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256" r:id="rId2"/>
    <p:sldId id="313" r:id="rId3"/>
    <p:sldId id="337" r:id="rId4"/>
    <p:sldId id="338" r:id="rId5"/>
    <p:sldId id="260" r:id="rId6"/>
    <p:sldId id="339" r:id="rId7"/>
    <p:sldId id="314" r:id="rId8"/>
    <p:sldId id="315" r:id="rId9"/>
    <p:sldId id="316" r:id="rId10"/>
    <p:sldId id="317" r:id="rId11"/>
    <p:sldId id="318" r:id="rId12"/>
    <p:sldId id="371" r:id="rId13"/>
    <p:sldId id="320" r:id="rId14"/>
    <p:sldId id="319" r:id="rId15"/>
    <p:sldId id="372" r:id="rId16"/>
    <p:sldId id="321" r:id="rId17"/>
    <p:sldId id="322" r:id="rId18"/>
    <p:sldId id="323" r:id="rId19"/>
    <p:sldId id="324" r:id="rId20"/>
    <p:sldId id="325" r:id="rId21"/>
    <p:sldId id="326" r:id="rId22"/>
    <p:sldId id="340" r:id="rId23"/>
    <p:sldId id="327" r:id="rId24"/>
    <p:sldId id="328" r:id="rId25"/>
    <p:sldId id="329" r:id="rId26"/>
    <p:sldId id="330" r:id="rId27"/>
    <p:sldId id="331" r:id="rId28"/>
    <p:sldId id="332" r:id="rId29"/>
    <p:sldId id="377" r:id="rId30"/>
    <p:sldId id="334" r:id="rId31"/>
    <p:sldId id="333" r:id="rId32"/>
    <p:sldId id="335" r:id="rId33"/>
    <p:sldId id="336" r:id="rId34"/>
    <p:sldId id="344" r:id="rId35"/>
    <p:sldId id="346" r:id="rId36"/>
    <p:sldId id="347" r:id="rId37"/>
    <p:sldId id="348" r:id="rId38"/>
    <p:sldId id="349" r:id="rId39"/>
    <p:sldId id="350" r:id="rId40"/>
    <p:sldId id="373" r:id="rId41"/>
    <p:sldId id="351" r:id="rId42"/>
    <p:sldId id="352" r:id="rId43"/>
    <p:sldId id="353" r:id="rId44"/>
    <p:sldId id="355" r:id="rId45"/>
    <p:sldId id="354" r:id="rId46"/>
    <p:sldId id="356" r:id="rId47"/>
    <p:sldId id="357" r:id="rId48"/>
    <p:sldId id="358" r:id="rId49"/>
    <p:sldId id="374" r:id="rId50"/>
    <p:sldId id="360" r:id="rId51"/>
    <p:sldId id="361" r:id="rId52"/>
    <p:sldId id="376" r:id="rId53"/>
    <p:sldId id="362" r:id="rId54"/>
    <p:sldId id="363" r:id="rId55"/>
    <p:sldId id="364" r:id="rId56"/>
    <p:sldId id="375" r:id="rId57"/>
    <p:sldId id="365" r:id="rId58"/>
    <p:sldId id="366" r:id="rId59"/>
    <p:sldId id="367" r:id="rId60"/>
    <p:sldId id="368" r:id="rId61"/>
    <p:sldId id="370" r:id="rId62"/>
    <p:sldId id="369" r:id="rId63"/>
    <p:sldId id="341" r:id="rId64"/>
    <p:sldId id="342" r:id="rId65"/>
    <p:sldId id="311" r:id="rId66"/>
  </p:sldIdLst>
  <p:sldSz cx="9144000" cy="6858000" type="screen4x3"/>
  <p:notesSz cx="6797675" cy="9926638"/>
  <p:defaultTextStyle>
    <a:defPPr>
      <a:defRPr lang="lv-LV"/>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70" autoAdjust="0"/>
    <p:restoredTop sz="94474" autoAdjust="0"/>
  </p:normalViewPr>
  <p:slideViewPr>
    <p:cSldViewPr>
      <p:cViewPr>
        <p:scale>
          <a:sx n="118" d="100"/>
          <a:sy n="118" d="100"/>
        </p:scale>
        <p:origin x="-1434"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78EFE7-B6D3-4C12-85AC-4A7EBB9C2D31}"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lv-LV"/>
        </a:p>
      </dgm:t>
    </dgm:pt>
    <dgm:pt modelId="{0454EBF8-7073-4D4A-9051-9CF9CEE1259B}">
      <dgm:prSet phldrT="[Text]" custT="1"/>
      <dgm:spPr/>
      <dgm:t>
        <a:bodyPr/>
        <a:lstStyle/>
        <a:p>
          <a:r>
            <a:rPr lang="lv-LV" sz="1800" dirty="0" smtClean="0"/>
            <a:t>Riska grupas</a:t>
          </a:r>
          <a:endParaRPr lang="lv-LV" sz="1800" dirty="0"/>
        </a:p>
      </dgm:t>
    </dgm:pt>
    <dgm:pt modelId="{D36751C5-5E32-4D25-82BB-418350D63CC3}" type="parTrans" cxnId="{4E99A4BE-D4E8-4FE4-B033-406916B45C54}">
      <dgm:prSet/>
      <dgm:spPr/>
      <dgm:t>
        <a:bodyPr/>
        <a:lstStyle/>
        <a:p>
          <a:endParaRPr lang="lv-LV"/>
        </a:p>
      </dgm:t>
    </dgm:pt>
    <dgm:pt modelId="{73F89FC5-A0D5-41C6-BFBF-2B4DB1E568A9}" type="sibTrans" cxnId="{4E99A4BE-D4E8-4FE4-B033-406916B45C54}">
      <dgm:prSet/>
      <dgm:spPr/>
      <dgm:t>
        <a:bodyPr/>
        <a:lstStyle/>
        <a:p>
          <a:endParaRPr lang="lv-LV"/>
        </a:p>
      </dgm:t>
    </dgm:pt>
    <dgm:pt modelId="{6900E68D-98D2-4F6A-A1B1-7D335C520BEF}">
      <dgm:prSet phldrT="[Text]" custT="1"/>
      <dgm:spPr/>
      <dgm:t>
        <a:bodyPr/>
        <a:lstStyle/>
        <a:p>
          <a:r>
            <a:rPr lang="lv-LV" sz="1800" dirty="0" smtClean="0"/>
            <a:t>Dedzinātāji</a:t>
          </a:r>
          <a:endParaRPr lang="lv-LV" sz="1800" dirty="0"/>
        </a:p>
      </dgm:t>
    </dgm:pt>
    <dgm:pt modelId="{139AD177-80FD-4B5A-9F3A-083F29941FFE}" type="parTrans" cxnId="{218CC6A5-5378-4D89-8662-2AA61BA08AB0}">
      <dgm:prSet/>
      <dgm:spPr/>
      <dgm:t>
        <a:bodyPr/>
        <a:lstStyle/>
        <a:p>
          <a:endParaRPr lang="lv-LV"/>
        </a:p>
      </dgm:t>
    </dgm:pt>
    <dgm:pt modelId="{931902A4-D6BD-478B-B21E-6413DF3D858B}" type="sibTrans" cxnId="{218CC6A5-5378-4D89-8662-2AA61BA08AB0}">
      <dgm:prSet/>
      <dgm:spPr/>
      <dgm:t>
        <a:bodyPr/>
        <a:lstStyle/>
        <a:p>
          <a:endParaRPr lang="lv-LV"/>
        </a:p>
      </dgm:t>
    </dgm:pt>
    <dgm:pt modelId="{F1BBFD4E-A1DF-4F3F-B5FD-003F786FC767}">
      <dgm:prSet phldrT="[Text]" custT="1"/>
      <dgm:spPr/>
      <dgm:t>
        <a:bodyPr/>
        <a:lstStyle/>
        <a:p>
          <a:r>
            <a:rPr lang="lv-LV" sz="1800" dirty="0" smtClean="0"/>
            <a:t>Alkohola lietotāji </a:t>
          </a:r>
          <a:endParaRPr lang="lv-LV" sz="1800" dirty="0"/>
        </a:p>
      </dgm:t>
    </dgm:pt>
    <dgm:pt modelId="{713FC538-05EE-4FDD-8B10-A75C8F093A8A}" type="parTrans" cxnId="{591D4E08-2CFB-4CDA-B992-EA9AC59BFD33}">
      <dgm:prSet/>
      <dgm:spPr/>
      <dgm:t>
        <a:bodyPr/>
        <a:lstStyle/>
        <a:p>
          <a:endParaRPr lang="lv-LV"/>
        </a:p>
      </dgm:t>
    </dgm:pt>
    <dgm:pt modelId="{A65A727F-2262-4ECD-8DC7-405A49748894}" type="sibTrans" cxnId="{591D4E08-2CFB-4CDA-B992-EA9AC59BFD33}">
      <dgm:prSet/>
      <dgm:spPr/>
      <dgm:t>
        <a:bodyPr/>
        <a:lstStyle/>
        <a:p>
          <a:endParaRPr lang="lv-LV"/>
        </a:p>
      </dgm:t>
    </dgm:pt>
    <dgm:pt modelId="{576AD1CD-3A6F-4B5D-85EA-89F0BBEFA548}">
      <dgm:prSet phldrT="[Text]" custT="1"/>
      <dgm:spPr/>
      <dgm:t>
        <a:bodyPr/>
        <a:lstStyle/>
        <a:p>
          <a:r>
            <a:rPr lang="lv-LV" sz="1800" dirty="0" smtClean="0"/>
            <a:t>Riski</a:t>
          </a:r>
          <a:endParaRPr lang="lv-LV" sz="1800" dirty="0"/>
        </a:p>
      </dgm:t>
    </dgm:pt>
    <dgm:pt modelId="{49F03ACC-7C91-4D96-9F39-5A7073899F1F}" type="parTrans" cxnId="{48D1C599-3E02-466A-92BA-C0FDE23CD215}">
      <dgm:prSet/>
      <dgm:spPr/>
      <dgm:t>
        <a:bodyPr/>
        <a:lstStyle/>
        <a:p>
          <a:endParaRPr lang="lv-LV"/>
        </a:p>
      </dgm:t>
    </dgm:pt>
    <dgm:pt modelId="{66A502C3-128E-4B35-BB45-F8D26D31B7F6}" type="sibTrans" cxnId="{48D1C599-3E02-466A-92BA-C0FDE23CD215}">
      <dgm:prSet/>
      <dgm:spPr/>
      <dgm:t>
        <a:bodyPr/>
        <a:lstStyle/>
        <a:p>
          <a:endParaRPr lang="lv-LV"/>
        </a:p>
      </dgm:t>
    </dgm:pt>
    <dgm:pt modelId="{DF10A353-520E-44A9-AD51-2AA9A92082E1}">
      <dgm:prSet phldrT="[Text]" custT="1"/>
      <dgm:spPr/>
      <dgm:t>
        <a:bodyPr/>
        <a:lstStyle/>
        <a:p>
          <a:r>
            <a:rPr lang="lv-LV" sz="1800" dirty="0" smtClean="0"/>
            <a:t>Krāsnis</a:t>
          </a:r>
          <a:endParaRPr lang="lv-LV" sz="1800" dirty="0"/>
        </a:p>
      </dgm:t>
    </dgm:pt>
    <dgm:pt modelId="{F414F463-BC68-43BE-9A53-5626EDFA2171}" type="parTrans" cxnId="{6B72B6A8-3903-4367-9972-640588DA19ED}">
      <dgm:prSet/>
      <dgm:spPr/>
      <dgm:t>
        <a:bodyPr/>
        <a:lstStyle/>
        <a:p>
          <a:endParaRPr lang="lv-LV"/>
        </a:p>
      </dgm:t>
    </dgm:pt>
    <dgm:pt modelId="{8C7FCCB8-12B4-415D-BBB4-6DD596905CB5}" type="sibTrans" cxnId="{6B72B6A8-3903-4367-9972-640588DA19ED}">
      <dgm:prSet/>
      <dgm:spPr/>
      <dgm:t>
        <a:bodyPr/>
        <a:lstStyle/>
        <a:p>
          <a:endParaRPr lang="lv-LV"/>
        </a:p>
      </dgm:t>
    </dgm:pt>
    <dgm:pt modelId="{26801638-A903-4D6C-8CF2-A2A9D892C0C2}">
      <dgm:prSet phldrT="[Text]" custT="1"/>
      <dgm:spPr/>
      <dgm:t>
        <a:bodyPr/>
        <a:lstStyle/>
        <a:p>
          <a:r>
            <a:rPr lang="lv-LV" sz="1800" dirty="0" smtClean="0"/>
            <a:t>Notikumi </a:t>
          </a:r>
          <a:endParaRPr lang="lv-LV" sz="1800" dirty="0"/>
        </a:p>
      </dgm:t>
    </dgm:pt>
    <dgm:pt modelId="{A7CFCBEC-A386-4CDB-B5ED-56CE844CCEA6}" type="parTrans" cxnId="{F235E1BC-F24F-4A99-8A68-EDCE4400C781}">
      <dgm:prSet/>
      <dgm:spPr/>
      <dgm:t>
        <a:bodyPr/>
        <a:lstStyle/>
        <a:p>
          <a:endParaRPr lang="lv-LV"/>
        </a:p>
      </dgm:t>
    </dgm:pt>
    <dgm:pt modelId="{FEC1D23C-C74D-450A-98C2-25A281A87EA6}" type="sibTrans" cxnId="{F235E1BC-F24F-4A99-8A68-EDCE4400C781}">
      <dgm:prSet/>
      <dgm:spPr/>
      <dgm:t>
        <a:bodyPr/>
        <a:lstStyle/>
        <a:p>
          <a:endParaRPr lang="lv-LV"/>
        </a:p>
      </dgm:t>
    </dgm:pt>
    <dgm:pt modelId="{7484E071-B1F9-4E9A-867D-343941810FE2}">
      <dgm:prSet phldrT="[Text]" custT="1"/>
      <dgm:spPr/>
      <dgm:t>
        <a:bodyPr/>
        <a:lstStyle/>
        <a:p>
          <a:r>
            <a:rPr lang="lv-LV" sz="1800" dirty="0" smtClean="0"/>
            <a:t>Pusaudži</a:t>
          </a:r>
          <a:endParaRPr lang="lv-LV" sz="1800" dirty="0"/>
        </a:p>
      </dgm:t>
    </dgm:pt>
    <dgm:pt modelId="{24490D34-08B2-4EB8-A0DA-01E56F1B6B71}" type="parTrans" cxnId="{3A5DFFB7-D338-40F8-AC6C-FB351D3C6BFA}">
      <dgm:prSet/>
      <dgm:spPr/>
      <dgm:t>
        <a:bodyPr/>
        <a:lstStyle/>
        <a:p>
          <a:endParaRPr lang="lv-LV"/>
        </a:p>
      </dgm:t>
    </dgm:pt>
    <dgm:pt modelId="{ED9BCB9F-44FD-44E0-B7F4-68C07252C4D3}" type="sibTrans" cxnId="{3A5DFFB7-D338-40F8-AC6C-FB351D3C6BFA}">
      <dgm:prSet/>
      <dgm:spPr/>
      <dgm:t>
        <a:bodyPr/>
        <a:lstStyle/>
        <a:p>
          <a:endParaRPr lang="lv-LV"/>
        </a:p>
      </dgm:t>
    </dgm:pt>
    <dgm:pt modelId="{0CA86701-7C0A-4F89-AD3B-8D7CF5F2233F}">
      <dgm:prSet phldrT="[Text]" custT="1"/>
      <dgm:spPr/>
      <dgm:t>
        <a:bodyPr/>
        <a:lstStyle/>
        <a:p>
          <a:r>
            <a:rPr lang="lv-LV" sz="1800" dirty="0" smtClean="0"/>
            <a:t>Veci, slimi</a:t>
          </a:r>
          <a:endParaRPr lang="lv-LV" sz="1800" dirty="0"/>
        </a:p>
      </dgm:t>
    </dgm:pt>
    <dgm:pt modelId="{0CFB4DFD-D28F-40E5-BB78-E43CB0A1E80C}" type="parTrans" cxnId="{126DFD0D-0C5F-4130-9A33-B4F030C55701}">
      <dgm:prSet/>
      <dgm:spPr/>
      <dgm:t>
        <a:bodyPr/>
        <a:lstStyle/>
        <a:p>
          <a:endParaRPr lang="lv-LV"/>
        </a:p>
      </dgm:t>
    </dgm:pt>
    <dgm:pt modelId="{7DFC1529-A029-4C1F-831B-4EF751C65CE3}" type="sibTrans" cxnId="{126DFD0D-0C5F-4130-9A33-B4F030C55701}">
      <dgm:prSet/>
      <dgm:spPr/>
      <dgm:t>
        <a:bodyPr/>
        <a:lstStyle/>
        <a:p>
          <a:endParaRPr lang="lv-LV"/>
        </a:p>
      </dgm:t>
    </dgm:pt>
    <dgm:pt modelId="{F4FBB8A7-43AF-49D8-BF81-F690CB1D2C53}">
      <dgm:prSet phldrT="[Text]" custT="1"/>
      <dgm:spPr/>
      <dgm:t>
        <a:bodyPr/>
        <a:lstStyle/>
        <a:p>
          <a:r>
            <a:rPr lang="lv-LV" sz="1800" dirty="0" smtClean="0"/>
            <a:t>Vientuļi</a:t>
          </a:r>
          <a:endParaRPr lang="lv-LV" sz="1800" dirty="0"/>
        </a:p>
      </dgm:t>
    </dgm:pt>
    <dgm:pt modelId="{72D6EFDD-AF9E-4312-9B42-589455ABB713}" type="parTrans" cxnId="{940A93E2-4F2D-40E0-8C0E-C06C134D1845}">
      <dgm:prSet/>
      <dgm:spPr/>
      <dgm:t>
        <a:bodyPr/>
        <a:lstStyle/>
        <a:p>
          <a:endParaRPr lang="lv-LV"/>
        </a:p>
      </dgm:t>
    </dgm:pt>
    <dgm:pt modelId="{BE09FCC8-A68E-40E7-B3A8-0DC7B71C41A1}" type="sibTrans" cxnId="{940A93E2-4F2D-40E0-8C0E-C06C134D1845}">
      <dgm:prSet/>
      <dgm:spPr/>
      <dgm:t>
        <a:bodyPr/>
        <a:lstStyle/>
        <a:p>
          <a:endParaRPr lang="lv-LV"/>
        </a:p>
      </dgm:t>
    </dgm:pt>
    <dgm:pt modelId="{BAF2D1E2-8F88-4819-98B0-0B4DDD2758E2}">
      <dgm:prSet phldrT="[Text]" custT="1"/>
      <dgm:spPr/>
      <dgm:t>
        <a:bodyPr/>
        <a:lstStyle/>
        <a:p>
          <a:r>
            <a:rPr lang="lv-LV" sz="1800" dirty="0" smtClean="0"/>
            <a:t>Smēķētāji</a:t>
          </a:r>
          <a:endParaRPr lang="lv-LV" sz="1800" dirty="0"/>
        </a:p>
      </dgm:t>
    </dgm:pt>
    <dgm:pt modelId="{009B3C6D-E1CC-47A0-A071-2979DB3430C3}" type="parTrans" cxnId="{33844082-6443-452C-906C-A68E75FB84AD}">
      <dgm:prSet/>
      <dgm:spPr/>
      <dgm:t>
        <a:bodyPr/>
        <a:lstStyle/>
        <a:p>
          <a:endParaRPr lang="lv-LV"/>
        </a:p>
      </dgm:t>
    </dgm:pt>
    <dgm:pt modelId="{3B231B76-8952-4AB0-BB35-84864FAC4756}" type="sibTrans" cxnId="{33844082-6443-452C-906C-A68E75FB84AD}">
      <dgm:prSet/>
      <dgm:spPr/>
      <dgm:t>
        <a:bodyPr/>
        <a:lstStyle/>
        <a:p>
          <a:endParaRPr lang="lv-LV"/>
        </a:p>
      </dgm:t>
    </dgm:pt>
    <dgm:pt modelId="{03E51A14-D9E1-424B-9E67-B235B9BD3A83}">
      <dgm:prSet phldrT="[Text]" custT="1"/>
      <dgm:spPr/>
      <dgm:t>
        <a:bodyPr/>
        <a:lstStyle/>
        <a:p>
          <a:r>
            <a:rPr lang="lv-LV" sz="1800" dirty="0" smtClean="0"/>
            <a:t>Bezpajumtnieki</a:t>
          </a:r>
          <a:endParaRPr lang="lv-LV" sz="1800" dirty="0"/>
        </a:p>
      </dgm:t>
    </dgm:pt>
    <dgm:pt modelId="{307A94F8-5238-4B63-849B-2BC381FBA45D}" type="parTrans" cxnId="{C8853DC5-3765-4B74-96A9-69C429EFB22D}">
      <dgm:prSet/>
      <dgm:spPr/>
      <dgm:t>
        <a:bodyPr/>
        <a:lstStyle/>
        <a:p>
          <a:endParaRPr lang="lv-LV"/>
        </a:p>
      </dgm:t>
    </dgm:pt>
    <dgm:pt modelId="{91851DEB-F686-480A-BF11-FB62BAFBC811}" type="sibTrans" cxnId="{C8853DC5-3765-4B74-96A9-69C429EFB22D}">
      <dgm:prSet/>
      <dgm:spPr/>
      <dgm:t>
        <a:bodyPr/>
        <a:lstStyle/>
        <a:p>
          <a:endParaRPr lang="lv-LV"/>
        </a:p>
      </dgm:t>
    </dgm:pt>
    <dgm:pt modelId="{1C5E3797-2428-4E77-979C-7268A500CD21}">
      <dgm:prSet phldrT="[Text]" custT="1"/>
      <dgm:spPr/>
      <dgm:t>
        <a:bodyPr/>
        <a:lstStyle/>
        <a:p>
          <a:r>
            <a:rPr lang="lv-LV" sz="1800" dirty="0" smtClean="0"/>
            <a:t>Skursteņi</a:t>
          </a:r>
          <a:endParaRPr lang="lv-LV" sz="1800" dirty="0"/>
        </a:p>
      </dgm:t>
    </dgm:pt>
    <dgm:pt modelId="{32BE8381-7D38-489E-9370-65AA80043896}" type="parTrans" cxnId="{96868CA4-4BA5-42E9-9124-E85F0731DC81}">
      <dgm:prSet/>
      <dgm:spPr/>
      <dgm:t>
        <a:bodyPr/>
        <a:lstStyle/>
        <a:p>
          <a:endParaRPr lang="lv-LV"/>
        </a:p>
      </dgm:t>
    </dgm:pt>
    <dgm:pt modelId="{3527B78D-F372-4977-BEE9-E2155707509C}" type="sibTrans" cxnId="{96868CA4-4BA5-42E9-9124-E85F0731DC81}">
      <dgm:prSet/>
      <dgm:spPr/>
      <dgm:t>
        <a:bodyPr/>
        <a:lstStyle/>
        <a:p>
          <a:endParaRPr lang="lv-LV"/>
        </a:p>
      </dgm:t>
    </dgm:pt>
    <dgm:pt modelId="{C8FAED55-BFD4-4DFA-AB11-A3737B738B09}">
      <dgm:prSet phldrT="[Text]" custT="1"/>
      <dgm:spPr/>
      <dgm:t>
        <a:bodyPr/>
        <a:lstStyle/>
        <a:p>
          <a:r>
            <a:rPr lang="lv-LV" sz="1800" dirty="0" smtClean="0"/>
            <a:t>Sveces</a:t>
          </a:r>
          <a:endParaRPr lang="lv-LV" sz="1800" dirty="0"/>
        </a:p>
      </dgm:t>
    </dgm:pt>
    <dgm:pt modelId="{1F8DCAE6-C71D-4993-B3D8-5C795C635443}" type="parTrans" cxnId="{656E14B8-6A7E-4E26-8B95-19C881C364ED}">
      <dgm:prSet/>
      <dgm:spPr/>
      <dgm:t>
        <a:bodyPr/>
        <a:lstStyle/>
        <a:p>
          <a:endParaRPr lang="lv-LV"/>
        </a:p>
      </dgm:t>
    </dgm:pt>
    <dgm:pt modelId="{A233737C-3696-4A1C-8703-4C5C4A8D76D1}" type="sibTrans" cxnId="{656E14B8-6A7E-4E26-8B95-19C881C364ED}">
      <dgm:prSet/>
      <dgm:spPr/>
      <dgm:t>
        <a:bodyPr/>
        <a:lstStyle/>
        <a:p>
          <a:endParaRPr lang="lv-LV"/>
        </a:p>
      </dgm:t>
    </dgm:pt>
    <dgm:pt modelId="{FA9ED2B7-D564-4801-A386-ECCBC8043BC8}">
      <dgm:prSet phldrT="[Text]" custT="1"/>
      <dgm:spPr/>
      <dgm:t>
        <a:bodyPr/>
        <a:lstStyle/>
        <a:p>
          <a:r>
            <a:rPr lang="lv-LV" sz="1800" dirty="0" smtClean="0"/>
            <a:t>Dekori</a:t>
          </a:r>
          <a:endParaRPr lang="lv-LV" sz="1800" dirty="0"/>
        </a:p>
      </dgm:t>
    </dgm:pt>
    <dgm:pt modelId="{20CB5BB5-B3A9-4A97-A268-987FBA3BCF46}" type="parTrans" cxnId="{B970D752-A3C6-4E30-8F02-B6BB6A62FB66}">
      <dgm:prSet/>
      <dgm:spPr/>
      <dgm:t>
        <a:bodyPr/>
        <a:lstStyle/>
        <a:p>
          <a:endParaRPr lang="lv-LV"/>
        </a:p>
      </dgm:t>
    </dgm:pt>
    <dgm:pt modelId="{CA76EB99-EF36-4CA2-8BA0-BD7BAC10804E}" type="sibTrans" cxnId="{B970D752-A3C6-4E30-8F02-B6BB6A62FB66}">
      <dgm:prSet/>
      <dgm:spPr/>
      <dgm:t>
        <a:bodyPr/>
        <a:lstStyle/>
        <a:p>
          <a:endParaRPr lang="lv-LV"/>
        </a:p>
      </dgm:t>
    </dgm:pt>
    <dgm:pt modelId="{383B5ED0-EAA9-4A31-BAC6-ECE465985017}">
      <dgm:prSet custT="1"/>
      <dgm:spPr/>
      <dgm:t>
        <a:bodyPr/>
        <a:lstStyle/>
        <a:p>
          <a:r>
            <a:rPr lang="lv-LV" sz="1800" dirty="0" smtClean="0"/>
            <a:t>Ziemassvētki</a:t>
          </a:r>
          <a:endParaRPr lang="lv-LV" sz="1800" dirty="0"/>
        </a:p>
      </dgm:t>
    </dgm:pt>
    <dgm:pt modelId="{6F34FFD1-AB96-47F6-9FE2-E995F636B29E}" type="parTrans" cxnId="{6DFC6362-5615-4CD0-A630-6105DC50A2DC}">
      <dgm:prSet/>
      <dgm:spPr/>
      <dgm:t>
        <a:bodyPr/>
        <a:lstStyle/>
        <a:p>
          <a:endParaRPr lang="lv-LV"/>
        </a:p>
      </dgm:t>
    </dgm:pt>
    <dgm:pt modelId="{D4A6157D-5875-4B24-8B43-06866B693F7D}" type="sibTrans" cxnId="{6DFC6362-5615-4CD0-A630-6105DC50A2DC}">
      <dgm:prSet/>
      <dgm:spPr/>
      <dgm:t>
        <a:bodyPr/>
        <a:lstStyle/>
        <a:p>
          <a:endParaRPr lang="lv-LV"/>
        </a:p>
      </dgm:t>
    </dgm:pt>
    <dgm:pt modelId="{C18E633E-B10C-4592-A557-3C9752F46271}">
      <dgm:prSet custT="1"/>
      <dgm:spPr/>
      <dgm:t>
        <a:bodyPr/>
        <a:lstStyle/>
        <a:p>
          <a:r>
            <a:rPr lang="lv-LV" sz="1800" dirty="0" smtClean="0"/>
            <a:t>Jāņi</a:t>
          </a:r>
          <a:endParaRPr lang="lv-LV" sz="1800" dirty="0"/>
        </a:p>
      </dgm:t>
    </dgm:pt>
    <dgm:pt modelId="{A6561FAD-ACE3-4B90-93EB-638CF5C818BC}" type="parTrans" cxnId="{366B72A1-EB14-47E7-88EE-D616CB3786E9}">
      <dgm:prSet/>
      <dgm:spPr/>
      <dgm:t>
        <a:bodyPr/>
        <a:lstStyle/>
        <a:p>
          <a:endParaRPr lang="lv-LV"/>
        </a:p>
      </dgm:t>
    </dgm:pt>
    <dgm:pt modelId="{F9145BAA-7611-4B29-98BD-323DCF5C1B05}" type="sibTrans" cxnId="{366B72A1-EB14-47E7-88EE-D616CB3786E9}">
      <dgm:prSet/>
      <dgm:spPr/>
      <dgm:t>
        <a:bodyPr/>
        <a:lstStyle/>
        <a:p>
          <a:endParaRPr lang="lv-LV"/>
        </a:p>
      </dgm:t>
    </dgm:pt>
    <dgm:pt modelId="{74C59B27-CD32-4F36-91F9-F9179F2F7D63}">
      <dgm:prSet custT="1"/>
      <dgm:spPr/>
      <dgm:t>
        <a:bodyPr/>
        <a:lstStyle/>
        <a:p>
          <a:r>
            <a:rPr lang="lv-LV" sz="1800" dirty="0" smtClean="0"/>
            <a:t>Kūlas dedzināšana</a:t>
          </a:r>
          <a:endParaRPr lang="lv-LV" sz="1800" dirty="0"/>
        </a:p>
      </dgm:t>
    </dgm:pt>
    <dgm:pt modelId="{2A0B67D3-39E4-4724-B048-703B8880C86E}" type="parTrans" cxnId="{3FACCAFA-1F2E-45DA-B6CF-2B49D6DD20DC}">
      <dgm:prSet/>
      <dgm:spPr/>
      <dgm:t>
        <a:bodyPr/>
        <a:lstStyle/>
        <a:p>
          <a:endParaRPr lang="lv-LV"/>
        </a:p>
      </dgm:t>
    </dgm:pt>
    <dgm:pt modelId="{AD720F7B-D74C-4A70-A66F-40B2905B4183}" type="sibTrans" cxnId="{3FACCAFA-1F2E-45DA-B6CF-2B49D6DD20DC}">
      <dgm:prSet/>
      <dgm:spPr/>
      <dgm:t>
        <a:bodyPr/>
        <a:lstStyle/>
        <a:p>
          <a:endParaRPr lang="lv-LV"/>
        </a:p>
      </dgm:t>
    </dgm:pt>
    <dgm:pt modelId="{C534B9D8-5483-43EC-BAA8-0CC9E37A855D}">
      <dgm:prSet phldrT="[Text]" custT="1"/>
      <dgm:spPr/>
      <dgm:t>
        <a:bodyPr/>
        <a:lstStyle/>
        <a:p>
          <a:r>
            <a:rPr lang="lv-LV" sz="1800" dirty="0" smtClean="0"/>
            <a:t>Elektroinstalācija</a:t>
          </a:r>
          <a:endParaRPr lang="lv-LV" sz="1800" dirty="0"/>
        </a:p>
      </dgm:t>
    </dgm:pt>
    <dgm:pt modelId="{0554E69D-D44E-4172-B51A-2FFC7F8203E3}" type="parTrans" cxnId="{A8373721-3D20-4991-98C2-AA9CD52274AE}">
      <dgm:prSet/>
      <dgm:spPr/>
      <dgm:t>
        <a:bodyPr/>
        <a:lstStyle/>
        <a:p>
          <a:endParaRPr lang="lv-LV"/>
        </a:p>
      </dgm:t>
    </dgm:pt>
    <dgm:pt modelId="{9684B2EC-10BD-4DC2-B8C8-2BD8094476F7}" type="sibTrans" cxnId="{A8373721-3D20-4991-98C2-AA9CD52274AE}">
      <dgm:prSet/>
      <dgm:spPr/>
      <dgm:t>
        <a:bodyPr/>
        <a:lstStyle/>
        <a:p>
          <a:endParaRPr lang="lv-LV"/>
        </a:p>
      </dgm:t>
    </dgm:pt>
    <dgm:pt modelId="{75483C5D-7339-466F-97BC-118356E4578E}">
      <dgm:prSet phldrT="[Text]" custT="1"/>
      <dgm:spPr/>
      <dgm:t>
        <a:bodyPr/>
        <a:lstStyle/>
        <a:p>
          <a:r>
            <a:rPr lang="lv-LV" sz="1800" dirty="0" smtClean="0"/>
            <a:t>Sadzīves tehnika</a:t>
          </a:r>
          <a:endParaRPr lang="lv-LV" sz="1800" dirty="0"/>
        </a:p>
      </dgm:t>
    </dgm:pt>
    <dgm:pt modelId="{2B43CE23-8466-4953-8F99-5900CD184982}" type="parTrans" cxnId="{52274948-4BC9-49C1-96CE-7992333C87AA}">
      <dgm:prSet/>
      <dgm:spPr/>
      <dgm:t>
        <a:bodyPr/>
        <a:lstStyle/>
        <a:p>
          <a:endParaRPr lang="lv-LV"/>
        </a:p>
      </dgm:t>
    </dgm:pt>
    <dgm:pt modelId="{D7089547-D6EC-49A6-A8E3-CE5710447ACA}" type="sibTrans" cxnId="{52274948-4BC9-49C1-96CE-7992333C87AA}">
      <dgm:prSet/>
      <dgm:spPr/>
      <dgm:t>
        <a:bodyPr/>
        <a:lstStyle/>
        <a:p>
          <a:endParaRPr lang="lv-LV"/>
        </a:p>
      </dgm:t>
    </dgm:pt>
    <dgm:pt modelId="{77B0474C-515E-4F86-A9A4-58E31667615B}">
      <dgm:prSet custT="1"/>
      <dgm:spPr/>
      <dgm:t>
        <a:bodyPr/>
        <a:lstStyle/>
        <a:p>
          <a:r>
            <a:rPr lang="lv-LV" sz="1800" dirty="0" smtClean="0"/>
            <a:t>Salūti </a:t>
          </a:r>
          <a:endParaRPr lang="lv-LV" sz="1800" dirty="0"/>
        </a:p>
      </dgm:t>
    </dgm:pt>
    <dgm:pt modelId="{268CA480-5087-48A5-AEC3-6A8A559BBF8F}" type="parTrans" cxnId="{5632B967-B115-4273-99AB-3F4C65F8A189}">
      <dgm:prSet/>
      <dgm:spPr/>
      <dgm:t>
        <a:bodyPr/>
        <a:lstStyle/>
        <a:p>
          <a:endParaRPr lang="lv-LV"/>
        </a:p>
      </dgm:t>
    </dgm:pt>
    <dgm:pt modelId="{74DA76F6-21CB-4193-9740-3ABDDE1B4387}" type="sibTrans" cxnId="{5632B967-B115-4273-99AB-3F4C65F8A189}">
      <dgm:prSet/>
      <dgm:spPr/>
      <dgm:t>
        <a:bodyPr/>
        <a:lstStyle/>
        <a:p>
          <a:endParaRPr lang="lv-LV"/>
        </a:p>
      </dgm:t>
    </dgm:pt>
    <dgm:pt modelId="{A13FB300-0929-4863-A031-454BDE05B037}">
      <dgm:prSet phldrT="[Text]" custT="1"/>
      <dgm:spPr/>
      <dgm:t>
        <a:bodyPr/>
        <a:lstStyle/>
        <a:p>
          <a:r>
            <a:rPr lang="lv-LV" sz="1800" dirty="0" smtClean="0"/>
            <a:t>pašpārliecinātība </a:t>
          </a:r>
          <a:endParaRPr lang="lv-LV" sz="1800" dirty="0"/>
        </a:p>
      </dgm:t>
    </dgm:pt>
    <dgm:pt modelId="{5927D0A6-DCD2-48AD-A686-05C270D04198}" type="parTrans" cxnId="{2169C5A7-9068-43BB-A37C-205A537C719A}">
      <dgm:prSet/>
      <dgm:spPr/>
      <dgm:t>
        <a:bodyPr/>
        <a:lstStyle/>
        <a:p>
          <a:endParaRPr lang="lv-LV"/>
        </a:p>
      </dgm:t>
    </dgm:pt>
    <dgm:pt modelId="{4F1511AD-6DC6-4660-88E2-CCC05F069FC3}" type="sibTrans" cxnId="{2169C5A7-9068-43BB-A37C-205A537C719A}">
      <dgm:prSet/>
      <dgm:spPr/>
      <dgm:t>
        <a:bodyPr/>
        <a:lstStyle/>
        <a:p>
          <a:endParaRPr lang="lv-LV"/>
        </a:p>
      </dgm:t>
    </dgm:pt>
    <dgm:pt modelId="{82BFE9DA-D29E-41BE-A673-65DA1043A5F1}">
      <dgm:prSet phldrT="[Text]" custT="1"/>
      <dgm:spPr/>
      <dgm:t>
        <a:bodyPr/>
        <a:lstStyle/>
        <a:p>
          <a:endParaRPr lang="lv-LV" sz="1800" dirty="0"/>
        </a:p>
      </dgm:t>
    </dgm:pt>
    <dgm:pt modelId="{C6C22C4B-A456-4D9F-BE44-68BB991F3686}" type="parTrans" cxnId="{0D89B7AD-EE9F-417C-A84B-ECBDF5E27ACA}">
      <dgm:prSet/>
      <dgm:spPr/>
      <dgm:t>
        <a:bodyPr/>
        <a:lstStyle/>
        <a:p>
          <a:endParaRPr lang="lv-LV"/>
        </a:p>
      </dgm:t>
    </dgm:pt>
    <dgm:pt modelId="{D7A5FFDE-9AED-48C6-AD30-598B396EFAA0}" type="sibTrans" cxnId="{0D89B7AD-EE9F-417C-A84B-ECBDF5E27ACA}">
      <dgm:prSet/>
      <dgm:spPr/>
      <dgm:t>
        <a:bodyPr/>
        <a:lstStyle/>
        <a:p>
          <a:endParaRPr lang="lv-LV"/>
        </a:p>
      </dgm:t>
    </dgm:pt>
    <dgm:pt modelId="{63A15ECD-5A1E-4736-802B-104091477DA1}" type="pres">
      <dgm:prSet presAssocID="{F278EFE7-B6D3-4C12-85AC-4A7EBB9C2D31}" presName="Name0" presStyleCnt="0">
        <dgm:presLayoutVars>
          <dgm:dir/>
          <dgm:animLvl val="lvl"/>
          <dgm:resizeHandles val="exact"/>
        </dgm:presLayoutVars>
      </dgm:prSet>
      <dgm:spPr/>
      <dgm:t>
        <a:bodyPr/>
        <a:lstStyle/>
        <a:p>
          <a:endParaRPr lang="lv-LV"/>
        </a:p>
      </dgm:t>
    </dgm:pt>
    <dgm:pt modelId="{F88E0D2C-8192-489A-B1C1-176B740B0AA9}" type="pres">
      <dgm:prSet presAssocID="{0454EBF8-7073-4D4A-9051-9CF9CEE1259B}" presName="composite" presStyleCnt="0"/>
      <dgm:spPr/>
    </dgm:pt>
    <dgm:pt modelId="{885BC0A6-0783-4101-B8BF-016C875497DD}" type="pres">
      <dgm:prSet presAssocID="{0454EBF8-7073-4D4A-9051-9CF9CEE1259B}" presName="parTx" presStyleLbl="alignNode1" presStyleIdx="0" presStyleCnt="3" custScaleY="100000">
        <dgm:presLayoutVars>
          <dgm:chMax val="0"/>
          <dgm:chPref val="0"/>
          <dgm:bulletEnabled val="1"/>
        </dgm:presLayoutVars>
      </dgm:prSet>
      <dgm:spPr/>
      <dgm:t>
        <a:bodyPr/>
        <a:lstStyle/>
        <a:p>
          <a:endParaRPr lang="lv-LV"/>
        </a:p>
      </dgm:t>
    </dgm:pt>
    <dgm:pt modelId="{18D64828-9DC3-4337-BE29-1583AA8405D4}" type="pres">
      <dgm:prSet presAssocID="{0454EBF8-7073-4D4A-9051-9CF9CEE1259B}" presName="desTx" presStyleLbl="alignAccFollowNode1" presStyleIdx="0" presStyleCnt="3">
        <dgm:presLayoutVars>
          <dgm:bulletEnabled val="1"/>
        </dgm:presLayoutVars>
      </dgm:prSet>
      <dgm:spPr/>
      <dgm:t>
        <a:bodyPr/>
        <a:lstStyle/>
        <a:p>
          <a:endParaRPr lang="lv-LV"/>
        </a:p>
      </dgm:t>
    </dgm:pt>
    <dgm:pt modelId="{94778654-83F5-4187-9C36-7647A6DE5ED4}" type="pres">
      <dgm:prSet presAssocID="{73F89FC5-A0D5-41C6-BFBF-2B4DB1E568A9}" presName="space" presStyleCnt="0"/>
      <dgm:spPr/>
    </dgm:pt>
    <dgm:pt modelId="{C8207B4B-59D8-454A-9484-02863C0593F3}" type="pres">
      <dgm:prSet presAssocID="{576AD1CD-3A6F-4B5D-85EA-89F0BBEFA548}" presName="composite" presStyleCnt="0"/>
      <dgm:spPr/>
    </dgm:pt>
    <dgm:pt modelId="{40F3CAF4-A690-4231-9566-CAC11BDF8328}" type="pres">
      <dgm:prSet presAssocID="{576AD1CD-3A6F-4B5D-85EA-89F0BBEFA548}" presName="parTx" presStyleLbl="alignNode1" presStyleIdx="1" presStyleCnt="3" custScaleY="100000">
        <dgm:presLayoutVars>
          <dgm:chMax val="0"/>
          <dgm:chPref val="0"/>
          <dgm:bulletEnabled val="1"/>
        </dgm:presLayoutVars>
      </dgm:prSet>
      <dgm:spPr/>
      <dgm:t>
        <a:bodyPr/>
        <a:lstStyle/>
        <a:p>
          <a:endParaRPr lang="lv-LV"/>
        </a:p>
      </dgm:t>
    </dgm:pt>
    <dgm:pt modelId="{DAE34280-6643-4E8A-97F5-EE150C8CCB65}" type="pres">
      <dgm:prSet presAssocID="{576AD1CD-3A6F-4B5D-85EA-89F0BBEFA548}" presName="desTx" presStyleLbl="alignAccFollowNode1" presStyleIdx="1" presStyleCnt="3">
        <dgm:presLayoutVars>
          <dgm:bulletEnabled val="1"/>
        </dgm:presLayoutVars>
      </dgm:prSet>
      <dgm:spPr/>
      <dgm:t>
        <a:bodyPr/>
        <a:lstStyle/>
        <a:p>
          <a:endParaRPr lang="lv-LV"/>
        </a:p>
      </dgm:t>
    </dgm:pt>
    <dgm:pt modelId="{827566E2-6FA1-465A-B5E7-DD1D8B7C95EC}" type="pres">
      <dgm:prSet presAssocID="{66A502C3-128E-4B35-BB45-F8D26D31B7F6}" presName="space" presStyleCnt="0"/>
      <dgm:spPr/>
    </dgm:pt>
    <dgm:pt modelId="{78AD42A7-557E-43F7-B51F-E6D6F63E8B90}" type="pres">
      <dgm:prSet presAssocID="{26801638-A903-4D6C-8CF2-A2A9D892C0C2}" presName="composite" presStyleCnt="0"/>
      <dgm:spPr/>
    </dgm:pt>
    <dgm:pt modelId="{0B3DB67A-846E-4AA9-A454-6B1B23DB2337}" type="pres">
      <dgm:prSet presAssocID="{26801638-A903-4D6C-8CF2-A2A9D892C0C2}" presName="parTx" presStyleLbl="alignNode1" presStyleIdx="2" presStyleCnt="3" custScaleY="100000">
        <dgm:presLayoutVars>
          <dgm:chMax val="0"/>
          <dgm:chPref val="0"/>
          <dgm:bulletEnabled val="1"/>
        </dgm:presLayoutVars>
      </dgm:prSet>
      <dgm:spPr/>
      <dgm:t>
        <a:bodyPr/>
        <a:lstStyle/>
        <a:p>
          <a:endParaRPr lang="lv-LV"/>
        </a:p>
      </dgm:t>
    </dgm:pt>
    <dgm:pt modelId="{5F32B786-2594-4C72-A9E8-F66BE6DE4419}" type="pres">
      <dgm:prSet presAssocID="{26801638-A903-4D6C-8CF2-A2A9D892C0C2}" presName="desTx" presStyleLbl="alignAccFollowNode1" presStyleIdx="2" presStyleCnt="3">
        <dgm:presLayoutVars>
          <dgm:bulletEnabled val="1"/>
        </dgm:presLayoutVars>
      </dgm:prSet>
      <dgm:spPr/>
      <dgm:t>
        <a:bodyPr/>
        <a:lstStyle/>
        <a:p>
          <a:endParaRPr lang="lv-LV"/>
        </a:p>
      </dgm:t>
    </dgm:pt>
  </dgm:ptLst>
  <dgm:cxnLst>
    <dgm:cxn modelId="{6DFC6362-5615-4CD0-A630-6105DC50A2DC}" srcId="{26801638-A903-4D6C-8CF2-A2A9D892C0C2}" destId="{383B5ED0-EAA9-4A31-BAC6-ECE465985017}" srcOrd="0" destOrd="0" parTransId="{6F34FFD1-AB96-47F6-9FE2-E995F636B29E}" sibTransId="{D4A6157D-5875-4B24-8B43-06866B693F7D}"/>
    <dgm:cxn modelId="{E725602D-03E5-4AF3-8D10-E904391B41BF}" type="presOf" srcId="{C8FAED55-BFD4-4DFA-AB11-A3737B738B09}" destId="{DAE34280-6643-4E8A-97F5-EE150C8CCB65}" srcOrd="0" destOrd="2" presId="urn:microsoft.com/office/officeart/2005/8/layout/hList1"/>
    <dgm:cxn modelId="{51A19610-C7A8-4C5C-80C0-75A34669DB2D}" type="presOf" srcId="{1C5E3797-2428-4E77-979C-7268A500CD21}" destId="{DAE34280-6643-4E8A-97F5-EE150C8CCB65}" srcOrd="0" destOrd="1" presId="urn:microsoft.com/office/officeart/2005/8/layout/hList1"/>
    <dgm:cxn modelId="{2169C5A7-9068-43BB-A37C-205A537C719A}" srcId="{576AD1CD-3A6F-4B5D-85EA-89F0BBEFA548}" destId="{A13FB300-0929-4863-A031-454BDE05B037}" srcOrd="6" destOrd="0" parTransId="{5927D0A6-DCD2-48AD-A686-05C270D04198}" sibTransId="{4F1511AD-6DC6-4660-88E2-CCC05F069FC3}"/>
    <dgm:cxn modelId="{48D1C599-3E02-466A-92BA-C0FDE23CD215}" srcId="{F278EFE7-B6D3-4C12-85AC-4A7EBB9C2D31}" destId="{576AD1CD-3A6F-4B5D-85EA-89F0BBEFA548}" srcOrd="1" destOrd="0" parTransId="{49F03ACC-7C91-4D96-9F39-5A7073899F1F}" sibTransId="{66A502C3-128E-4B35-BB45-F8D26D31B7F6}"/>
    <dgm:cxn modelId="{218CC6A5-5378-4D89-8662-2AA61BA08AB0}" srcId="{0454EBF8-7073-4D4A-9051-9CF9CEE1259B}" destId="{6900E68D-98D2-4F6A-A1B1-7D335C520BEF}" srcOrd="0" destOrd="0" parTransId="{139AD177-80FD-4B5A-9F3A-083F29941FFE}" sibTransId="{931902A4-D6BD-478B-B21E-6413DF3D858B}"/>
    <dgm:cxn modelId="{4E99A4BE-D4E8-4FE4-B033-406916B45C54}" srcId="{F278EFE7-B6D3-4C12-85AC-4A7EBB9C2D31}" destId="{0454EBF8-7073-4D4A-9051-9CF9CEE1259B}" srcOrd="0" destOrd="0" parTransId="{D36751C5-5E32-4D25-82BB-418350D63CC3}" sibTransId="{73F89FC5-A0D5-41C6-BFBF-2B4DB1E568A9}"/>
    <dgm:cxn modelId="{FB20C640-1099-495E-A5BF-7C2F55891B3B}" type="presOf" srcId="{6900E68D-98D2-4F6A-A1B1-7D335C520BEF}" destId="{18D64828-9DC3-4337-BE29-1583AA8405D4}" srcOrd="0" destOrd="0" presId="urn:microsoft.com/office/officeart/2005/8/layout/hList1"/>
    <dgm:cxn modelId="{B970D752-A3C6-4E30-8F02-B6BB6A62FB66}" srcId="{576AD1CD-3A6F-4B5D-85EA-89F0BBEFA548}" destId="{FA9ED2B7-D564-4801-A386-ECCBC8043BC8}" srcOrd="3" destOrd="0" parTransId="{20CB5BB5-B3A9-4A97-A268-987FBA3BCF46}" sibTransId="{CA76EB99-EF36-4CA2-8BA0-BD7BAC10804E}"/>
    <dgm:cxn modelId="{591D4E08-2CFB-4CDA-B992-EA9AC59BFD33}" srcId="{0454EBF8-7073-4D4A-9051-9CF9CEE1259B}" destId="{F1BBFD4E-A1DF-4F3F-B5FD-003F786FC767}" srcOrd="6" destOrd="0" parTransId="{713FC538-05EE-4FDD-8B10-A75C8F093A8A}" sibTransId="{A65A727F-2262-4ECD-8DC7-405A49748894}"/>
    <dgm:cxn modelId="{96868CA4-4BA5-42E9-9124-E85F0731DC81}" srcId="{576AD1CD-3A6F-4B5D-85EA-89F0BBEFA548}" destId="{1C5E3797-2428-4E77-979C-7268A500CD21}" srcOrd="1" destOrd="0" parTransId="{32BE8381-7D38-489E-9370-65AA80043896}" sibTransId="{3527B78D-F372-4977-BEE9-E2155707509C}"/>
    <dgm:cxn modelId="{7838C52B-5DBC-484C-A098-1461B6327BA0}" type="presOf" srcId="{7484E071-B1F9-4E9A-867D-343941810FE2}" destId="{18D64828-9DC3-4337-BE29-1583AA8405D4}" srcOrd="0" destOrd="1" presId="urn:microsoft.com/office/officeart/2005/8/layout/hList1"/>
    <dgm:cxn modelId="{3A5DFFB7-D338-40F8-AC6C-FB351D3C6BFA}" srcId="{0454EBF8-7073-4D4A-9051-9CF9CEE1259B}" destId="{7484E071-B1F9-4E9A-867D-343941810FE2}" srcOrd="1" destOrd="0" parTransId="{24490D34-08B2-4EB8-A0DA-01E56F1B6B71}" sibTransId="{ED9BCB9F-44FD-44E0-B7F4-68C07252C4D3}"/>
    <dgm:cxn modelId="{A8373721-3D20-4991-98C2-AA9CD52274AE}" srcId="{576AD1CD-3A6F-4B5D-85EA-89F0BBEFA548}" destId="{C534B9D8-5483-43EC-BAA8-0CC9E37A855D}" srcOrd="4" destOrd="0" parTransId="{0554E69D-D44E-4172-B51A-2FFC7F8203E3}" sibTransId="{9684B2EC-10BD-4DC2-B8C8-2BD8094476F7}"/>
    <dgm:cxn modelId="{D19429FA-4067-4189-8D16-FD83B8D4B3C0}" type="presOf" srcId="{82BFE9DA-D29E-41BE-A673-65DA1043A5F1}" destId="{DAE34280-6643-4E8A-97F5-EE150C8CCB65}" srcOrd="0" destOrd="7" presId="urn:microsoft.com/office/officeart/2005/8/layout/hList1"/>
    <dgm:cxn modelId="{55185025-2216-4961-A401-9AC938A1D8D7}" type="presOf" srcId="{0CA86701-7C0A-4F89-AD3B-8D7CF5F2233F}" destId="{18D64828-9DC3-4337-BE29-1583AA8405D4}" srcOrd="0" destOrd="2" presId="urn:microsoft.com/office/officeart/2005/8/layout/hList1"/>
    <dgm:cxn modelId="{CF0992B6-8CA7-4186-B06D-A84B9B73165C}" type="presOf" srcId="{F1BBFD4E-A1DF-4F3F-B5FD-003F786FC767}" destId="{18D64828-9DC3-4337-BE29-1583AA8405D4}" srcOrd="0" destOrd="6" presId="urn:microsoft.com/office/officeart/2005/8/layout/hList1"/>
    <dgm:cxn modelId="{E47D8E89-F5AB-42BF-B344-8A4361EA4705}" type="presOf" srcId="{C534B9D8-5483-43EC-BAA8-0CC9E37A855D}" destId="{DAE34280-6643-4E8A-97F5-EE150C8CCB65}" srcOrd="0" destOrd="4" presId="urn:microsoft.com/office/officeart/2005/8/layout/hList1"/>
    <dgm:cxn modelId="{FBE40FC1-6AB2-4A49-A846-5B3701CC3116}" type="presOf" srcId="{DF10A353-520E-44A9-AD51-2AA9A92082E1}" destId="{DAE34280-6643-4E8A-97F5-EE150C8CCB65}" srcOrd="0" destOrd="0" presId="urn:microsoft.com/office/officeart/2005/8/layout/hList1"/>
    <dgm:cxn modelId="{91F928E9-4E7A-49CA-BC00-7C4D5F2CE183}" type="presOf" srcId="{FA9ED2B7-D564-4801-A386-ECCBC8043BC8}" destId="{DAE34280-6643-4E8A-97F5-EE150C8CCB65}" srcOrd="0" destOrd="3" presId="urn:microsoft.com/office/officeart/2005/8/layout/hList1"/>
    <dgm:cxn modelId="{B23BD647-F292-445A-9EA4-EDE35FF5E179}" type="presOf" srcId="{0454EBF8-7073-4D4A-9051-9CF9CEE1259B}" destId="{885BC0A6-0783-4101-B8BF-016C875497DD}" srcOrd="0" destOrd="0" presId="urn:microsoft.com/office/officeart/2005/8/layout/hList1"/>
    <dgm:cxn modelId="{940A93E2-4F2D-40E0-8C0E-C06C134D1845}" srcId="{0454EBF8-7073-4D4A-9051-9CF9CEE1259B}" destId="{F4FBB8A7-43AF-49D8-BF81-F690CB1D2C53}" srcOrd="3" destOrd="0" parTransId="{72D6EFDD-AF9E-4312-9B42-589455ABB713}" sibTransId="{BE09FCC8-A68E-40E7-B3A8-0DC7B71C41A1}"/>
    <dgm:cxn modelId="{F9F72F13-AA11-4594-B436-3A1A9266B1F0}" type="presOf" srcId="{26801638-A903-4D6C-8CF2-A2A9D892C0C2}" destId="{0B3DB67A-846E-4AA9-A454-6B1B23DB2337}" srcOrd="0" destOrd="0" presId="urn:microsoft.com/office/officeart/2005/8/layout/hList1"/>
    <dgm:cxn modelId="{3FACCAFA-1F2E-45DA-B6CF-2B49D6DD20DC}" srcId="{26801638-A903-4D6C-8CF2-A2A9D892C0C2}" destId="{74C59B27-CD32-4F36-91F9-F9179F2F7D63}" srcOrd="2" destOrd="0" parTransId="{2A0B67D3-39E4-4724-B048-703B8880C86E}" sibTransId="{AD720F7B-D74C-4A70-A66F-40B2905B4183}"/>
    <dgm:cxn modelId="{11F036CE-D2E0-4E22-8429-650305548AD6}" type="presOf" srcId="{F278EFE7-B6D3-4C12-85AC-4A7EBB9C2D31}" destId="{63A15ECD-5A1E-4736-802B-104091477DA1}" srcOrd="0" destOrd="0" presId="urn:microsoft.com/office/officeart/2005/8/layout/hList1"/>
    <dgm:cxn modelId="{0D89B7AD-EE9F-417C-A84B-ECBDF5E27ACA}" srcId="{576AD1CD-3A6F-4B5D-85EA-89F0BBEFA548}" destId="{82BFE9DA-D29E-41BE-A673-65DA1043A5F1}" srcOrd="7" destOrd="0" parTransId="{C6C22C4B-A456-4D9F-BE44-68BB991F3686}" sibTransId="{D7A5FFDE-9AED-48C6-AD30-598B396EFAA0}"/>
    <dgm:cxn modelId="{65EC864B-01EE-478A-9D2E-6DD157150EAD}" type="presOf" srcId="{C18E633E-B10C-4592-A557-3C9752F46271}" destId="{5F32B786-2594-4C72-A9E8-F66BE6DE4419}" srcOrd="0" destOrd="1" presId="urn:microsoft.com/office/officeart/2005/8/layout/hList1"/>
    <dgm:cxn modelId="{126DFD0D-0C5F-4130-9A33-B4F030C55701}" srcId="{0454EBF8-7073-4D4A-9051-9CF9CEE1259B}" destId="{0CA86701-7C0A-4F89-AD3B-8D7CF5F2233F}" srcOrd="2" destOrd="0" parTransId="{0CFB4DFD-D28F-40E5-BB78-E43CB0A1E80C}" sibTransId="{7DFC1529-A029-4C1F-831B-4EF751C65CE3}"/>
    <dgm:cxn modelId="{C8853DC5-3765-4B74-96A9-69C429EFB22D}" srcId="{0454EBF8-7073-4D4A-9051-9CF9CEE1259B}" destId="{03E51A14-D9E1-424B-9E67-B235B9BD3A83}" srcOrd="5" destOrd="0" parTransId="{307A94F8-5238-4B63-849B-2BC381FBA45D}" sibTransId="{91851DEB-F686-480A-BF11-FB62BAFBC811}"/>
    <dgm:cxn modelId="{19B67EA5-42F4-4E1B-BCF1-C90945D4BF9A}" type="presOf" srcId="{74C59B27-CD32-4F36-91F9-F9179F2F7D63}" destId="{5F32B786-2594-4C72-A9E8-F66BE6DE4419}" srcOrd="0" destOrd="2" presId="urn:microsoft.com/office/officeart/2005/8/layout/hList1"/>
    <dgm:cxn modelId="{A9118B7F-3712-403E-818A-582B94BF5714}" type="presOf" srcId="{383B5ED0-EAA9-4A31-BAC6-ECE465985017}" destId="{5F32B786-2594-4C72-A9E8-F66BE6DE4419}" srcOrd="0" destOrd="0" presId="urn:microsoft.com/office/officeart/2005/8/layout/hList1"/>
    <dgm:cxn modelId="{D94337A7-4535-4EAE-8498-185EAD1AC6E7}" type="presOf" srcId="{576AD1CD-3A6F-4B5D-85EA-89F0BBEFA548}" destId="{40F3CAF4-A690-4231-9566-CAC11BDF8328}" srcOrd="0" destOrd="0" presId="urn:microsoft.com/office/officeart/2005/8/layout/hList1"/>
    <dgm:cxn modelId="{7C0727B7-43AB-4E72-809F-85D0ECCD7340}" type="presOf" srcId="{A13FB300-0929-4863-A031-454BDE05B037}" destId="{DAE34280-6643-4E8A-97F5-EE150C8CCB65}" srcOrd="0" destOrd="6" presId="urn:microsoft.com/office/officeart/2005/8/layout/hList1"/>
    <dgm:cxn modelId="{B5B84C98-E064-4D3A-A7BF-C2C3C5967E6B}" type="presOf" srcId="{F4FBB8A7-43AF-49D8-BF81-F690CB1D2C53}" destId="{18D64828-9DC3-4337-BE29-1583AA8405D4}" srcOrd="0" destOrd="3" presId="urn:microsoft.com/office/officeart/2005/8/layout/hList1"/>
    <dgm:cxn modelId="{6B72B6A8-3903-4367-9972-640588DA19ED}" srcId="{576AD1CD-3A6F-4B5D-85EA-89F0BBEFA548}" destId="{DF10A353-520E-44A9-AD51-2AA9A92082E1}" srcOrd="0" destOrd="0" parTransId="{F414F463-BC68-43BE-9A53-5626EDFA2171}" sibTransId="{8C7FCCB8-12B4-415D-BBB4-6DD596905CB5}"/>
    <dgm:cxn modelId="{33844082-6443-452C-906C-A68E75FB84AD}" srcId="{0454EBF8-7073-4D4A-9051-9CF9CEE1259B}" destId="{BAF2D1E2-8F88-4819-98B0-0B4DDD2758E2}" srcOrd="4" destOrd="0" parTransId="{009B3C6D-E1CC-47A0-A071-2979DB3430C3}" sibTransId="{3B231B76-8952-4AB0-BB35-84864FAC4756}"/>
    <dgm:cxn modelId="{F235E1BC-F24F-4A99-8A68-EDCE4400C781}" srcId="{F278EFE7-B6D3-4C12-85AC-4A7EBB9C2D31}" destId="{26801638-A903-4D6C-8CF2-A2A9D892C0C2}" srcOrd="2" destOrd="0" parTransId="{A7CFCBEC-A386-4CDB-B5ED-56CE844CCEA6}" sibTransId="{FEC1D23C-C74D-450A-98C2-25A281A87EA6}"/>
    <dgm:cxn modelId="{5632B967-B115-4273-99AB-3F4C65F8A189}" srcId="{26801638-A903-4D6C-8CF2-A2A9D892C0C2}" destId="{77B0474C-515E-4F86-A9A4-58E31667615B}" srcOrd="3" destOrd="0" parTransId="{268CA480-5087-48A5-AEC3-6A8A559BBF8F}" sibTransId="{74DA76F6-21CB-4193-9740-3ABDDE1B4387}"/>
    <dgm:cxn modelId="{52274948-4BC9-49C1-96CE-7992333C87AA}" srcId="{576AD1CD-3A6F-4B5D-85EA-89F0BBEFA548}" destId="{75483C5D-7339-466F-97BC-118356E4578E}" srcOrd="5" destOrd="0" parTransId="{2B43CE23-8466-4953-8F99-5900CD184982}" sibTransId="{D7089547-D6EC-49A6-A8E3-CE5710447ACA}"/>
    <dgm:cxn modelId="{656E14B8-6A7E-4E26-8B95-19C881C364ED}" srcId="{576AD1CD-3A6F-4B5D-85EA-89F0BBEFA548}" destId="{C8FAED55-BFD4-4DFA-AB11-A3737B738B09}" srcOrd="2" destOrd="0" parTransId="{1F8DCAE6-C71D-4993-B3D8-5C795C635443}" sibTransId="{A233737C-3696-4A1C-8703-4C5C4A8D76D1}"/>
    <dgm:cxn modelId="{630E9ADF-0859-49E4-A35E-2187BA178F75}" type="presOf" srcId="{77B0474C-515E-4F86-A9A4-58E31667615B}" destId="{5F32B786-2594-4C72-A9E8-F66BE6DE4419}" srcOrd="0" destOrd="3" presId="urn:microsoft.com/office/officeart/2005/8/layout/hList1"/>
    <dgm:cxn modelId="{1BC2D956-B8CE-4153-B40F-C11BEE6A17DD}" type="presOf" srcId="{75483C5D-7339-466F-97BC-118356E4578E}" destId="{DAE34280-6643-4E8A-97F5-EE150C8CCB65}" srcOrd="0" destOrd="5" presId="urn:microsoft.com/office/officeart/2005/8/layout/hList1"/>
    <dgm:cxn modelId="{D3FA02C3-56C5-4322-A79F-04DBBBAA2C81}" type="presOf" srcId="{03E51A14-D9E1-424B-9E67-B235B9BD3A83}" destId="{18D64828-9DC3-4337-BE29-1583AA8405D4}" srcOrd="0" destOrd="5" presId="urn:microsoft.com/office/officeart/2005/8/layout/hList1"/>
    <dgm:cxn modelId="{94DE3A6B-799A-4BD1-B58D-9A43E24A1BD1}" type="presOf" srcId="{BAF2D1E2-8F88-4819-98B0-0B4DDD2758E2}" destId="{18D64828-9DC3-4337-BE29-1583AA8405D4}" srcOrd="0" destOrd="4" presId="urn:microsoft.com/office/officeart/2005/8/layout/hList1"/>
    <dgm:cxn modelId="{366B72A1-EB14-47E7-88EE-D616CB3786E9}" srcId="{26801638-A903-4D6C-8CF2-A2A9D892C0C2}" destId="{C18E633E-B10C-4592-A557-3C9752F46271}" srcOrd="1" destOrd="0" parTransId="{A6561FAD-ACE3-4B90-93EB-638CF5C818BC}" sibTransId="{F9145BAA-7611-4B29-98BD-323DCF5C1B05}"/>
    <dgm:cxn modelId="{6F657738-5CFB-4EFB-AE07-2ADFE92DFB26}" type="presParOf" srcId="{63A15ECD-5A1E-4736-802B-104091477DA1}" destId="{F88E0D2C-8192-489A-B1C1-176B740B0AA9}" srcOrd="0" destOrd="0" presId="urn:microsoft.com/office/officeart/2005/8/layout/hList1"/>
    <dgm:cxn modelId="{AA9D5856-1B12-42C3-80DB-F3E66B607B1D}" type="presParOf" srcId="{F88E0D2C-8192-489A-B1C1-176B740B0AA9}" destId="{885BC0A6-0783-4101-B8BF-016C875497DD}" srcOrd="0" destOrd="0" presId="urn:microsoft.com/office/officeart/2005/8/layout/hList1"/>
    <dgm:cxn modelId="{C9A5F124-FE36-4036-A5FE-D7AB7B5D3571}" type="presParOf" srcId="{F88E0D2C-8192-489A-B1C1-176B740B0AA9}" destId="{18D64828-9DC3-4337-BE29-1583AA8405D4}" srcOrd="1" destOrd="0" presId="urn:microsoft.com/office/officeart/2005/8/layout/hList1"/>
    <dgm:cxn modelId="{DA3407E0-90E5-4936-B75E-1D69ED8CF702}" type="presParOf" srcId="{63A15ECD-5A1E-4736-802B-104091477DA1}" destId="{94778654-83F5-4187-9C36-7647A6DE5ED4}" srcOrd="1" destOrd="0" presId="urn:microsoft.com/office/officeart/2005/8/layout/hList1"/>
    <dgm:cxn modelId="{D6172C8F-43F2-4E71-A8D0-968BE3E70B17}" type="presParOf" srcId="{63A15ECD-5A1E-4736-802B-104091477DA1}" destId="{C8207B4B-59D8-454A-9484-02863C0593F3}" srcOrd="2" destOrd="0" presId="urn:microsoft.com/office/officeart/2005/8/layout/hList1"/>
    <dgm:cxn modelId="{7B4098B4-97EA-4EA7-B229-848C7B40D62F}" type="presParOf" srcId="{C8207B4B-59D8-454A-9484-02863C0593F3}" destId="{40F3CAF4-A690-4231-9566-CAC11BDF8328}" srcOrd="0" destOrd="0" presId="urn:microsoft.com/office/officeart/2005/8/layout/hList1"/>
    <dgm:cxn modelId="{A5EB06F9-D4F1-47AE-BB08-46B2E4142331}" type="presParOf" srcId="{C8207B4B-59D8-454A-9484-02863C0593F3}" destId="{DAE34280-6643-4E8A-97F5-EE150C8CCB65}" srcOrd="1" destOrd="0" presId="urn:microsoft.com/office/officeart/2005/8/layout/hList1"/>
    <dgm:cxn modelId="{E4EFCCFA-0A11-44C4-A1E3-12B23CD714C7}" type="presParOf" srcId="{63A15ECD-5A1E-4736-802B-104091477DA1}" destId="{827566E2-6FA1-465A-B5E7-DD1D8B7C95EC}" srcOrd="3" destOrd="0" presId="urn:microsoft.com/office/officeart/2005/8/layout/hList1"/>
    <dgm:cxn modelId="{D5AA94EE-13D6-4FDE-AB0B-984309B523D1}" type="presParOf" srcId="{63A15ECD-5A1E-4736-802B-104091477DA1}" destId="{78AD42A7-557E-43F7-B51F-E6D6F63E8B90}" srcOrd="4" destOrd="0" presId="urn:microsoft.com/office/officeart/2005/8/layout/hList1"/>
    <dgm:cxn modelId="{044516DA-8F71-4D2D-8C1C-53593EDBD107}" type="presParOf" srcId="{78AD42A7-557E-43F7-B51F-E6D6F63E8B90}" destId="{0B3DB67A-846E-4AA9-A454-6B1B23DB2337}" srcOrd="0" destOrd="0" presId="urn:microsoft.com/office/officeart/2005/8/layout/hList1"/>
    <dgm:cxn modelId="{272890E2-D4CF-4A28-B8A5-BD6E8110452A}" type="presParOf" srcId="{78AD42A7-557E-43F7-B51F-E6D6F63E8B90}" destId="{5F32B786-2594-4C72-A9E8-F66BE6DE441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468DEEA-649E-48B8-9A07-BE77B9859402}" type="doc">
      <dgm:prSet loTypeId="urn:microsoft.com/office/officeart/2005/8/layout/vList2" loCatId="list" qsTypeId="urn:microsoft.com/office/officeart/2005/8/quickstyle/simple1#2" qsCatId="simple" csTypeId="urn:microsoft.com/office/officeart/2005/8/colors/colorful3" csCatId="colorful" phldr="1"/>
      <dgm:spPr/>
      <dgm:t>
        <a:bodyPr/>
        <a:lstStyle/>
        <a:p>
          <a:endParaRPr lang="lv-LV"/>
        </a:p>
      </dgm:t>
    </dgm:pt>
    <dgm:pt modelId="{92FB8C8E-AF70-441F-B30B-15ABCF138B2C}">
      <dgm:prSet custT="1"/>
      <dgm:spPr/>
      <dgm:t>
        <a:bodyPr/>
        <a:lstStyle/>
        <a:p>
          <a:r>
            <a:rPr lang="lv-LV" sz="2000" b="1" u="sng" dirty="0"/>
            <a:t>Sociālie tīkli </a:t>
          </a:r>
          <a:r>
            <a:rPr lang="lv-LV" sz="2000" dirty="0"/>
            <a:t>kā efektīvs kanāls jauniešu auditorijas uzrunāšanai</a:t>
          </a:r>
        </a:p>
      </dgm:t>
    </dgm:pt>
    <dgm:pt modelId="{2A3B14F5-8222-4B6F-A021-761D99C221DB}" type="sibTrans" cxnId="{2342ADC8-90B4-436F-9D27-72DB49FFD64B}">
      <dgm:prSet/>
      <dgm:spPr/>
      <dgm:t>
        <a:bodyPr/>
        <a:lstStyle/>
        <a:p>
          <a:endParaRPr lang="lv-LV" sz="2000"/>
        </a:p>
      </dgm:t>
    </dgm:pt>
    <dgm:pt modelId="{2FFF9B1C-ADF0-4CDF-80B5-BC34774C00BB}" type="parTrans" cxnId="{2342ADC8-90B4-436F-9D27-72DB49FFD64B}">
      <dgm:prSet/>
      <dgm:spPr/>
      <dgm:t>
        <a:bodyPr/>
        <a:lstStyle/>
        <a:p>
          <a:endParaRPr lang="lv-LV" sz="2000"/>
        </a:p>
      </dgm:t>
    </dgm:pt>
    <dgm:pt modelId="{DB75A7BB-E456-4DC8-BF65-9519A92D9E4F}">
      <dgm:prSet custT="1"/>
      <dgm:spPr/>
      <dgm:t>
        <a:bodyPr/>
        <a:lstStyle/>
        <a:p>
          <a:r>
            <a:rPr lang="lv-LV" sz="2000" dirty="0"/>
            <a:t>Bērnu un jauniešu zināšanu ugunsdrošībā uzlabošana un nostiprināšana, organizējot </a:t>
          </a:r>
          <a:r>
            <a:rPr lang="lv-LV" sz="2000" b="0" u="none" dirty="0"/>
            <a:t>viktorīnas ar sacensību elementiem, </a:t>
          </a:r>
          <a:r>
            <a:rPr lang="lv-LV" sz="2000" dirty="0"/>
            <a:t>demonstrējot īsfilmas, mācības mazākajās klasēs organizēt ar teatrāliem elementiem</a:t>
          </a:r>
        </a:p>
      </dgm:t>
    </dgm:pt>
    <dgm:pt modelId="{59C542D7-5E94-4B13-8D2B-97AAD317B2D0}" type="sibTrans" cxnId="{43FABE0F-6678-40C1-8F94-398C18F70949}">
      <dgm:prSet/>
      <dgm:spPr/>
      <dgm:t>
        <a:bodyPr/>
        <a:lstStyle/>
        <a:p>
          <a:endParaRPr lang="lv-LV" sz="2000"/>
        </a:p>
      </dgm:t>
    </dgm:pt>
    <dgm:pt modelId="{04F05055-F5C1-4EEF-8899-52AA879EED10}" type="parTrans" cxnId="{43FABE0F-6678-40C1-8F94-398C18F70949}">
      <dgm:prSet/>
      <dgm:spPr/>
      <dgm:t>
        <a:bodyPr/>
        <a:lstStyle/>
        <a:p>
          <a:endParaRPr lang="lv-LV" sz="2000"/>
        </a:p>
      </dgm:t>
    </dgm:pt>
    <dgm:pt modelId="{A96D0167-4373-4336-96C8-F89E4064A324}">
      <dgm:prSet custT="1"/>
      <dgm:spPr/>
      <dgm:t>
        <a:bodyPr/>
        <a:lstStyle/>
        <a:p>
          <a:r>
            <a:rPr lang="lv-LV" sz="2000" dirty="0"/>
            <a:t>Turpināt </a:t>
          </a:r>
          <a:r>
            <a:rPr lang="lv-LV" sz="2000" b="1" u="sng" dirty="0" smtClean="0"/>
            <a:t>izglītojošu pasākumu organizēšanu </a:t>
          </a:r>
          <a:r>
            <a:rPr lang="lv-LV" sz="2000" dirty="0"/>
            <a:t>vispārizglītojošās skolās un mācību iestādēs, realizējot evakuāciju,  praktiskās darbības, negaidītu situāciju izspēlēšanu</a:t>
          </a:r>
        </a:p>
      </dgm:t>
    </dgm:pt>
    <dgm:pt modelId="{7355D50A-6913-4866-AF0A-D6D7ECC851FF}" type="sibTrans" cxnId="{1A46A137-3B30-45FF-B8A5-70174787091D}">
      <dgm:prSet/>
      <dgm:spPr/>
      <dgm:t>
        <a:bodyPr/>
        <a:lstStyle/>
        <a:p>
          <a:endParaRPr lang="lv-LV" sz="2000"/>
        </a:p>
      </dgm:t>
    </dgm:pt>
    <dgm:pt modelId="{896A5863-93CA-4BFD-B1C8-76B9256F579E}" type="parTrans" cxnId="{1A46A137-3B30-45FF-B8A5-70174787091D}">
      <dgm:prSet/>
      <dgm:spPr/>
      <dgm:t>
        <a:bodyPr/>
        <a:lstStyle/>
        <a:p>
          <a:endParaRPr lang="lv-LV" sz="2000"/>
        </a:p>
      </dgm:t>
    </dgm:pt>
    <dgm:pt modelId="{B6CB1675-A57D-4C3E-8507-82196E03B3F8}">
      <dgm:prSet custT="1"/>
      <dgm:spPr/>
      <dgm:t>
        <a:bodyPr/>
        <a:lstStyle/>
        <a:p>
          <a:r>
            <a:rPr lang="lv-LV" sz="2000" dirty="0"/>
            <a:t>Nepieciešama sabiedrības </a:t>
          </a:r>
          <a:r>
            <a:rPr lang="lv-LV" sz="2000" b="1" u="sng" dirty="0"/>
            <a:t>izglītošana jau no mazotnes </a:t>
          </a:r>
          <a:r>
            <a:rPr lang="lv-LV" sz="2000" dirty="0"/>
            <a:t>(skolās, bērnudārzos), tādējādi sekmējot  atbildīgas sabiedrības audzināšanu</a:t>
          </a:r>
        </a:p>
      </dgm:t>
    </dgm:pt>
    <dgm:pt modelId="{11FCA7B6-C9FF-48FB-B314-B2E8DBFF3169}" type="sibTrans" cxnId="{E7BFE974-7468-432A-BFFC-E376DD751A31}">
      <dgm:prSet/>
      <dgm:spPr/>
      <dgm:t>
        <a:bodyPr/>
        <a:lstStyle/>
        <a:p>
          <a:endParaRPr lang="lv-LV" sz="2000"/>
        </a:p>
      </dgm:t>
    </dgm:pt>
    <dgm:pt modelId="{5D416438-9F29-4AB1-AABA-88899557270E}" type="parTrans" cxnId="{E7BFE974-7468-432A-BFFC-E376DD751A31}">
      <dgm:prSet/>
      <dgm:spPr/>
      <dgm:t>
        <a:bodyPr/>
        <a:lstStyle/>
        <a:p>
          <a:endParaRPr lang="lv-LV" sz="2000"/>
        </a:p>
      </dgm:t>
    </dgm:pt>
    <dgm:pt modelId="{8670B1E0-9E98-48A6-A9D0-B7562CC7754C}">
      <dgm:prSet custT="1"/>
      <dgm:spPr/>
      <dgm:t>
        <a:bodyPr/>
        <a:lstStyle/>
        <a:p>
          <a:r>
            <a:rPr lang="lv-LV" sz="2000" dirty="0"/>
            <a:t>Nepieciešama </a:t>
          </a:r>
          <a:r>
            <a:rPr lang="lv-LV" sz="2000" b="1" u="sng" dirty="0"/>
            <a:t>sabiedrības izglītošana </a:t>
          </a:r>
          <a:r>
            <a:rPr lang="lv-LV" sz="2000" dirty="0"/>
            <a:t>par ugunsdrošību -  sociālo kampaņu, asprātīgu TV reklāmu, īsfilmu veidā ar sabiedrībā zināmu cilvēku iesaistīšanu</a:t>
          </a:r>
        </a:p>
      </dgm:t>
    </dgm:pt>
    <dgm:pt modelId="{86FE3D9E-AFBA-43BF-9624-D8A248F6B583}" type="sibTrans" cxnId="{606EAE2C-A06C-4294-8C2B-B255923BB7E9}">
      <dgm:prSet/>
      <dgm:spPr/>
      <dgm:t>
        <a:bodyPr/>
        <a:lstStyle/>
        <a:p>
          <a:endParaRPr lang="lv-LV" sz="2000"/>
        </a:p>
      </dgm:t>
    </dgm:pt>
    <dgm:pt modelId="{59001996-483B-422A-A1A9-BB0FD3C21F69}" type="parTrans" cxnId="{606EAE2C-A06C-4294-8C2B-B255923BB7E9}">
      <dgm:prSet/>
      <dgm:spPr/>
      <dgm:t>
        <a:bodyPr/>
        <a:lstStyle/>
        <a:p>
          <a:endParaRPr lang="lv-LV" sz="2000"/>
        </a:p>
      </dgm:t>
    </dgm:pt>
    <dgm:pt modelId="{7173DB76-CB08-45CF-BF88-E9DE0E303649}" type="pres">
      <dgm:prSet presAssocID="{A468DEEA-649E-48B8-9A07-BE77B9859402}" presName="linear" presStyleCnt="0">
        <dgm:presLayoutVars>
          <dgm:animLvl val="lvl"/>
          <dgm:resizeHandles val="exact"/>
        </dgm:presLayoutVars>
      </dgm:prSet>
      <dgm:spPr/>
      <dgm:t>
        <a:bodyPr/>
        <a:lstStyle/>
        <a:p>
          <a:endParaRPr lang="lv-LV"/>
        </a:p>
      </dgm:t>
    </dgm:pt>
    <dgm:pt modelId="{A049182A-CD77-4B75-ABD5-4C81E8460814}" type="pres">
      <dgm:prSet presAssocID="{8670B1E0-9E98-48A6-A9D0-B7562CC7754C}" presName="parentText" presStyleLbl="node1" presStyleIdx="0" presStyleCnt="5">
        <dgm:presLayoutVars>
          <dgm:chMax val="0"/>
          <dgm:bulletEnabled val="1"/>
        </dgm:presLayoutVars>
      </dgm:prSet>
      <dgm:spPr/>
      <dgm:t>
        <a:bodyPr/>
        <a:lstStyle/>
        <a:p>
          <a:endParaRPr lang="lv-LV"/>
        </a:p>
      </dgm:t>
    </dgm:pt>
    <dgm:pt modelId="{ECC6B011-82EB-42A5-B163-65D9971E95B5}" type="pres">
      <dgm:prSet presAssocID="{86FE3D9E-AFBA-43BF-9624-D8A248F6B583}" presName="spacer" presStyleCnt="0"/>
      <dgm:spPr/>
      <dgm:t>
        <a:bodyPr/>
        <a:lstStyle/>
        <a:p>
          <a:endParaRPr lang="lv-LV"/>
        </a:p>
      </dgm:t>
    </dgm:pt>
    <dgm:pt modelId="{CA8F3333-A8D6-4C2C-AA4A-49B8E75CF447}" type="pres">
      <dgm:prSet presAssocID="{B6CB1675-A57D-4C3E-8507-82196E03B3F8}" presName="parentText" presStyleLbl="node1" presStyleIdx="1" presStyleCnt="5">
        <dgm:presLayoutVars>
          <dgm:chMax val="0"/>
          <dgm:bulletEnabled val="1"/>
        </dgm:presLayoutVars>
      </dgm:prSet>
      <dgm:spPr/>
      <dgm:t>
        <a:bodyPr/>
        <a:lstStyle/>
        <a:p>
          <a:endParaRPr lang="lv-LV"/>
        </a:p>
      </dgm:t>
    </dgm:pt>
    <dgm:pt modelId="{5B7E0A0E-93C9-49A1-AB48-85242522C219}" type="pres">
      <dgm:prSet presAssocID="{11FCA7B6-C9FF-48FB-B314-B2E8DBFF3169}" presName="spacer" presStyleCnt="0"/>
      <dgm:spPr/>
      <dgm:t>
        <a:bodyPr/>
        <a:lstStyle/>
        <a:p>
          <a:endParaRPr lang="lv-LV"/>
        </a:p>
      </dgm:t>
    </dgm:pt>
    <dgm:pt modelId="{835BF1A1-22DE-42FB-8C0F-A0A37119A93D}" type="pres">
      <dgm:prSet presAssocID="{A96D0167-4373-4336-96C8-F89E4064A324}" presName="parentText" presStyleLbl="node1" presStyleIdx="2" presStyleCnt="5">
        <dgm:presLayoutVars>
          <dgm:chMax val="0"/>
          <dgm:bulletEnabled val="1"/>
        </dgm:presLayoutVars>
      </dgm:prSet>
      <dgm:spPr/>
      <dgm:t>
        <a:bodyPr/>
        <a:lstStyle/>
        <a:p>
          <a:endParaRPr lang="lv-LV"/>
        </a:p>
      </dgm:t>
    </dgm:pt>
    <dgm:pt modelId="{809EA79F-BCE5-4A06-A4DD-75057163EA26}" type="pres">
      <dgm:prSet presAssocID="{7355D50A-6913-4866-AF0A-D6D7ECC851FF}" presName="spacer" presStyleCnt="0"/>
      <dgm:spPr/>
      <dgm:t>
        <a:bodyPr/>
        <a:lstStyle/>
        <a:p>
          <a:endParaRPr lang="lv-LV"/>
        </a:p>
      </dgm:t>
    </dgm:pt>
    <dgm:pt modelId="{F8C215F7-3824-4812-8FF6-50AD6A99E628}" type="pres">
      <dgm:prSet presAssocID="{DB75A7BB-E456-4DC8-BF65-9519A92D9E4F}" presName="parentText" presStyleLbl="node1" presStyleIdx="3" presStyleCnt="5">
        <dgm:presLayoutVars>
          <dgm:chMax val="0"/>
          <dgm:bulletEnabled val="1"/>
        </dgm:presLayoutVars>
      </dgm:prSet>
      <dgm:spPr/>
      <dgm:t>
        <a:bodyPr/>
        <a:lstStyle/>
        <a:p>
          <a:endParaRPr lang="lv-LV"/>
        </a:p>
      </dgm:t>
    </dgm:pt>
    <dgm:pt modelId="{D0D8524F-9B39-4DDF-B424-02087A3568B6}" type="pres">
      <dgm:prSet presAssocID="{59C542D7-5E94-4B13-8D2B-97AAD317B2D0}" presName="spacer" presStyleCnt="0"/>
      <dgm:spPr/>
      <dgm:t>
        <a:bodyPr/>
        <a:lstStyle/>
        <a:p>
          <a:endParaRPr lang="lv-LV"/>
        </a:p>
      </dgm:t>
    </dgm:pt>
    <dgm:pt modelId="{AC794B61-AC80-403E-A4D0-6BCA5A52CD0D}" type="pres">
      <dgm:prSet presAssocID="{92FB8C8E-AF70-441F-B30B-15ABCF138B2C}" presName="parentText" presStyleLbl="node1" presStyleIdx="4" presStyleCnt="5">
        <dgm:presLayoutVars>
          <dgm:chMax val="0"/>
          <dgm:bulletEnabled val="1"/>
        </dgm:presLayoutVars>
      </dgm:prSet>
      <dgm:spPr/>
      <dgm:t>
        <a:bodyPr/>
        <a:lstStyle/>
        <a:p>
          <a:endParaRPr lang="lv-LV"/>
        </a:p>
      </dgm:t>
    </dgm:pt>
  </dgm:ptLst>
  <dgm:cxnLst>
    <dgm:cxn modelId="{2342ADC8-90B4-436F-9D27-72DB49FFD64B}" srcId="{A468DEEA-649E-48B8-9A07-BE77B9859402}" destId="{92FB8C8E-AF70-441F-B30B-15ABCF138B2C}" srcOrd="4" destOrd="0" parTransId="{2FFF9B1C-ADF0-4CDF-80B5-BC34774C00BB}" sibTransId="{2A3B14F5-8222-4B6F-A021-761D99C221DB}"/>
    <dgm:cxn modelId="{75335B43-0B52-4CFC-ADB2-E46010DA702F}" type="presOf" srcId="{8670B1E0-9E98-48A6-A9D0-B7562CC7754C}" destId="{A049182A-CD77-4B75-ABD5-4C81E8460814}" srcOrd="0" destOrd="0" presId="urn:microsoft.com/office/officeart/2005/8/layout/vList2"/>
    <dgm:cxn modelId="{606EAE2C-A06C-4294-8C2B-B255923BB7E9}" srcId="{A468DEEA-649E-48B8-9A07-BE77B9859402}" destId="{8670B1E0-9E98-48A6-A9D0-B7562CC7754C}" srcOrd="0" destOrd="0" parTransId="{59001996-483B-422A-A1A9-BB0FD3C21F69}" sibTransId="{86FE3D9E-AFBA-43BF-9624-D8A248F6B583}"/>
    <dgm:cxn modelId="{43FABE0F-6678-40C1-8F94-398C18F70949}" srcId="{A468DEEA-649E-48B8-9A07-BE77B9859402}" destId="{DB75A7BB-E456-4DC8-BF65-9519A92D9E4F}" srcOrd="3" destOrd="0" parTransId="{04F05055-F5C1-4EEF-8899-52AA879EED10}" sibTransId="{59C542D7-5E94-4B13-8D2B-97AAD317B2D0}"/>
    <dgm:cxn modelId="{8B206178-6064-4AF9-A8C9-058A9BADC9BD}" type="presOf" srcId="{A96D0167-4373-4336-96C8-F89E4064A324}" destId="{835BF1A1-22DE-42FB-8C0F-A0A37119A93D}" srcOrd="0" destOrd="0" presId="urn:microsoft.com/office/officeart/2005/8/layout/vList2"/>
    <dgm:cxn modelId="{1A46A137-3B30-45FF-B8A5-70174787091D}" srcId="{A468DEEA-649E-48B8-9A07-BE77B9859402}" destId="{A96D0167-4373-4336-96C8-F89E4064A324}" srcOrd="2" destOrd="0" parTransId="{896A5863-93CA-4BFD-B1C8-76B9256F579E}" sibTransId="{7355D50A-6913-4866-AF0A-D6D7ECC851FF}"/>
    <dgm:cxn modelId="{4FC23CA9-3B29-40D8-BDA5-FD74D97DCA57}" type="presOf" srcId="{DB75A7BB-E456-4DC8-BF65-9519A92D9E4F}" destId="{F8C215F7-3824-4812-8FF6-50AD6A99E628}" srcOrd="0" destOrd="0" presId="urn:microsoft.com/office/officeart/2005/8/layout/vList2"/>
    <dgm:cxn modelId="{E7BFE974-7468-432A-BFFC-E376DD751A31}" srcId="{A468DEEA-649E-48B8-9A07-BE77B9859402}" destId="{B6CB1675-A57D-4C3E-8507-82196E03B3F8}" srcOrd="1" destOrd="0" parTransId="{5D416438-9F29-4AB1-AABA-88899557270E}" sibTransId="{11FCA7B6-C9FF-48FB-B314-B2E8DBFF3169}"/>
    <dgm:cxn modelId="{29453846-45E2-40A7-949B-9F2B464990BD}" type="presOf" srcId="{A468DEEA-649E-48B8-9A07-BE77B9859402}" destId="{7173DB76-CB08-45CF-BF88-E9DE0E303649}" srcOrd="0" destOrd="0" presId="urn:microsoft.com/office/officeart/2005/8/layout/vList2"/>
    <dgm:cxn modelId="{299CC029-8D8D-44DE-8C97-28F87D941AFB}" type="presOf" srcId="{92FB8C8E-AF70-441F-B30B-15ABCF138B2C}" destId="{AC794B61-AC80-403E-A4D0-6BCA5A52CD0D}" srcOrd="0" destOrd="0" presId="urn:microsoft.com/office/officeart/2005/8/layout/vList2"/>
    <dgm:cxn modelId="{CBC810CF-B08E-4A2C-A287-91B00786379B}" type="presOf" srcId="{B6CB1675-A57D-4C3E-8507-82196E03B3F8}" destId="{CA8F3333-A8D6-4C2C-AA4A-49B8E75CF447}" srcOrd="0" destOrd="0" presId="urn:microsoft.com/office/officeart/2005/8/layout/vList2"/>
    <dgm:cxn modelId="{36FDFBE9-56B3-4B5E-9086-83AB9D7CE1ED}" type="presParOf" srcId="{7173DB76-CB08-45CF-BF88-E9DE0E303649}" destId="{A049182A-CD77-4B75-ABD5-4C81E8460814}" srcOrd="0" destOrd="0" presId="urn:microsoft.com/office/officeart/2005/8/layout/vList2"/>
    <dgm:cxn modelId="{4B6CC660-3493-4928-A52E-2DA9EDCEA475}" type="presParOf" srcId="{7173DB76-CB08-45CF-BF88-E9DE0E303649}" destId="{ECC6B011-82EB-42A5-B163-65D9971E95B5}" srcOrd="1" destOrd="0" presId="urn:microsoft.com/office/officeart/2005/8/layout/vList2"/>
    <dgm:cxn modelId="{19224AE4-6821-4863-AFBF-352C15917297}" type="presParOf" srcId="{7173DB76-CB08-45CF-BF88-E9DE0E303649}" destId="{CA8F3333-A8D6-4C2C-AA4A-49B8E75CF447}" srcOrd="2" destOrd="0" presId="urn:microsoft.com/office/officeart/2005/8/layout/vList2"/>
    <dgm:cxn modelId="{86E0EBBF-3623-40F6-BC71-F02EA843163B}" type="presParOf" srcId="{7173DB76-CB08-45CF-BF88-E9DE0E303649}" destId="{5B7E0A0E-93C9-49A1-AB48-85242522C219}" srcOrd="3" destOrd="0" presId="urn:microsoft.com/office/officeart/2005/8/layout/vList2"/>
    <dgm:cxn modelId="{EB0A6BC4-6F1D-4A5D-B3C2-1158336DA995}" type="presParOf" srcId="{7173DB76-CB08-45CF-BF88-E9DE0E303649}" destId="{835BF1A1-22DE-42FB-8C0F-A0A37119A93D}" srcOrd="4" destOrd="0" presId="urn:microsoft.com/office/officeart/2005/8/layout/vList2"/>
    <dgm:cxn modelId="{EC83B66B-F55C-4B0D-A939-C0F223BBE471}" type="presParOf" srcId="{7173DB76-CB08-45CF-BF88-E9DE0E303649}" destId="{809EA79F-BCE5-4A06-A4DD-75057163EA26}" srcOrd="5" destOrd="0" presId="urn:microsoft.com/office/officeart/2005/8/layout/vList2"/>
    <dgm:cxn modelId="{7484D256-EC68-4D7A-B782-8B7187302A91}" type="presParOf" srcId="{7173DB76-CB08-45CF-BF88-E9DE0E303649}" destId="{F8C215F7-3824-4812-8FF6-50AD6A99E628}" srcOrd="6" destOrd="0" presId="urn:microsoft.com/office/officeart/2005/8/layout/vList2"/>
    <dgm:cxn modelId="{DC67B869-5002-4CA9-A5C1-9A606DB1F214}" type="presParOf" srcId="{7173DB76-CB08-45CF-BF88-E9DE0E303649}" destId="{D0D8524F-9B39-4DDF-B424-02087A3568B6}" srcOrd="7" destOrd="0" presId="urn:microsoft.com/office/officeart/2005/8/layout/vList2"/>
    <dgm:cxn modelId="{E729F3B8-C7DD-42D6-B131-6CA0A5CBF78F}" type="presParOf" srcId="{7173DB76-CB08-45CF-BF88-E9DE0E303649}" destId="{AC794B61-AC80-403E-A4D0-6BCA5A52CD0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468DEEA-649E-48B8-9A07-BE77B9859402}" type="doc">
      <dgm:prSet loTypeId="urn:microsoft.com/office/officeart/2005/8/layout/vList2" loCatId="list" qsTypeId="urn:microsoft.com/office/officeart/2005/8/quickstyle/simple1#3" qsCatId="simple" csTypeId="urn:microsoft.com/office/officeart/2005/8/colors/colorful1" csCatId="colorful" phldr="1"/>
      <dgm:spPr/>
      <dgm:t>
        <a:bodyPr/>
        <a:lstStyle/>
        <a:p>
          <a:endParaRPr lang="lv-LV"/>
        </a:p>
      </dgm:t>
    </dgm:pt>
    <dgm:pt modelId="{92FB8C8E-AF70-441F-B30B-15ABCF138B2C}">
      <dgm:prSet custT="1"/>
      <dgm:spPr/>
      <dgm:t>
        <a:bodyPr/>
        <a:lstStyle/>
        <a:p>
          <a:r>
            <a:rPr lang="lv-LV" sz="2000" dirty="0"/>
            <a:t>Aktīvāk </a:t>
          </a:r>
          <a:r>
            <a:rPr lang="lv-LV" sz="2000" b="1" u="sng" dirty="0"/>
            <a:t>sadarboties ar namu </a:t>
          </a:r>
          <a:r>
            <a:rPr lang="lv-LV" sz="2000" b="1" u="sng" dirty="0" smtClean="0"/>
            <a:t>apsaimniekotājiem</a:t>
          </a:r>
          <a:r>
            <a:rPr lang="lv-LV" sz="2000" dirty="0" smtClean="0"/>
            <a:t>, </a:t>
          </a:r>
          <a:r>
            <a:rPr lang="lv-LV" sz="2000" dirty="0"/>
            <a:t>izglītot iedzīvotājus ugunsdrošības </a:t>
          </a:r>
          <a:r>
            <a:rPr lang="lv-LV" sz="2000" dirty="0" smtClean="0"/>
            <a:t>jautājumos, ne tikai izvietot </a:t>
          </a:r>
          <a:r>
            <a:rPr lang="lv-LV" sz="2000" dirty="0"/>
            <a:t>informatīvos </a:t>
          </a:r>
          <a:r>
            <a:rPr lang="lv-LV" sz="2000" dirty="0" smtClean="0"/>
            <a:t>plakātus</a:t>
          </a:r>
          <a:endParaRPr lang="lv-LV" sz="2000" dirty="0"/>
        </a:p>
      </dgm:t>
    </dgm:pt>
    <dgm:pt modelId="{2A3B14F5-8222-4B6F-A021-761D99C221DB}" type="sibTrans" cxnId="{2342ADC8-90B4-436F-9D27-72DB49FFD64B}">
      <dgm:prSet/>
      <dgm:spPr/>
      <dgm:t>
        <a:bodyPr/>
        <a:lstStyle/>
        <a:p>
          <a:endParaRPr lang="lv-LV" sz="2000"/>
        </a:p>
      </dgm:t>
    </dgm:pt>
    <dgm:pt modelId="{2FFF9B1C-ADF0-4CDF-80B5-BC34774C00BB}" type="parTrans" cxnId="{2342ADC8-90B4-436F-9D27-72DB49FFD64B}">
      <dgm:prSet/>
      <dgm:spPr/>
      <dgm:t>
        <a:bodyPr/>
        <a:lstStyle/>
        <a:p>
          <a:endParaRPr lang="lv-LV" sz="2000"/>
        </a:p>
      </dgm:t>
    </dgm:pt>
    <dgm:pt modelId="{DB75A7BB-E456-4DC8-BF65-9519A92D9E4F}">
      <dgm:prSet custT="1"/>
      <dgm:spPr/>
      <dgm:t>
        <a:bodyPr/>
        <a:lstStyle/>
        <a:p>
          <a:r>
            <a:rPr lang="lv-LV" sz="2000" b="1" u="sng" dirty="0" smtClean="0"/>
            <a:t>Rast risinājumu krāšņu kontrolei</a:t>
          </a:r>
          <a:r>
            <a:rPr lang="lv-LV" sz="2000" b="1" dirty="0" smtClean="0"/>
            <a:t>, </a:t>
          </a:r>
          <a:r>
            <a:rPr lang="lv-LV" sz="2000" dirty="0"/>
            <a:t>dūmvadu </a:t>
          </a:r>
          <a:r>
            <a:rPr lang="lv-LV" sz="2000" dirty="0" smtClean="0"/>
            <a:t>tehnisko stāvokli, </a:t>
          </a:r>
          <a:r>
            <a:rPr lang="lv-LV" sz="2000" dirty="0"/>
            <a:t>konsultēt iedzīvotājus un motivēt sekot ekspluatācijai </a:t>
          </a:r>
        </a:p>
      </dgm:t>
    </dgm:pt>
    <dgm:pt modelId="{59C542D7-5E94-4B13-8D2B-97AAD317B2D0}" type="sibTrans" cxnId="{43FABE0F-6678-40C1-8F94-398C18F70949}">
      <dgm:prSet/>
      <dgm:spPr/>
      <dgm:t>
        <a:bodyPr/>
        <a:lstStyle/>
        <a:p>
          <a:endParaRPr lang="lv-LV" sz="2000"/>
        </a:p>
      </dgm:t>
    </dgm:pt>
    <dgm:pt modelId="{04F05055-F5C1-4EEF-8899-52AA879EED10}" type="parTrans" cxnId="{43FABE0F-6678-40C1-8F94-398C18F70949}">
      <dgm:prSet/>
      <dgm:spPr/>
      <dgm:t>
        <a:bodyPr/>
        <a:lstStyle/>
        <a:p>
          <a:endParaRPr lang="lv-LV" sz="2000"/>
        </a:p>
      </dgm:t>
    </dgm:pt>
    <dgm:pt modelId="{8670B1E0-9E98-48A6-A9D0-B7562CC7754C}">
      <dgm:prSet custT="1"/>
      <dgm:spPr/>
      <dgm:t>
        <a:bodyPr/>
        <a:lstStyle/>
        <a:p>
          <a:r>
            <a:rPr lang="lv-LV" sz="2000" b="1" u="sng" dirty="0"/>
            <a:t>VUGD </a:t>
          </a:r>
          <a:r>
            <a:rPr lang="lv-LV" sz="2000" b="1" u="sng" dirty="0" smtClean="0"/>
            <a:t>atvērtāki </a:t>
          </a:r>
          <a:r>
            <a:rPr lang="lv-LV" sz="2000" b="1" u="sng" dirty="0"/>
            <a:t>sabiedrībai </a:t>
          </a:r>
          <a:r>
            <a:rPr lang="lv-LV" sz="2000" dirty="0"/>
            <a:t>– mācību ekskursiju piedāvāšana, dalība publiskos pasākumos ar iedzīvotāju praktiskas iesaistes </a:t>
          </a:r>
          <a:r>
            <a:rPr lang="lv-LV" sz="2000" dirty="0" smtClean="0"/>
            <a:t>iespējām</a:t>
          </a:r>
          <a:endParaRPr lang="lv-LV" sz="2000" dirty="0"/>
        </a:p>
      </dgm:t>
    </dgm:pt>
    <dgm:pt modelId="{86FE3D9E-AFBA-43BF-9624-D8A248F6B583}" type="sibTrans" cxnId="{606EAE2C-A06C-4294-8C2B-B255923BB7E9}">
      <dgm:prSet/>
      <dgm:spPr/>
      <dgm:t>
        <a:bodyPr/>
        <a:lstStyle/>
        <a:p>
          <a:endParaRPr lang="lv-LV" sz="2000"/>
        </a:p>
      </dgm:t>
    </dgm:pt>
    <dgm:pt modelId="{59001996-483B-422A-A1A9-BB0FD3C21F69}" type="parTrans" cxnId="{606EAE2C-A06C-4294-8C2B-B255923BB7E9}">
      <dgm:prSet/>
      <dgm:spPr/>
      <dgm:t>
        <a:bodyPr/>
        <a:lstStyle/>
        <a:p>
          <a:endParaRPr lang="lv-LV" sz="2000"/>
        </a:p>
      </dgm:t>
    </dgm:pt>
    <dgm:pt modelId="{849C54A6-8CE0-4EE8-8068-A1F432383BFF}">
      <dgm:prSet custT="1"/>
      <dgm:spPr/>
      <dgm:t>
        <a:bodyPr/>
        <a:lstStyle/>
        <a:p>
          <a:r>
            <a:rPr lang="lv-LV" sz="2000" b="1" u="sng" dirty="0" smtClean="0"/>
            <a:t>Sadarbība ar sociālajiem dienestiem </a:t>
          </a:r>
          <a:r>
            <a:rPr lang="lv-LV" sz="2000" dirty="0" smtClean="0"/>
            <a:t>strādāt ar riska grupām</a:t>
          </a:r>
          <a:endParaRPr lang="lv-LV" sz="2000" dirty="0"/>
        </a:p>
      </dgm:t>
    </dgm:pt>
    <dgm:pt modelId="{D0AA6DE7-35B4-4A63-8765-068282E08ED6}" type="parTrans" cxnId="{F7A38831-2DBD-466A-BA28-F35659A3E8D0}">
      <dgm:prSet/>
      <dgm:spPr/>
      <dgm:t>
        <a:bodyPr/>
        <a:lstStyle/>
        <a:p>
          <a:endParaRPr lang="lv-LV"/>
        </a:p>
      </dgm:t>
    </dgm:pt>
    <dgm:pt modelId="{BD9116F3-020F-449C-9CAD-D6DB44425013}" type="sibTrans" cxnId="{F7A38831-2DBD-466A-BA28-F35659A3E8D0}">
      <dgm:prSet/>
      <dgm:spPr/>
      <dgm:t>
        <a:bodyPr/>
        <a:lstStyle/>
        <a:p>
          <a:endParaRPr lang="lv-LV"/>
        </a:p>
      </dgm:t>
    </dgm:pt>
    <dgm:pt modelId="{CAF5CC4E-44FB-46DC-96C4-C7C8A42DA899}">
      <dgm:prSet custT="1"/>
      <dgm:spPr/>
      <dgm:t>
        <a:bodyPr/>
        <a:lstStyle/>
        <a:p>
          <a:r>
            <a:rPr lang="lv-LV" sz="2000" b="1" u="sng" dirty="0" smtClean="0"/>
            <a:t>Sadarbība ar pašvaldībām</a:t>
          </a:r>
          <a:r>
            <a:rPr lang="lv-LV" sz="2000" dirty="0" smtClean="0"/>
            <a:t>, motivēt pašvaldības rast iespēju dūmu detektoru iegādei un uzstādīšanai maznodrošinātiem iedzīvotājiem</a:t>
          </a:r>
          <a:endParaRPr lang="lv-LV" sz="2000" dirty="0"/>
        </a:p>
      </dgm:t>
    </dgm:pt>
    <dgm:pt modelId="{F4F599F0-F651-4C78-9588-637A59A360B6}" type="parTrans" cxnId="{5231CA2C-71FB-4916-88F1-E3DDFBCCA411}">
      <dgm:prSet/>
      <dgm:spPr/>
      <dgm:t>
        <a:bodyPr/>
        <a:lstStyle/>
        <a:p>
          <a:endParaRPr lang="lv-LV"/>
        </a:p>
      </dgm:t>
    </dgm:pt>
    <dgm:pt modelId="{A49F06E6-4A86-4D47-8593-3B3589F946A1}" type="sibTrans" cxnId="{5231CA2C-71FB-4916-88F1-E3DDFBCCA411}">
      <dgm:prSet/>
      <dgm:spPr/>
      <dgm:t>
        <a:bodyPr/>
        <a:lstStyle/>
        <a:p>
          <a:endParaRPr lang="lv-LV"/>
        </a:p>
      </dgm:t>
    </dgm:pt>
    <dgm:pt modelId="{7173DB76-CB08-45CF-BF88-E9DE0E303649}" type="pres">
      <dgm:prSet presAssocID="{A468DEEA-649E-48B8-9A07-BE77B9859402}" presName="linear" presStyleCnt="0">
        <dgm:presLayoutVars>
          <dgm:animLvl val="lvl"/>
          <dgm:resizeHandles val="exact"/>
        </dgm:presLayoutVars>
      </dgm:prSet>
      <dgm:spPr/>
      <dgm:t>
        <a:bodyPr/>
        <a:lstStyle/>
        <a:p>
          <a:endParaRPr lang="lv-LV"/>
        </a:p>
      </dgm:t>
    </dgm:pt>
    <dgm:pt modelId="{A049182A-CD77-4B75-ABD5-4C81E8460814}" type="pres">
      <dgm:prSet presAssocID="{8670B1E0-9E98-48A6-A9D0-B7562CC7754C}" presName="parentText" presStyleLbl="node1" presStyleIdx="0" presStyleCnt="5">
        <dgm:presLayoutVars>
          <dgm:chMax val="0"/>
          <dgm:bulletEnabled val="1"/>
        </dgm:presLayoutVars>
      </dgm:prSet>
      <dgm:spPr/>
      <dgm:t>
        <a:bodyPr/>
        <a:lstStyle/>
        <a:p>
          <a:endParaRPr lang="lv-LV"/>
        </a:p>
      </dgm:t>
    </dgm:pt>
    <dgm:pt modelId="{ECC6B011-82EB-42A5-B163-65D9971E95B5}" type="pres">
      <dgm:prSet presAssocID="{86FE3D9E-AFBA-43BF-9624-D8A248F6B583}" presName="spacer" presStyleCnt="0"/>
      <dgm:spPr/>
      <dgm:t>
        <a:bodyPr/>
        <a:lstStyle/>
        <a:p>
          <a:endParaRPr lang="lv-LV"/>
        </a:p>
      </dgm:t>
    </dgm:pt>
    <dgm:pt modelId="{B346E04D-4AC7-4D35-87ED-9426E320D7E6}" type="pres">
      <dgm:prSet presAssocID="{849C54A6-8CE0-4EE8-8068-A1F432383BFF}" presName="parentText" presStyleLbl="node1" presStyleIdx="1" presStyleCnt="5">
        <dgm:presLayoutVars>
          <dgm:chMax val="0"/>
          <dgm:bulletEnabled val="1"/>
        </dgm:presLayoutVars>
      </dgm:prSet>
      <dgm:spPr/>
      <dgm:t>
        <a:bodyPr/>
        <a:lstStyle/>
        <a:p>
          <a:endParaRPr lang="lv-LV"/>
        </a:p>
      </dgm:t>
    </dgm:pt>
    <dgm:pt modelId="{81824482-8752-43C9-9E6B-146A2F4F8106}" type="pres">
      <dgm:prSet presAssocID="{BD9116F3-020F-449C-9CAD-D6DB44425013}" presName="spacer" presStyleCnt="0"/>
      <dgm:spPr/>
      <dgm:t>
        <a:bodyPr/>
        <a:lstStyle/>
        <a:p>
          <a:endParaRPr lang="lv-LV"/>
        </a:p>
      </dgm:t>
    </dgm:pt>
    <dgm:pt modelId="{6C85AE3E-37E6-44FF-B062-CB7554C99553}" type="pres">
      <dgm:prSet presAssocID="{CAF5CC4E-44FB-46DC-96C4-C7C8A42DA899}" presName="parentText" presStyleLbl="node1" presStyleIdx="2" presStyleCnt="5">
        <dgm:presLayoutVars>
          <dgm:chMax val="0"/>
          <dgm:bulletEnabled val="1"/>
        </dgm:presLayoutVars>
      </dgm:prSet>
      <dgm:spPr/>
      <dgm:t>
        <a:bodyPr/>
        <a:lstStyle/>
        <a:p>
          <a:endParaRPr lang="lv-LV"/>
        </a:p>
      </dgm:t>
    </dgm:pt>
    <dgm:pt modelId="{07CDBC62-104F-4653-B636-DBF0C97048BF}" type="pres">
      <dgm:prSet presAssocID="{A49F06E6-4A86-4D47-8593-3B3589F946A1}" presName="spacer" presStyleCnt="0"/>
      <dgm:spPr/>
      <dgm:t>
        <a:bodyPr/>
        <a:lstStyle/>
        <a:p>
          <a:endParaRPr lang="lv-LV"/>
        </a:p>
      </dgm:t>
    </dgm:pt>
    <dgm:pt modelId="{F8C215F7-3824-4812-8FF6-50AD6A99E628}" type="pres">
      <dgm:prSet presAssocID="{DB75A7BB-E456-4DC8-BF65-9519A92D9E4F}" presName="parentText" presStyleLbl="node1" presStyleIdx="3" presStyleCnt="5">
        <dgm:presLayoutVars>
          <dgm:chMax val="0"/>
          <dgm:bulletEnabled val="1"/>
        </dgm:presLayoutVars>
      </dgm:prSet>
      <dgm:spPr/>
      <dgm:t>
        <a:bodyPr/>
        <a:lstStyle/>
        <a:p>
          <a:endParaRPr lang="lv-LV"/>
        </a:p>
      </dgm:t>
    </dgm:pt>
    <dgm:pt modelId="{D0D8524F-9B39-4DDF-B424-02087A3568B6}" type="pres">
      <dgm:prSet presAssocID="{59C542D7-5E94-4B13-8D2B-97AAD317B2D0}" presName="spacer" presStyleCnt="0"/>
      <dgm:spPr/>
      <dgm:t>
        <a:bodyPr/>
        <a:lstStyle/>
        <a:p>
          <a:endParaRPr lang="lv-LV"/>
        </a:p>
      </dgm:t>
    </dgm:pt>
    <dgm:pt modelId="{AC794B61-AC80-403E-A4D0-6BCA5A52CD0D}" type="pres">
      <dgm:prSet presAssocID="{92FB8C8E-AF70-441F-B30B-15ABCF138B2C}" presName="parentText" presStyleLbl="node1" presStyleIdx="4" presStyleCnt="5">
        <dgm:presLayoutVars>
          <dgm:chMax val="0"/>
          <dgm:bulletEnabled val="1"/>
        </dgm:presLayoutVars>
      </dgm:prSet>
      <dgm:spPr/>
      <dgm:t>
        <a:bodyPr/>
        <a:lstStyle/>
        <a:p>
          <a:endParaRPr lang="lv-LV"/>
        </a:p>
      </dgm:t>
    </dgm:pt>
  </dgm:ptLst>
  <dgm:cxnLst>
    <dgm:cxn modelId="{299CC029-8D8D-44DE-8C97-28F87D941AFB}" type="presOf" srcId="{92FB8C8E-AF70-441F-B30B-15ABCF138B2C}" destId="{AC794B61-AC80-403E-A4D0-6BCA5A52CD0D}" srcOrd="0" destOrd="0" presId="urn:microsoft.com/office/officeart/2005/8/layout/vList2"/>
    <dgm:cxn modelId="{2342ADC8-90B4-436F-9D27-72DB49FFD64B}" srcId="{A468DEEA-649E-48B8-9A07-BE77B9859402}" destId="{92FB8C8E-AF70-441F-B30B-15ABCF138B2C}" srcOrd="4" destOrd="0" parTransId="{2FFF9B1C-ADF0-4CDF-80B5-BC34774C00BB}" sibTransId="{2A3B14F5-8222-4B6F-A021-761D99C221DB}"/>
    <dgm:cxn modelId="{F7A38831-2DBD-466A-BA28-F35659A3E8D0}" srcId="{A468DEEA-649E-48B8-9A07-BE77B9859402}" destId="{849C54A6-8CE0-4EE8-8068-A1F432383BFF}" srcOrd="1" destOrd="0" parTransId="{D0AA6DE7-35B4-4A63-8765-068282E08ED6}" sibTransId="{BD9116F3-020F-449C-9CAD-D6DB44425013}"/>
    <dgm:cxn modelId="{70C207AB-69FD-4F46-8D88-560A43BD095A}" type="presOf" srcId="{CAF5CC4E-44FB-46DC-96C4-C7C8A42DA899}" destId="{6C85AE3E-37E6-44FF-B062-CB7554C99553}" srcOrd="0" destOrd="0" presId="urn:microsoft.com/office/officeart/2005/8/layout/vList2"/>
    <dgm:cxn modelId="{4FC23CA9-3B29-40D8-BDA5-FD74D97DCA57}" type="presOf" srcId="{DB75A7BB-E456-4DC8-BF65-9519A92D9E4F}" destId="{F8C215F7-3824-4812-8FF6-50AD6A99E628}" srcOrd="0" destOrd="0" presId="urn:microsoft.com/office/officeart/2005/8/layout/vList2"/>
    <dgm:cxn modelId="{75335B43-0B52-4CFC-ADB2-E46010DA702F}" type="presOf" srcId="{8670B1E0-9E98-48A6-A9D0-B7562CC7754C}" destId="{A049182A-CD77-4B75-ABD5-4C81E8460814}" srcOrd="0" destOrd="0" presId="urn:microsoft.com/office/officeart/2005/8/layout/vList2"/>
    <dgm:cxn modelId="{5231CA2C-71FB-4916-88F1-E3DDFBCCA411}" srcId="{A468DEEA-649E-48B8-9A07-BE77B9859402}" destId="{CAF5CC4E-44FB-46DC-96C4-C7C8A42DA899}" srcOrd="2" destOrd="0" parTransId="{F4F599F0-F651-4C78-9588-637A59A360B6}" sibTransId="{A49F06E6-4A86-4D47-8593-3B3589F946A1}"/>
    <dgm:cxn modelId="{43FABE0F-6678-40C1-8F94-398C18F70949}" srcId="{A468DEEA-649E-48B8-9A07-BE77B9859402}" destId="{DB75A7BB-E456-4DC8-BF65-9519A92D9E4F}" srcOrd="3" destOrd="0" parTransId="{04F05055-F5C1-4EEF-8899-52AA879EED10}" sibTransId="{59C542D7-5E94-4B13-8D2B-97AAD317B2D0}"/>
    <dgm:cxn modelId="{29453846-45E2-40A7-949B-9F2B464990BD}" type="presOf" srcId="{A468DEEA-649E-48B8-9A07-BE77B9859402}" destId="{7173DB76-CB08-45CF-BF88-E9DE0E303649}" srcOrd="0" destOrd="0" presId="urn:microsoft.com/office/officeart/2005/8/layout/vList2"/>
    <dgm:cxn modelId="{606EAE2C-A06C-4294-8C2B-B255923BB7E9}" srcId="{A468DEEA-649E-48B8-9A07-BE77B9859402}" destId="{8670B1E0-9E98-48A6-A9D0-B7562CC7754C}" srcOrd="0" destOrd="0" parTransId="{59001996-483B-422A-A1A9-BB0FD3C21F69}" sibTransId="{86FE3D9E-AFBA-43BF-9624-D8A248F6B583}"/>
    <dgm:cxn modelId="{445A84CE-5A64-4CB9-B474-B66138699D91}" type="presOf" srcId="{849C54A6-8CE0-4EE8-8068-A1F432383BFF}" destId="{B346E04D-4AC7-4D35-87ED-9426E320D7E6}" srcOrd="0" destOrd="0" presId="urn:microsoft.com/office/officeart/2005/8/layout/vList2"/>
    <dgm:cxn modelId="{36FDFBE9-56B3-4B5E-9086-83AB9D7CE1ED}" type="presParOf" srcId="{7173DB76-CB08-45CF-BF88-E9DE0E303649}" destId="{A049182A-CD77-4B75-ABD5-4C81E8460814}" srcOrd="0" destOrd="0" presId="urn:microsoft.com/office/officeart/2005/8/layout/vList2"/>
    <dgm:cxn modelId="{4B6CC660-3493-4928-A52E-2DA9EDCEA475}" type="presParOf" srcId="{7173DB76-CB08-45CF-BF88-E9DE0E303649}" destId="{ECC6B011-82EB-42A5-B163-65D9971E95B5}" srcOrd="1" destOrd="0" presId="urn:microsoft.com/office/officeart/2005/8/layout/vList2"/>
    <dgm:cxn modelId="{D3E5FA5A-E08B-4301-8D8F-FBFB644C7BDC}" type="presParOf" srcId="{7173DB76-CB08-45CF-BF88-E9DE0E303649}" destId="{B346E04D-4AC7-4D35-87ED-9426E320D7E6}" srcOrd="2" destOrd="0" presId="urn:microsoft.com/office/officeart/2005/8/layout/vList2"/>
    <dgm:cxn modelId="{4E477AD1-3FD7-48A6-AC39-FA6A19BF6EF2}" type="presParOf" srcId="{7173DB76-CB08-45CF-BF88-E9DE0E303649}" destId="{81824482-8752-43C9-9E6B-146A2F4F8106}" srcOrd="3" destOrd="0" presId="urn:microsoft.com/office/officeart/2005/8/layout/vList2"/>
    <dgm:cxn modelId="{A0B0A9E0-F813-457D-B402-8FE2DCB8486D}" type="presParOf" srcId="{7173DB76-CB08-45CF-BF88-E9DE0E303649}" destId="{6C85AE3E-37E6-44FF-B062-CB7554C99553}" srcOrd="4" destOrd="0" presId="urn:microsoft.com/office/officeart/2005/8/layout/vList2"/>
    <dgm:cxn modelId="{96ACB572-68BE-4CDC-ACD4-FC126687B26C}" type="presParOf" srcId="{7173DB76-CB08-45CF-BF88-E9DE0E303649}" destId="{07CDBC62-104F-4653-B636-DBF0C97048BF}" srcOrd="5" destOrd="0" presId="urn:microsoft.com/office/officeart/2005/8/layout/vList2"/>
    <dgm:cxn modelId="{7484D256-EC68-4D7A-B782-8B7187302A91}" type="presParOf" srcId="{7173DB76-CB08-45CF-BF88-E9DE0E303649}" destId="{F8C215F7-3824-4812-8FF6-50AD6A99E628}" srcOrd="6" destOrd="0" presId="urn:microsoft.com/office/officeart/2005/8/layout/vList2"/>
    <dgm:cxn modelId="{DC67B869-5002-4CA9-A5C1-9A606DB1F214}" type="presParOf" srcId="{7173DB76-CB08-45CF-BF88-E9DE0E303649}" destId="{D0D8524F-9B39-4DDF-B424-02087A3568B6}" srcOrd="7" destOrd="0" presId="urn:microsoft.com/office/officeart/2005/8/layout/vList2"/>
    <dgm:cxn modelId="{E729F3B8-C7DD-42D6-B131-6CA0A5CBF78F}" type="presParOf" srcId="{7173DB76-CB08-45CF-BF88-E9DE0E303649}" destId="{AC794B61-AC80-403E-A4D0-6BCA5A52CD0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6385E9-5AC3-432C-A554-E202AD7F921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lv-LV"/>
        </a:p>
      </dgm:t>
    </dgm:pt>
    <dgm:pt modelId="{7DFD822A-CD26-4D52-A352-F055CF557E11}">
      <dgm:prSet custT="1"/>
      <dgm:spPr/>
      <dgm:t>
        <a:bodyPr/>
        <a:lstStyle/>
        <a:p>
          <a:r>
            <a:rPr lang="lv-LV" sz="1600" b="1" dirty="0" smtClean="0"/>
            <a:t>Ekspertu viedokļi</a:t>
          </a:r>
          <a:endParaRPr lang="lv-LV" sz="1600" b="1" dirty="0"/>
        </a:p>
      </dgm:t>
    </dgm:pt>
    <dgm:pt modelId="{D55FA7DE-9D62-4E25-A27B-088724607F39}" type="parTrans" cxnId="{75B45DE2-08B2-458B-B931-FA555748FAE8}">
      <dgm:prSet/>
      <dgm:spPr/>
      <dgm:t>
        <a:bodyPr/>
        <a:lstStyle/>
        <a:p>
          <a:endParaRPr lang="lv-LV"/>
        </a:p>
      </dgm:t>
    </dgm:pt>
    <dgm:pt modelId="{80E2D564-F000-4329-B194-7D45D6D09732}" type="sibTrans" cxnId="{75B45DE2-08B2-458B-B931-FA555748FAE8}">
      <dgm:prSet/>
      <dgm:spPr/>
      <dgm:t>
        <a:bodyPr/>
        <a:lstStyle/>
        <a:p>
          <a:endParaRPr lang="lv-LV"/>
        </a:p>
      </dgm:t>
    </dgm:pt>
    <dgm:pt modelId="{E45FFD0A-FC30-493D-A425-52963D17E718}">
      <dgm:prSet custT="1"/>
      <dgm:spPr/>
      <dgm:t>
        <a:bodyPr/>
        <a:lstStyle/>
        <a:p>
          <a:r>
            <a:rPr lang="lv-LV" sz="1800" noProof="0" dirty="0" smtClean="0"/>
            <a:t>neinformētība ugunsdrošības jautājumos;</a:t>
          </a:r>
          <a:endParaRPr lang="lv-LV" sz="1800" noProof="0" dirty="0"/>
        </a:p>
      </dgm:t>
    </dgm:pt>
    <dgm:pt modelId="{16C57F94-9445-499D-A4C7-AA6BFCC4506F}" type="parTrans" cxnId="{879CAED3-C839-4532-9F38-0B74E24DCD45}">
      <dgm:prSet/>
      <dgm:spPr/>
      <dgm:t>
        <a:bodyPr/>
        <a:lstStyle/>
        <a:p>
          <a:endParaRPr lang="lv-LV"/>
        </a:p>
      </dgm:t>
    </dgm:pt>
    <dgm:pt modelId="{D4D19F98-6A19-430B-91DA-F35BA5C222C2}" type="sibTrans" cxnId="{879CAED3-C839-4532-9F38-0B74E24DCD45}">
      <dgm:prSet/>
      <dgm:spPr/>
      <dgm:t>
        <a:bodyPr/>
        <a:lstStyle/>
        <a:p>
          <a:endParaRPr lang="lv-LV"/>
        </a:p>
      </dgm:t>
    </dgm:pt>
    <dgm:pt modelId="{78591B51-50F4-4D9A-A981-408786731C6B}">
      <dgm:prSet custT="1"/>
      <dgm:spPr/>
      <dgm:t>
        <a:bodyPr/>
        <a:lstStyle/>
        <a:p>
          <a:r>
            <a:rPr lang="lv-LV" sz="1800" noProof="0" dirty="0" smtClean="0"/>
            <a:t>finanšu līdzekļu trūkums;</a:t>
          </a:r>
          <a:endParaRPr lang="lv-LV" sz="1800" noProof="0" dirty="0"/>
        </a:p>
      </dgm:t>
    </dgm:pt>
    <dgm:pt modelId="{2BE6D32F-FEF5-4906-91A3-A34D63D68499}" type="parTrans" cxnId="{EBD9E818-C739-4DB4-9E76-E9A970CB2176}">
      <dgm:prSet/>
      <dgm:spPr/>
      <dgm:t>
        <a:bodyPr/>
        <a:lstStyle/>
        <a:p>
          <a:endParaRPr lang="lv-LV"/>
        </a:p>
      </dgm:t>
    </dgm:pt>
    <dgm:pt modelId="{19B21856-8364-4D99-AF07-9BBD6BC9101F}" type="sibTrans" cxnId="{EBD9E818-C739-4DB4-9E76-E9A970CB2176}">
      <dgm:prSet/>
      <dgm:spPr/>
      <dgm:t>
        <a:bodyPr/>
        <a:lstStyle/>
        <a:p>
          <a:endParaRPr lang="lv-LV"/>
        </a:p>
      </dgm:t>
    </dgm:pt>
    <dgm:pt modelId="{F9F1019B-5A8E-4539-9FFA-E74AC43AECA6}">
      <dgm:prSet custT="1"/>
      <dgm:spPr/>
      <dgm:t>
        <a:bodyPr/>
        <a:lstStyle/>
        <a:p>
          <a:r>
            <a:rPr lang="lv-LV" sz="1800" noProof="0" dirty="0" smtClean="0"/>
            <a:t>personīgie ieradumi - smēķētāji, alkoholiķi;</a:t>
          </a:r>
          <a:endParaRPr lang="lv-LV" sz="1800" noProof="0" dirty="0"/>
        </a:p>
      </dgm:t>
    </dgm:pt>
    <dgm:pt modelId="{CD4729BD-F862-4A04-836F-B66C0C5EBE68}" type="parTrans" cxnId="{38D3BA20-CF18-4C5A-A43D-B40FB39B75AD}">
      <dgm:prSet/>
      <dgm:spPr/>
      <dgm:t>
        <a:bodyPr/>
        <a:lstStyle/>
        <a:p>
          <a:endParaRPr lang="lv-LV"/>
        </a:p>
      </dgm:t>
    </dgm:pt>
    <dgm:pt modelId="{75697510-AFB4-4526-9EA7-28A3976D1397}" type="sibTrans" cxnId="{38D3BA20-CF18-4C5A-A43D-B40FB39B75AD}">
      <dgm:prSet/>
      <dgm:spPr/>
      <dgm:t>
        <a:bodyPr/>
        <a:lstStyle/>
        <a:p>
          <a:endParaRPr lang="lv-LV"/>
        </a:p>
      </dgm:t>
    </dgm:pt>
    <dgm:pt modelId="{53AFEBC6-F11B-42CC-A705-A8EB3724C72F}">
      <dgm:prSet custT="1"/>
      <dgm:spPr/>
      <dgm:t>
        <a:bodyPr/>
        <a:lstStyle/>
        <a:p>
          <a:r>
            <a:rPr lang="lv-LV" sz="1800" noProof="0" dirty="0" smtClean="0"/>
            <a:t>personības iezīmes - neuzmanība, neapzinīga rīcība;</a:t>
          </a:r>
          <a:endParaRPr lang="lv-LV" sz="1800" noProof="0" dirty="0"/>
        </a:p>
      </dgm:t>
    </dgm:pt>
    <dgm:pt modelId="{C56F4634-6CA4-455E-8542-8221F9442A6A}" type="parTrans" cxnId="{70DA23DF-9BBA-431C-B5F5-ABB9F324192E}">
      <dgm:prSet/>
      <dgm:spPr/>
      <dgm:t>
        <a:bodyPr/>
        <a:lstStyle/>
        <a:p>
          <a:endParaRPr lang="lv-LV"/>
        </a:p>
      </dgm:t>
    </dgm:pt>
    <dgm:pt modelId="{8A1F0DD9-DA16-412A-BB64-DBA7ACBDEA10}" type="sibTrans" cxnId="{70DA23DF-9BBA-431C-B5F5-ABB9F324192E}">
      <dgm:prSet/>
      <dgm:spPr/>
      <dgm:t>
        <a:bodyPr/>
        <a:lstStyle/>
        <a:p>
          <a:endParaRPr lang="lv-LV"/>
        </a:p>
      </dgm:t>
    </dgm:pt>
    <dgm:pt modelId="{6D5F65BC-1E9D-4790-825F-8CAA3D8CAF3C}">
      <dgm:prSet custT="1"/>
      <dgm:spPr/>
      <dgm:t>
        <a:bodyPr/>
        <a:lstStyle/>
        <a:p>
          <a:r>
            <a:rPr lang="lv-LV" sz="1800" noProof="0" dirty="0" smtClean="0"/>
            <a:t>gados veci iedzīvotāji  - atmiņas problēmas, pasliktinātas maņas, palēnināta reakcija, pārliecība, ka visu zina.</a:t>
          </a:r>
          <a:endParaRPr lang="lv-LV" sz="1800" noProof="0" dirty="0">
            <a:solidFill>
              <a:srgbClr val="FF0000"/>
            </a:solidFill>
          </a:endParaRPr>
        </a:p>
      </dgm:t>
    </dgm:pt>
    <dgm:pt modelId="{F50C06F2-68F2-443B-BD93-CB4CC94ED20E}" type="parTrans" cxnId="{0F67B671-0716-48CC-BB73-75320C4A1EA0}">
      <dgm:prSet/>
      <dgm:spPr/>
      <dgm:t>
        <a:bodyPr/>
        <a:lstStyle/>
        <a:p>
          <a:endParaRPr lang="lv-LV"/>
        </a:p>
      </dgm:t>
    </dgm:pt>
    <dgm:pt modelId="{6A9D1112-04E9-4E44-844D-89C9F04A37FA}" type="sibTrans" cxnId="{0F67B671-0716-48CC-BB73-75320C4A1EA0}">
      <dgm:prSet/>
      <dgm:spPr/>
      <dgm:t>
        <a:bodyPr/>
        <a:lstStyle/>
        <a:p>
          <a:endParaRPr lang="lv-LV"/>
        </a:p>
      </dgm:t>
    </dgm:pt>
    <dgm:pt modelId="{1AE53908-E78D-44DB-8F12-10DA029FD93B}" type="pres">
      <dgm:prSet presAssocID="{DC6385E9-5AC3-432C-A554-E202AD7F9212}" presName="Name0" presStyleCnt="0">
        <dgm:presLayoutVars>
          <dgm:dir/>
          <dgm:animLvl val="lvl"/>
          <dgm:resizeHandles val="exact"/>
        </dgm:presLayoutVars>
      </dgm:prSet>
      <dgm:spPr/>
      <dgm:t>
        <a:bodyPr/>
        <a:lstStyle/>
        <a:p>
          <a:endParaRPr lang="lv-LV"/>
        </a:p>
      </dgm:t>
    </dgm:pt>
    <dgm:pt modelId="{32EA50C6-342A-4FBD-8D79-55F481B02AB3}" type="pres">
      <dgm:prSet presAssocID="{7DFD822A-CD26-4D52-A352-F055CF557E11}" presName="composite" presStyleCnt="0"/>
      <dgm:spPr/>
    </dgm:pt>
    <dgm:pt modelId="{B3F56E22-4B5D-4D1A-BCD1-CDCCB0DB3325}" type="pres">
      <dgm:prSet presAssocID="{7DFD822A-CD26-4D52-A352-F055CF557E11}" presName="parTx" presStyleLbl="alignNode1" presStyleIdx="0" presStyleCnt="1" custScaleY="133359" custLinFactNeighborX="1167" custLinFactNeighborY="15637">
        <dgm:presLayoutVars>
          <dgm:chMax val="0"/>
          <dgm:chPref val="0"/>
          <dgm:bulletEnabled val="1"/>
        </dgm:presLayoutVars>
      </dgm:prSet>
      <dgm:spPr/>
      <dgm:t>
        <a:bodyPr/>
        <a:lstStyle/>
        <a:p>
          <a:endParaRPr lang="lv-LV"/>
        </a:p>
      </dgm:t>
    </dgm:pt>
    <dgm:pt modelId="{1A447A04-C697-4773-80FA-9204580A2AB1}" type="pres">
      <dgm:prSet presAssocID="{7DFD822A-CD26-4D52-A352-F055CF557E11}" presName="desTx" presStyleLbl="alignAccFollowNode1" presStyleIdx="0" presStyleCnt="1" custLinFactNeighborY="2773">
        <dgm:presLayoutVars>
          <dgm:bulletEnabled val="1"/>
        </dgm:presLayoutVars>
      </dgm:prSet>
      <dgm:spPr/>
      <dgm:t>
        <a:bodyPr/>
        <a:lstStyle/>
        <a:p>
          <a:endParaRPr lang="lv-LV"/>
        </a:p>
      </dgm:t>
    </dgm:pt>
  </dgm:ptLst>
  <dgm:cxnLst>
    <dgm:cxn modelId="{C740EBEE-C81D-4926-B0C1-00C15D0552D3}" type="presOf" srcId="{E45FFD0A-FC30-493D-A425-52963D17E718}" destId="{1A447A04-C697-4773-80FA-9204580A2AB1}" srcOrd="0" destOrd="0" presId="urn:microsoft.com/office/officeart/2005/8/layout/hList1"/>
    <dgm:cxn modelId="{1CBBC40E-D7C8-4930-9A8F-B970575288CA}" type="presOf" srcId="{DC6385E9-5AC3-432C-A554-E202AD7F9212}" destId="{1AE53908-E78D-44DB-8F12-10DA029FD93B}" srcOrd="0" destOrd="0" presId="urn:microsoft.com/office/officeart/2005/8/layout/hList1"/>
    <dgm:cxn modelId="{C27E1B48-6D61-4B1F-B475-D020DE5C4948}" type="presOf" srcId="{6D5F65BC-1E9D-4790-825F-8CAA3D8CAF3C}" destId="{1A447A04-C697-4773-80FA-9204580A2AB1}" srcOrd="0" destOrd="4" presId="urn:microsoft.com/office/officeart/2005/8/layout/hList1"/>
    <dgm:cxn modelId="{CABC8E10-454C-4480-8DA9-D87632510565}" type="presOf" srcId="{7DFD822A-CD26-4D52-A352-F055CF557E11}" destId="{B3F56E22-4B5D-4D1A-BCD1-CDCCB0DB3325}" srcOrd="0" destOrd="0" presId="urn:microsoft.com/office/officeart/2005/8/layout/hList1"/>
    <dgm:cxn modelId="{0208AB89-7E8A-4C03-AC90-E94B91659EB8}" type="presOf" srcId="{F9F1019B-5A8E-4539-9FFA-E74AC43AECA6}" destId="{1A447A04-C697-4773-80FA-9204580A2AB1}" srcOrd="0" destOrd="2" presId="urn:microsoft.com/office/officeart/2005/8/layout/hList1"/>
    <dgm:cxn modelId="{38D3BA20-CF18-4C5A-A43D-B40FB39B75AD}" srcId="{7DFD822A-CD26-4D52-A352-F055CF557E11}" destId="{F9F1019B-5A8E-4539-9FFA-E74AC43AECA6}" srcOrd="2" destOrd="0" parTransId="{CD4729BD-F862-4A04-836F-B66C0C5EBE68}" sibTransId="{75697510-AFB4-4526-9EA7-28A3976D1397}"/>
    <dgm:cxn modelId="{75B45DE2-08B2-458B-B931-FA555748FAE8}" srcId="{DC6385E9-5AC3-432C-A554-E202AD7F9212}" destId="{7DFD822A-CD26-4D52-A352-F055CF557E11}" srcOrd="0" destOrd="0" parTransId="{D55FA7DE-9D62-4E25-A27B-088724607F39}" sibTransId="{80E2D564-F000-4329-B194-7D45D6D09732}"/>
    <dgm:cxn modelId="{03927AE1-4136-4EDE-B95F-D23675345B8E}" type="presOf" srcId="{78591B51-50F4-4D9A-A981-408786731C6B}" destId="{1A447A04-C697-4773-80FA-9204580A2AB1}" srcOrd="0" destOrd="1" presId="urn:microsoft.com/office/officeart/2005/8/layout/hList1"/>
    <dgm:cxn modelId="{0F67B671-0716-48CC-BB73-75320C4A1EA0}" srcId="{7DFD822A-CD26-4D52-A352-F055CF557E11}" destId="{6D5F65BC-1E9D-4790-825F-8CAA3D8CAF3C}" srcOrd="4" destOrd="0" parTransId="{F50C06F2-68F2-443B-BD93-CB4CC94ED20E}" sibTransId="{6A9D1112-04E9-4E44-844D-89C9F04A37FA}"/>
    <dgm:cxn modelId="{593BBD1D-F5D9-4741-90A6-005C14F88D06}" type="presOf" srcId="{53AFEBC6-F11B-42CC-A705-A8EB3724C72F}" destId="{1A447A04-C697-4773-80FA-9204580A2AB1}" srcOrd="0" destOrd="3" presId="urn:microsoft.com/office/officeart/2005/8/layout/hList1"/>
    <dgm:cxn modelId="{70DA23DF-9BBA-431C-B5F5-ABB9F324192E}" srcId="{7DFD822A-CD26-4D52-A352-F055CF557E11}" destId="{53AFEBC6-F11B-42CC-A705-A8EB3724C72F}" srcOrd="3" destOrd="0" parTransId="{C56F4634-6CA4-455E-8542-8221F9442A6A}" sibTransId="{8A1F0DD9-DA16-412A-BB64-DBA7ACBDEA10}"/>
    <dgm:cxn modelId="{879CAED3-C839-4532-9F38-0B74E24DCD45}" srcId="{7DFD822A-CD26-4D52-A352-F055CF557E11}" destId="{E45FFD0A-FC30-493D-A425-52963D17E718}" srcOrd="0" destOrd="0" parTransId="{16C57F94-9445-499D-A4C7-AA6BFCC4506F}" sibTransId="{D4D19F98-6A19-430B-91DA-F35BA5C222C2}"/>
    <dgm:cxn modelId="{EBD9E818-C739-4DB4-9E76-E9A970CB2176}" srcId="{7DFD822A-CD26-4D52-A352-F055CF557E11}" destId="{78591B51-50F4-4D9A-A981-408786731C6B}" srcOrd="1" destOrd="0" parTransId="{2BE6D32F-FEF5-4906-91A3-A34D63D68499}" sibTransId="{19B21856-8364-4D99-AF07-9BBD6BC9101F}"/>
    <dgm:cxn modelId="{5AE73EDD-E675-48A6-A3D8-51AB69392C96}" type="presParOf" srcId="{1AE53908-E78D-44DB-8F12-10DA029FD93B}" destId="{32EA50C6-342A-4FBD-8D79-55F481B02AB3}" srcOrd="0" destOrd="0" presId="urn:microsoft.com/office/officeart/2005/8/layout/hList1"/>
    <dgm:cxn modelId="{A077E7B3-873D-4829-BA15-E3BAFA373A8B}" type="presParOf" srcId="{32EA50C6-342A-4FBD-8D79-55F481B02AB3}" destId="{B3F56E22-4B5D-4D1A-BCD1-CDCCB0DB3325}" srcOrd="0" destOrd="0" presId="urn:microsoft.com/office/officeart/2005/8/layout/hList1"/>
    <dgm:cxn modelId="{4B063E2E-1CE4-4D8D-8A88-A5EC616DE690}" type="presParOf" srcId="{32EA50C6-342A-4FBD-8D79-55F481B02AB3}" destId="{1A447A04-C697-4773-80FA-9204580A2AB1}" srcOrd="1" destOrd="0" presId="urn:microsoft.com/office/officeart/2005/8/layout/h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70CB715-1684-4D72-84D3-E17089ABFEE5}" type="doc">
      <dgm:prSet loTypeId="urn:microsoft.com/office/officeart/2005/8/layout/vProcess5" loCatId="process" qsTypeId="urn:microsoft.com/office/officeart/2005/8/quickstyle/simple1" qsCatId="simple" csTypeId="urn:microsoft.com/office/officeart/2005/8/colors/colorful3" csCatId="colorful" phldr="1"/>
      <dgm:spPr/>
      <dgm:t>
        <a:bodyPr/>
        <a:lstStyle/>
        <a:p>
          <a:endParaRPr lang="lv-LV"/>
        </a:p>
      </dgm:t>
    </dgm:pt>
    <dgm:pt modelId="{776E81F5-CD69-4C9D-9310-D2D0A21160CC}">
      <dgm:prSet custT="1"/>
      <dgm:spPr/>
      <dgm:t>
        <a:bodyPr/>
        <a:lstStyle/>
        <a:p>
          <a:pPr rtl="0"/>
          <a:r>
            <a:rPr lang="lv-LV" sz="1600" dirty="0" smtClean="0"/>
            <a:t>Sievietes biežāk atzīst, ka pietrūkst zināšanu, pārliecības par to, kā rīkoties ugunsnelaimes gadījumā</a:t>
          </a:r>
          <a:endParaRPr lang="lv-LV" sz="1600" dirty="0"/>
        </a:p>
      </dgm:t>
    </dgm:pt>
    <dgm:pt modelId="{1078AABA-F5DF-4CBA-9773-510D3B34F4E1}" type="parTrans" cxnId="{8E190445-8552-46EB-A203-DD7961B6F4C7}">
      <dgm:prSet/>
      <dgm:spPr/>
      <dgm:t>
        <a:bodyPr/>
        <a:lstStyle/>
        <a:p>
          <a:endParaRPr lang="lv-LV"/>
        </a:p>
      </dgm:t>
    </dgm:pt>
    <dgm:pt modelId="{AC6789C4-4144-449F-A7B8-D4969F782A6A}" type="sibTrans" cxnId="{8E190445-8552-46EB-A203-DD7961B6F4C7}">
      <dgm:prSet/>
      <dgm:spPr/>
      <dgm:t>
        <a:bodyPr/>
        <a:lstStyle/>
        <a:p>
          <a:endParaRPr lang="lv-LV" dirty="0"/>
        </a:p>
      </dgm:t>
    </dgm:pt>
    <dgm:pt modelId="{0256D907-450B-40EF-A62F-E5B5FDADBB34}">
      <dgm:prSet custT="1"/>
      <dgm:spPr/>
      <dgm:t>
        <a:bodyPr/>
        <a:lstStyle/>
        <a:p>
          <a:pPr rtl="0"/>
          <a:r>
            <a:rPr lang="lv-LV" sz="1600" dirty="0" smtClean="0"/>
            <a:t>Panika. Šoks . Apstulbums </a:t>
          </a:r>
          <a:endParaRPr lang="lv-LV" sz="1600" dirty="0"/>
        </a:p>
      </dgm:t>
    </dgm:pt>
    <dgm:pt modelId="{8859FED4-C45A-4DBD-8CE0-95876F4E34CF}" type="parTrans" cxnId="{3EE61359-87ED-45CD-BB13-7938A7615020}">
      <dgm:prSet/>
      <dgm:spPr/>
      <dgm:t>
        <a:bodyPr/>
        <a:lstStyle/>
        <a:p>
          <a:endParaRPr lang="lv-LV"/>
        </a:p>
      </dgm:t>
    </dgm:pt>
    <dgm:pt modelId="{1E773BA9-D255-45CD-A917-5CCB1C157C21}" type="sibTrans" cxnId="{3EE61359-87ED-45CD-BB13-7938A7615020}">
      <dgm:prSet/>
      <dgm:spPr/>
      <dgm:t>
        <a:bodyPr/>
        <a:lstStyle/>
        <a:p>
          <a:endParaRPr lang="lv-LV" dirty="0"/>
        </a:p>
      </dgm:t>
    </dgm:pt>
    <dgm:pt modelId="{2FD8169E-1847-465A-B7B5-803ABC088AE3}">
      <dgm:prSet custT="1"/>
      <dgm:spPr/>
      <dgm:t>
        <a:bodyPr/>
        <a:lstStyle/>
        <a:p>
          <a:pPr rtl="0"/>
          <a:r>
            <a:rPr lang="lv-LV" sz="1600" dirty="0" smtClean="0"/>
            <a:t>Personīga pieredze maina attieksmi</a:t>
          </a:r>
          <a:endParaRPr lang="lv-LV" sz="1600" dirty="0"/>
        </a:p>
      </dgm:t>
    </dgm:pt>
    <dgm:pt modelId="{D0D77995-3B75-46B1-B80E-DC516EFF8AAB}" type="parTrans" cxnId="{5E02F16D-5F79-4B3D-93D5-C584F5E3C03C}">
      <dgm:prSet/>
      <dgm:spPr/>
      <dgm:t>
        <a:bodyPr/>
        <a:lstStyle/>
        <a:p>
          <a:endParaRPr lang="lv-LV"/>
        </a:p>
      </dgm:t>
    </dgm:pt>
    <dgm:pt modelId="{901E280E-61AF-4463-AE61-546BD7C6A03B}" type="sibTrans" cxnId="{5E02F16D-5F79-4B3D-93D5-C584F5E3C03C}">
      <dgm:prSet/>
      <dgm:spPr/>
      <dgm:t>
        <a:bodyPr/>
        <a:lstStyle/>
        <a:p>
          <a:endParaRPr lang="lv-LV" dirty="0"/>
        </a:p>
      </dgm:t>
    </dgm:pt>
    <dgm:pt modelId="{ACBDCF27-F2D2-4EBD-9BFC-74AF35F10B23}">
      <dgm:prSet custT="1"/>
      <dgm:spPr/>
      <dgm:t>
        <a:bodyPr/>
        <a:lstStyle/>
        <a:p>
          <a:pPr rtl="0"/>
          <a:r>
            <a:rPr lang="lv-LV" sz="1600" dirty="0" smtClean="0"/>
            <a:t>Emocionālais pārdzīvojums drīzāk rada bailes, ne izpratni un rīcību</a:t>
          </a:r>
          <a:endParaRPr lang="lv-LV" sz="1600" dirty="0"/>
        </a:p>
      </dgm:t>
    </dgm:pt>
    <dgm:pt modelId="{A73C3809-4773-45CD-A400-55F0F68FF46E}" type="parTrans" cxnId="{22149D79-4BFC-472D-BFA1-465F0E3A95FD}">
      <dgm:prSet/>
      <dgm:spPr/>
      <dgm:t>
        <a:bodyPr/>
        <a:lstStyle/>
        <a:p>
          <a:endParaRPr lang="lv-LV"/>
        </a:p>
      </dgm:t>
    </dgm:pt>
    <dgm:pt modelId="{C16E4BE4-44B1-4EEB-B6AA-091198647295}" type="sibTrans" cxnId="{22149D79-4BFC-472D-BFA1-465F0E3A95FD}">
      <dgm:prSet/>
      <dgm:spPr/>
      <dgm:t>
        <a:bodyPr/>
        <a:lstStyle/>
        <a:p>
          <a:endParaRPr lang="lv-LV" dirty="0"/>
        </a:p>
      </dgm:t>
    </dgm:pt>
    <dgm:pt modelId="{3BA520D0-E3ED-4CEE-9340-AC3A89D1D7B6}">
      <dgm:prSet custT="1"/>
      <dgm:spPr/>
      <dgm:t>
        <a:bodyPr/>
        <a:lstStyle/>
        <a:p>
          <a:pPr rtl="0"/>
          <a:r>
            <a:rPr lang="lv-LV" sz="1600" dirty="0" smtClean="0"/>
            <a:t>Attieksmes maiņa ir īslaicīga </a:t>
          </a:r>
          <a:endParaRPr lang="lv-LV" sz="1600" dirty="0"/>
        </a:p>
      </dgm:t>
    </dgm:pt>
    <dgm:pt modelId="{167BC1C6-C35E-4398-8E45-96FB501FFB98}" type="parTrans" cxnId="{B1852BBF-09DF-4C2F-AB25-B3D883BAAD37}">
      <dgm:prSet/>
      <dgm:spPr/>
      <dgm:t>
        <a:bodyPr/>
        <a:lstStyle/>
        <a:p>
          <a:endParaRPr lang="lv-LV"/>
        </a:p>
      </dgm:t>
    </dgm:pt>
    <dgm:pt modelId="{B8F99E35-78F7-4CB5-AB4C-9BF1634511C4}" type="sibTrans" cxnId="{B1852BBF-09DF-4C2F-AB25-B3D883BAAD37}">
      <dgm:prSet/>
      <dgm:spPr/>
      <dgm:t>
        <a:bodyPr/>
        <a:lstStyle/>
        <a:p>
          <a:endParaRPr lang="lv-LV"/>
        </a:p>
      </dgm:t>
    </dgm:pt>
    <dgm:pt modelId="{1912A500-CB3F-409D-BFBC-FD31FB590714}" type="pres">
      <dgm:prSet presAssocID="{C70CB715-1684-4D72-84D3-E17089ABFEE5}" presName="outerComposite" presStyleCnt="0">
        <dgm:presLayoutVars>
          <dgm:chMax val="5"/>
          <dgm:dir/>
          <dgm:resizeHandles val="exact"/>
        </dgm:presLayoutVars>
      </dgm:prSet>
      <dgm:spPr/>
      <dgm:t>
        <a:bodyPr/>
        <a:lstStyle/>
        <a:p>
          <a:endParaRPr lang="lv-LV"/>
        </a:p>
      </dgm:t>
    </dgm:pt>
    <dgm:pt modelId="{24114DDE-6706-49B2-96D8-41185B5AF8DA}" type="pres">
      <dgm:prSet presAssocID="{C70CB715-1684-4D72-84D3-E17089ABFEE5}" presName="dummyMaxCanvas" presStyleCnt="0">
        <dgm:presLayoutVars/>
      </dgm:prSet>
      <dgm:spPr/>
    </dgm:pt>
    <dgm:pt modelId="{BDC7F45D-3135-416A-BD1B-153711C07441}" type="pres">
      <dgm:prSet presAssocID="{C70CB715-1684-4D72-84D3-E17089ABFEE5}" presName="FiveNodes_1" presStyleLbl="node1" presStyleIdx="0" presStyleCnt="5" custScaleX="107195">
        <dgm:presLayoutVars>
          <dgm:bulletEnabled val="1"/>
        </dgm:presLayoutVars>
      </dgm:prSet>
      <dgm:spPr/>
      <dgm:t>
        <a:bodyPr/>
        <a:lstStyle/>
        <a:p>
          <a:endParaRPr lang="lv-LV"/>
        </a:p>
      </dgm:t>
    </dgm:pt>
    <dgm:pt modelId="{ADB075D0-C91D-4473-8CDD-E3568ACC974D}" type="pres">
      <dgm:prSet presAssocID="{C70CB715-1684-4D72-84D3-E17089ABFEE5}" presName="FiveNodes_2" presStyleLbl="node1" presStyleIdx="1" presStyleCnt="5">
        <dgm:presLayoutVars>
          <dgm:bulletEnabled val="1"/>
        </dgm:presLayoutVars>
      </dgm:prSet>
      <dgm:spPr/>
      <dgm:t>
        <a:bodyPr/>
        <a:lstStyle/>
        <a:p>
          <a:endParaRPr lang="lv-LV"/>
        </a:p>
      </dgm:t>
    </dgm:pt>
    <dgm:pt modelId="{865BCD55-4F9C-42CA-8ACC-B96E947E810A}" type="pres">
      <dgm:prSet presAssocID="{C70CB715-1684-4D72-84D3-E17089ABFEE5}" presName="FiveNodes_3" presStyleLbl="node1" presStyleIdx="2" presStyleCnt="5">
        <dgm:presLayoutVars>
          <dgm:bulletEnabled val="1"/>
        </dgm:presLayoutVars>
      </dgm:prSet>
      <dgm:spPr/>
      <dgm:t>
        <a:bodyPr/>
        <a:lstStyle/>
        <a:p>
          <a:endParaRPr lang="lv-LV"/>
        </a:p>
      </dgm:t>
    </dgm:pt>
    <dgm:pt modelId="{7AA47F13-6D0D-4577-A394-45E32985D676}" type="pres">
      <dgm:prSet presAssocID="{C70CB715-1684-4D72-84D3-E17089ABFEE5}" presName="FiveNodes_4" presStyleLbl="node1" presStyleIdx="3" presStyleCnt="5">
        <dgm:presLayoutVars>
          <dgm:bulletEnabled val="1"/>
        </dgm:presLayoutVars>
      </dgm:prSet>
      <dgm:spPr/>
      <dgm:t>
        <a:bodyPr/>
        <a:lstStyle/>
        <a:p>
          <a:endParaRPr lang="lv-LV"/>
        </a:p>
      </dgm:t>
    </dgm:pt>
    <dgm:pt modelId="{3141E2EB-BC85-458E-BBA0-C5597AEE8308}" type="pres">
      <dgm:prSet presAssocID="{C70CB715-1684-4D72-84D3-E17089ABFEE5}" presName="FiveNodes_5" presStyleLbl="node1" presStyleIdx="4" presStyleCnt="5">
        <dgm:presLayoutVars>
          <dgm:bulletEnabled val="1"/>
        </dgm:presLayoutVars>
      </dgm:prSet>
      <dgm:spPr/>
      <dgm:t>
        <a:bodyPr/>
        <a:lstStyle/>
        <a:p>
          <a:endParaRPr lang="lv-LV"/>
        </a:p>
      </dgm:t>
    </dgm:pt>
    <dgm:pt modelId="{A1AC42C2-1D23-462B-9EA8-E3DE8DA76925}" type="pres">
      <dgm:prSet presAssocID="{C70CB715-1684-4D72-84D3-E17089ABFEE5}" presName="FiveConn_1-2" presStyleLbl="fgAccFollowNode1" presStyleIdx="0" presStyleCnt="4">
        <dgm:presLayoutVars>
          <dgm:bulletEnabled val="1"/>
        </dgm:presLayoutVars>
      </dgm:prSet>
      <dgm:spPr/>
      <dgm:t>
        <a:bodyPr/>
        <a:lstStyle/>
        <a:p>
          <a:endParaRPr lang="lv-LV"/>
        </a:p>
      </dgm:t>
    </dgm:pt>
    <dgm:pt modelId="{E8BD3672-4B49-4D6F-AC99-DE02A0FF1427}" type="pres">
      <dgm:prSet presAssocID="{C70CB715-1684-4D72-84D3-E17089ABFEE5}" presName="FiveConn_2-3" presStyleLbl="fgAccFollowNode1" presStyleIdx="1" presStyleCnt="4">
        <dgm:presLayoutVars>
          <dgm:bulletEnabled val="1"/>
        </dgm:presLayoutVars>
      </dgm:prSet>
      <dgm:spPr/>
      <dgm:t>
        <a:bodyPr/>
        <a:lstStyle/>
        <a:p>
          <a:endParaRPr lang="lv-LV"/>
        </a:p>
      </dgm:t>
    </dgm:pt>
    <dgm:pt modelId="{3AE4FA04-1F11-46EB-8F57-A4C781FE0C9B}" type="pres">
      <dgm:prSet presAssocID="{C70CB715-1684-4D72-84D3-E17089ABFEE5}" presName="FiveConn_3-4" presStyleLbl="fgAccFollowNode1" presStyleIdx="2" presStyleCnt="4">
        <dgm:presLayoutVars>
          <dgm:bulletEnabled val="1"/>
        </dgm:presLayoutVars>
      </dgm:prSet>
      <dgm:spPr/>
      <dgm:t>
        <a:bodyPr/>
        <a:lstStyle/>
        <a:p>
          <a:endParaRPr lang="lv-LV"/>
        </a:p>
      </dgm:t>
    </dgm:pt>
    <dgm:pt modelId="{A9299D6A-EFF3-4FC0-997D-18B0AEBCC28A}" type="pres">
      <dgm:prSet presAssocID="{C70CB715-1684-4D72-84D3-E17089ABFEE5}" presName="FiveConn_4-5" presStyleLbl="fgAccFollowNode1" presStyleIdx="3" presStyleCnt="4">
        <dgm:presLayoutVars>
          <dgm:bulletEnabled val="1"/>
        </dgm:presLayoutVars>
      </dgm:prSet>
      <dgm:spPr/>
      <dgm:t>
        <a:bodyPr/>
        <a:lstStyle/>
        <a:p>
          <a:endParaRPr lang="lv-LV"/>
        </a:p>
      </dgm:t>
    </dgm:pt>
    <dgm:pt modelId="{0F4E0DB1-2E8F-4A16-AC9B-0B754A14240A}" type="pres">
      <dgm:prSet presAssocID="{C70CB715-1684-4D72-84D3-E17089ABFEE5}" presName="FiveNodes_1_text" presStyleLbl="node1" presStyleIdx="4" presStyleCnt="5">
        <dgm:presLayoutVars>
          <dgm:bulletEnabled val="1"/>
        </dgm:presLayoutVars>
      </dgm:prSet>
      <dgm:spPr/>
      <dgm:t>
        <a:bodyPr/>
        <a:lstStyle/>
        <a:p>
          <a:endParaRPr lang="lv-LV"/>
        </a:p>
      </dgm:t>
    </dgm:pt>
    <dgm:pt modelId="{F3A00293-A230-4632-B056-71ED2453FB21}" type="pres">
      <dgm:prSet presAssocID="{C70CB715-1684-4D72-84D3-E17089ABFEE5}" presName="FiveNodes_2_text" presStyleLbl="node1" presStyleIdx="4" presStyleCnt="5">
        <dgm:presLayoutVars>
          <dgm:bulletEnabled val="1"/>
        </dgm:presLayoutVars>
      </dgm:prSet>
      <dgm:spPr/>
      <dgm:t>
        <a:bodyPr/>
        <a:lstStyle/>
        <a:p>
          <a:endParaRPr lang="lv-LV"/>
        </a:p>
      </dgm:t>
    </dgm:pt>
    <dgm:pt modelId="{07741AE6-A4FD-472C-BF91-EE8AB375D380}" type="pres">
      <dgm:prSet presAssocID="{C70CB715-1684-4D72-84D3-E17089ABFEE5}" presName="FiveNodes_3_text" presStyleLbl="node1" presStyleIdx="4" presStyleCnt="5">
        <dgm:presLayoutVars>
          <dgm:bulletEnabled val="1"/>
        </dgm:presLayoutVars>
      </dgm:prSet>
      <dgm:spPr/>
      <dgm:t>
        <a:bodyPr/>
        <a:lstStyle/>
        <a:p>
          <a:endParaRPr lang="lv-LV"/>
        </a:p>
      </dgm:t>
    </dgm:pt>
    <dgm:pt modelId="{9E85A25A-44E4-43F4-8698-10C2158FAB80}" type="pres">
      <dgm:prSet presAssocID="{C70CB715-1684-4D72-84D3-E17089ABFEE5}" presName="FiveNodes_4_text" presStyleLbl="node1" presStyleIdx="4" presStyleCnt="5">
        <dgm:presLayoutVars>
          <dgm:bulletEnabled val="1"/>
        </dgm:presLayoutVars>
      </dgm:prSet>
      <dgm:spPr/>
      <dgm:t>
        <a:bodyPr/>
        <a:lstStyle/>
        <a:p>
          <a:endParaRPr lang="lv-LV"/>
        </a:p>
      </dgm:t>
    </dgm:pt>
    <dgm:pt modelId="{7CC66A38-D26C-4881-961B-75A0F3294793}" type="pres">
      <dgm:prSet presAssocID="{C70CB715-1684-4D72-84D3-E17089ABFEE5}" presName="FiveNodes_5_text" presStyleLbl="node1" presStyleIdx="4" presStyleCnt="5">
        <dgm:presLayoutVars>
          <dgm:bulletEnabled val="1"/>
        </dgm:presLayoutVars>
      </dgm:prSet>
      <dgm:spPr/>
      <dgm:t>
        <a:bodyPr/>
        <a:lstStyle/>
        <a:p>
          <a:endParaRPr lang="lv-LV"/>
        </a:p>
      </dgm:t>
    </dgm:pt>
  </dgm:ptLst>
  <dgm:cxnLst>
    <dgm:cxn modelId="{5E02F16D-5F79-4B3D-93D5-C584F5E3C03C}" srcId="{C70CB715-1684-4D72-84D3-E17089ABFEE5}" destId="{2FD8169E-1847-465A-B7B5-803ABC088AE3}" srcOrd="2" destOrd="0" parTransId="{D0D77995-3B75-46B1-B80E-DC516EFF8AAB}" sibTransId="{901E280E-61AF-4463-AE61-546BD7C6A03B}"/>
    <dgm:cxn modelId="{22149D79-4BFC-472D-BFA1-465F0E3A95FD}" srcId="{C70CB715-1684-4D72-84D3-E17089ABFEE5}" destId="{ACBDCF27-F2D2-4EBD-9BFC-74AF35F10B23}" srcOrd="3" destOrd="0" parTransId="{A73C3809-4773-45CD-A400-55F0F68FF46E}" sibTransId="{C16E4BE4-44B1-4EEB-B6AA-091198647295}"/>
    <dgm:cxn modelId="{3EE61359-87ED-45CD-BB13-7938A7615020}" srcId="{C70CB715-1684-4D72-84D3-E17089ABFEE5}" destId="{0256D907-450B-40EF-A62F-E5B5FDADBB34}" srcOrd="1" destOrd="0" parTransId="{8859FED4-C45A-4DBD-8CE0-95876F4E34CF}" sibTransId="{1E773BA9-D255-45CD-A917-5CCB1C157C21}"/>
    <dgm:cxn modelId="{E97259AD-B4D9-481B-9470-2ED100F1A76D}" type="presOf" srcId="{C70CB715-1684-4D72-84D3-E17089ABFEE5}" destId="{1912A500-CB3F-409D-BFBC-FD31FB590714}" srcOrd="0" destOrd="0" presId="urn:microsoft.com/office/officeart/2005/8/layout/vProcess5"/>
    <dgm:cxn modelId="{34010D11-CA2F-49EE-BCA5-1558B9591082}" type="presOf" srcId="{ACBDCF27-F2D2-4EBD-9BFC-74AF35F10B23}" destId="{7AA47F13-6D0D-4577-A394-45E32985D676}" srcOrd="0" destOrd="0" presId="urn:microsoft.com/office/officeart/2005/8/layout/vProcess5"/>
    <dgm:cxn modelId="{DCF0E5EB-45AA-4958-AFCF-244C202DD411}" type="presOf" srcId="{ACBDCF27-F2D2-4EBD-9BFC-74AF35F10B23}" destId="{9E85A25A-44E4-43F4-8698-10C2158FAB80}" srcOrd="1" destOrd="0" presId="urn:microsoft.com/office/officeart/2005/8/layout/vProcess5"/>
    <dgm:cxn modelId="{78132A21-F577-4F44-AC6F-9B2431FFECEF}" type="presOf" srcId="{C16E4BE4-44B1-4EEB-B6AA-091198647295}" destId="{A9299D6A-EFF3-4FC0-997D-18B0AEBCC28A}" srcOrd="0" destOrd="0" presId="urn:microsoft.com/office/officeart/2005/8/layout/vProcess5"/>
    <dgm:cxn modelId="{8E190445-8552-46EB-A203-DD7961B6F4C7}" srcId="{C70CB715-1684-4D72-84D3-E17089ABFEE5}" destId="{776E81F5-CD69-4C9D-9310-D2D0A21160CC}" srcOrd="0" destOrd="0" parTransId="{1078AABA-F5DF-4CBA-9773-510D3B34F4E1}" sibTransId="{AC6789C4-4144-449F-A7B8-D4969F782A6A}"/>
    <dgm:cxn modelId="{7CC517B3-232E-4264-A26D-306898C81FF6}" type="presOf" srcId="{776E81F5-CD69-4C9D-9310-D2D0A21160CC}" destId="{0F4E0DB1-2E8F-4A16-AC9B-0B754A14240A}" srcOrd="1" destOrd="0" presId="urn:microsoft.com/office/officeart/2005/8/layout/vProcess5"/>
    <dgm:cxn modelId="{E33AE584-92F4-4CDC-8E0E-3894D2F68CD2}" type="presOf" srcId="{776E81F5-CD69-4C9D-9310-D2D0A21160CC}" destId="{BDC7F45D-3135-416A-BD1B-153711C07441}" srcOrd="0" destOrd="0" presId="urn:microsoft.com/office/officeart/2005/8/layout/vProcess5"/>
    <dgm:cxn modelId="{B5C1E150-B698-4020-8584-A465612C6113}" type="presOf" srcId="{2FD8169E-1847-465A-B7B5-803ABC088AE3}" destId="{865BCD55-4F9C-42CA-8ACC-B96E947E810A}" srcOrd="0" destOrd="0" presId="urn:microsoft.com/office/officeart/2005/8/layout/vProcess5"/>
    <dgm:cxn modelId="{55D9D12F-241D-4B41-B9F7-AB693B5BAA2D}" type="presOf" srcId="{0256D907-450B-40EF-A62F-E5B5FDADBB34}" destId="{F3A00293-A230-4632-B056-71ED2453FB21}" srcOrd="1" destOrd="0" presId="urn:microsoft.com/office/officeart/2005/8/layout/vProcess5"/>
    <dgm:cxn modelId="{67DD2687-E15C-41B0-BB7F-C34ADEF6ECEB}" type="presOf" srcId="{2FD8169E-1847-465A-B7B5-803ABC088AE3}" destId="{07741AE6-A4FD-472C-BF91-EE8AB375D380}" srcOrd="1" destOrd="0" presId="urn:microsoft.com/office/officeart/2005/8/layout/vProcess5"/>
    <dgm:cxn modelId="{C124F271-F4AD-4553-9677-2406384DB09A}" type="presOf" srcId="{AC6789C4-4144-449F-A7B8-D4969F782A6A}" destId="{A1AC42C2-1D23-462B-9EA8-E3DE8DA76925}" srcOrd="0" destOrd="0" presId="urn:microsoft.com/office/officeart/2005/8/layout/vProcess5"/>
    <dgm:cxn modelId="{5E8A3177-5E1B-4D9B-A9A1-1588AB37C99B}" type="presOf" srcId="{3BA520D0-E3ED-4CEE-9340-AC3A89D1D7B6}" destId="{3141E2EB-BC85-458E-BBA0-C5597AEE8308}" srcOrd="0" destOrd="0" presId="urn:microsoft.com/office/officeart/2005/8/layout/vProcess5"/>
    <dgm:cxn modelId="{BFFBD350-41C4-4EFF-B3E5-689650C1E925}" type="presOf" srcId="{1E773BA9-D255-45CD-A917-5CCB1C157C21}" destId="{E8BD3672-4B49-4D6F-AC99-DE02A0FF1427}" srcOrd="0" destOrd="0" presId="urn:microsoft.com/office/officeart/2005/8/layout/vProcess5"/>
    <dgm:cxn modelId="{737DF705-993E-49B1-9B72-D33A5991A6EE}" type="presOf" srcId="{3BA520D0-E3ED-4CEE-9340-AC3A89D1D7B6}" destId="{7CC66A38-D26C-4881-961B-75A0F3294793}" srcOrd="1" destOrd="0" presId="urn:microsoft.com/office/officeart/2005/8/layout/vProcess5"/>
    <dgm:cxn modelId="{991F0C2C-4BF4-48C3-8FFC-29B87C50EFF8}" type="presOf" srcId="{0256D907-450B-40EF-A62F-E5B5FDADBB34}" destId="{ADB075D0-C91D-4473-8CDD-E3568ACC974D}" srcOrd="0" destOrd="0" presId="urn:microsoft.com/office/officeart/2005/8/layout/vProcess5"/>
    <dgm:cxn modelId="{B1852BBF-09DF-4C2F-AB25-B3D883BAAD37}" srcId="{C70CB715-1684-4D72-84D3-E17089ABFEE5}" destId="{3BA520D0-E3ED-4CEE-9340-AC3A89D1D7B6}" srcOrd="4" destOrd="0" parTransId="{167BC1C6-C35E-4398-8E45-96FB501FFB98}" sibTransId="{B8F99E35-78F7-4CB5-AB4C-9BF1634511C4}"/>
    <dgm:cxn modelId="{92517226-E284-4DC9-9701-6A2C90CCBE41}" type="presOf" srcId="{901E280E-61AF-4463-AE61-546BD7C6A03B}" destId="{3AE4FA04-1F11-46EB-8F57-A4C781FE0C9B}" srcOrd="0" destOrd="0" presId="urn:microsoft.com/office/officeart/2005/8/layout/vProcess5"/>
    <dgm:cxn modelId="{60CF1EFA-BDA4-4321-A1E9-E4C80E24E91D}" type="presParOf" srcId="{1912A500-CB3F-409D-BFBC-FD31FB590714}" destId="{24114DDE-6706-49B2-96D8-41185B5AF8DA}" srcOrd="0" destOrd="0" presId="urn:microsoft.com/office/officeart/2005/8/layout/vProcess5"/>
    <dgm:cxn modelId="{1486AB37-1C9E-4893-BB72-8D6A8EDD8411}" type="presParOf" srcId="{1912A500-CB3F-409D-BFBC-FD31FB590714}" destId="{BDC7F45D-3135-416A-BD1B-153711C07441}" srcOrd="1" destOrd="0" presId="urn:microsoft.com/office/officeart/2005/8/layout/vProcess5"/>
    <dgm:cxn modelId="{A4F3A6C2-21B1-452F-B532-7A51A07A9025}" type="presParOf" srcId="{1912A500-CB3F-409D-BFBC-FD31FB590714}" destId="{ADB075D0-C91D-4473-8CDD-E3568ACC974D}" srcOrd="2" destOrd="0" presId="urn:microsoft.com/office/officeart/2005/8/layout/vProcess5"/>
    <dgm:cxn modelId="{F95C43D1-5808-476C-8272-4A0727177B42}" type="presParOf" srcId="{1912A500-CB3F-409D-BFBC-FD31FB590714}" destId="{865BCD55-4F9C-42CA-8ACC-B96E947E810A}" srcOrd="3" destOrd="0" presId="urn:microsoft.com/office/officeart/2005/8/layout/vProcess5"/>
    <dgm:cxn modelId="{BB6A8F1E-96E6-4813-AE0D-DA735518FBC7}" type="presParOf" srcId="{1912A500-CB3F-409D-BFBC-FD31FB590714}" destId="{7AA47F13-6D0D-4577-A394-45E32985D676}" srcOrd="4" destOrd="0" presId="urn:microsoft.com/office/officeart/2005/8/layout/vProcess5"/>
    <dgm:cxn modelId="{FFDE460E-9443-457D-867C-A3C648A5445D}" type="presParOf" srcId="{1912A500-CB3F-409D-BFBC-FD31FB590714}" destId="{3141E2EB-BC85-458E-BBA0-C5597AEE8308}" srcOrd="5" destOrd="0" presId="urn:microsoft.com/office/officeart/2005/8/layout/vProcess5"/>
    <dgm:cxn modelId="{C6ABBE37-1E28-4AAD-B973-E0496FBA35E5}" type="presParOf" srcId="{1912A500-CB3F-409D-BFBC-FD31FB590714}" destId="{A1AC42C2-1D23-462B-9EA8-E3DE8DA76925}" srcOrd="6" destOrd="0" presId="urn:microsoft.com/office/officeart/2005/8/layout/vProcess5"/>
    <dgm:cxn modelId="{B709171C-5C33-4852-9232-E2A07386D5BE}" type="presParOf" srcId="{1912A500-CB3F-409D-BFBC-FD31FB590714}" destId="{E8BD3672-4B49-4D6F-AC99-DE02A0FF1427}" srcOrd="7" destOrd="0" presId="urn:microsoft.com/office/officeart/2005/8/layout/vProcess5"/>
    <dgm:cxn modelId="{0FFE79F6-4690-4E6A-9F3F-6F38C41D4897}" type="presParOf" srcId="{1912A500-CB3F-409D-BFBC-FD31FB590714}" destId="{3AE4FA04-1F11-46EB-8F57-A4C781FE0C9B}" srcOrd="8" destOrd="0" presId="urn:microsoft.com/office/officeart/2005/8/layout/vProcess5"/>
    <dgm:cxn modelId="{B6944368-E1E1-4772-B046-CF1E21A58436}" type="presParOf" srcId="{1912A500-CB3F-409D-BFBC-FD31FB590714}" destId="{A9299D6A-EFF3-4FC0-997D-18B0AEBCC28A}" srcOrd="9" destOrd="0" presId="urn:microsoft.com/office/officeart/2005/8/layout/vProcess5"/>
    <dgm:cxn modelId="{FFA97693-0179-4BAC-A87A-836B3B96DE2D}" type="presParOf" srcId="{1912A500-CB3F-409D-BFBC-FD31FB590714}" destId="{0F4E0DB1-2E8F-4A16-AC9B-0B754A14240A}" srcOrd="10" destOrd="0" presId="urn:microsoft.com/office/officeart/2005/8/layout/vProcess5"/>
    <dgm:cxn modelId="{DC26723C-BA2B-4B58-915B-A36B84AC7BC8}" type="presParOf" srcId="{1912A500-CB3F-409D-BFBC-FD31FB590714}" destId="{F3A00293-A230-4632-B056-71ED2453FB21}" srcOrd="11" destOrd="0" presId="urn:microsoft.com/office/officeart/2005/8/layout/vProcess5"/>
    <dgm:cxn modelId="{45192C4C-9413-4097-ADF8-B9D70EE3FCCB}" type="presParOf" srcId="{1912A500-CB3F-409D-BFBC-FD31FB590714}" destId="{07741AE6-A4FD-472C-BF91-EE8AB375D380}" srcOrd="12" destOrd="0" presId="urn:microsoft.com/office/officeart/2005/8/layout/vProcess5"/>
    <dgm:cxn modelId="{B2A60142-E91F-4214-ABDB-CB79C7B8C0AD}" type="presParOf" srcId="{1912A500-CB3F-409D-BFBC-FD31FB590714}" destId="{9E85A25A-44E4-43F4-8698-10C2158FAB80}" srcOrd="13" destOrd="0" presId="urn:microsoft.com/office/officeart/2005/8/layout/vProcess5"/>
    <dgm:cxn modelId="{A937A62B-CA1C-4F10-9C17-BCB7C27453A9}" type="presParOf" srcId="{1912A500-CB3F-409D-BFBC-FD31FB590714}" destId="{7CC66A38-D26C-4881-961B-75A0F3294793}"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468DEEA-649E-48B8-9A07-BE77B9859402}" type="doc">
      <dgm:prSet loTypeId="urn:microsoft.com/office/officeart/2005/8/layout/vList2" loCatId="list" qsTypeId="urn:microsoft.com/office/officeart/2005/8/quickstyle/simple1#1" qsCatId="simple" csTypeId="urn:microsoft.com/office/officeart/2005/8/colors/accent1_4" csCatId="accent1" phldr="1"/>
      <dgm:spPr/>
      <dgm:t>
        <a:bodyPr/>
        <a:lstStyle/>
        <a:p>
          <a:endParaRPr lang="lv-LV"/>
        </a:p>
      </dgm:t>
    </dgm:pt>
    <dgm:pt modelId="{8670B1E0-9E98-48A6-A9D0-B7562CC7754C}">
      <dgm:prSet custT="1"/>
      <dgm:spPr/>
      <dgm:t>
        <a:bodyPr/>
        <a:lstStyle/>
        <a:p>
          <a:r>
            <a:rPr lang="lv-LV" sz="1800" dirty="0" smtClean="0"/>
            <a:t>virspusēja</a:t>
          </a:r>
          <a:endParaRPr lang="lv-LV" sz="1800" dirty="0"/>
        </a:p>
      </dgm:t>
    </dgm:pt>
    <dgm:pt modelId="{59001996-483B-422A-A1A9-BB0FD3C21F69}" type="parTrans" cxnId="{606EAE2C-A06C-4294-8C2B-B255923BB7E9}">
      <dgm:prSet/>
      <dgm:spPr/>
      <dgm:t>
        <a:bodyPr/>
        <a:lstStyle/>
        <a:p>
          <a:endParaRPr lang="lv-LV" sz="2000"/>
        </a:p>
      </dgm:t>
    </dgm:pt>
    <dgm:pt modelId="{86FE3D9E-AFBA-43BF-9624-D8A248F6B583}" type="sibTrans" cxnId="{606EAE2C-A06C-4294-8C2B-B255923BB7E9}">
      <dgm:prSet/>
      <dgm:spPr/>
      <dgm:t>
        <a:bodyPr/>
        <a:lstStyle/>
        <a:p>
          <a:endParaRPr lang="lv-LV" sz="2000"/>
        </a:p>
      </dgm:t>
    </dgm:pt>
    <dgm:pt modelId="{B6CB1675-A57D-4C3E-8507-82196E03B3F8}">
      <dgm:prSet custT="1"/>
      <dgm:spPr/>
      <dgm:t>
        <a:bodyPr/>
        <a:lstStyle/>
        <a:p>
          <a:r>
            <a:rPr lang="lv-LV" sz="1800" dirty="0" smtClean="0"/>
            <a:t>par ugunsnelaimju galveno cēloni uzskata neuzmanīgu rīcību ar uguni</a:t>
          </a:r>
          <a:endParaRPr lang="lv-LV" sz="1800" dirty="0"/>
        </a:p>
      </dgm:t>
    </dgm:pt>
    <dgm:pt modelId="{5D416438-9F29-4AB1-AABA-88899557270E}" type="parTrans" cxnId="{E7BFE974-7468-432A-BFFC-E376DD751A31}">
      <dgm:prSet/>
      <dgm:spPr/>
      <dgm:t>
        <a:bodyPr/>
        <a:lstStyle/>
        <a:p>
          <a:endParaRPr lang="lv-LV" sz="2000"/>
        </a:p>
      </dgm:t>
    </dgm:pt>
    <dgm:pt modelId="{11FCA7B6-C9FF-48FB-B314-B2E8DBFF3169}" type="sibTrans" cxnId="{E7BFE974-7468-432A-BFFC-E376DD751A31}">
      <dgm:prSet/>
      <dgm:spPr/>
      <dgm:t>
        <a:bodyPr/>
        <a:lstStyle/>
        <a:p>
          <a:endParaRPr lang="lv-LV" sz="2000"/>
        </a:p>
      </dgm:t>
    </dgm:pt>
    <dgm:pt modelId="{A96D0167-4373-4336-96C8-F89E4064A324}">
      <dgm:prSet custT="1"/>
      <dgm:spPr/>
      <dgm:t>
        <a:bodyPr/>
        <a:lstStyle/>
        <a:p>
          <a:r>
            <a:rPr lang="lv-LV" sz="1800" dirty="0" smtClean="0"/>
            <a:t>uzskata</a:t>
          </a:r>
          <a:r>
            <a:rPr lang="lv-LV" sz="1800" dirty="0"/>
            <a:t>, ka ir pietiekami informēti par ugunsdrošības pasākumiem, pamatojot ar pieredzi, zināšanām, kas iegūtas dzīves laikā.</a:t>
          </a:r>
        </a:p>
      </dgm:t>
    </dgm:pt>
    <dgm:pt modelId="{896A5863-93CA-4BFD-B1C8-76B9256F579E}" type="parTrans" cxnId="{1A46A137-3B30-45FF-B8A5-70174787091D}">
      <dgm:prSet/>
      <dgm:spPr/>
      <dgm:t>
        <a:bodyPr/>
        <a:lstStyle/>
        <a:p>
          <a:endParaRPr lang="lv-LV" sz="2000"/>
        </a:p>
      </dgm:t>
    </dgm:pt>
    <dgm:pt modelId="{7355D50A-6913-4866-AF0A-D6D7ECC851FF}" type="sibTrans" cxnId="{1A46A137-3B30-45FF-B8A5-70174787091D}">
      <dgm:prSet/>
      <dgm:spPr/>
      <dgm:t>
        <a:bodyPr/>
        <a:lstStyle/>
        <a:p>
          <a:endParaRPr lang="lv-LV" sz="2000"/>
        </a:p>
      </dgm:t>
    </dgm:pt>
    <dgm:pt modelId="{DB75A7BB-E456-4DC8-BF65-9519A92D9E4F}">
      <dgm:prSet custT="1"/>
      <dgm:spPr/>
      <dgm:t>
        <a:bodyPr/>
        <a:lstStyle/>
        <a:p>
          <a:r>
            <a:rPr lang="lv-LV" sz="1800" dirty="0" smtClean="0"/>
            <a:t>trūkst </a:t>
          </a:r>
          <a:r>
            <a:rPr lang="lv-LV" sz="1800" dirty="0"/>
            <a:t>izpratnes par preventīvajiem pasākumiem, </a:t>
          </a:r>
          <a:r>
            <a:rPr lang="lv-LV" sz="1800" dirty="0" smtClean="0"/>
            <a:t>prakses. </a:t>
          </a:r>
          <a:endParaRPr lang="lv-LV" sz="1800" dirty="0"/>
        </a:p>
      </dgm:t>
    </dgm:pt>
    <dgm:pt modelId="{04F05055-F5C1-4EEF-8899-52AA879EED10}" type="parTrans" cxnId="{43FABE0F-6678-40C1-8F94-398C18F70949}">
      <dgm:prSet/>
      <dgm:spPr/>
      <dgm:t>
        <a:bodyPr/>
        <a:lstStyle/>
        <a:p>
          <a:endParaRPr lang="lv-LV" sz="2000"/>
        </a:p>
      </dgm:t>
    </dgm:pt>
    <dgm:pt modelId="{59C542D7-5E94-4B13-8D2B-97AAD317B2D0}" type="sibTrans" cxnId="{43FABE0F-6678-40C1-8F94-398C18F70949}">
      <dgm:prSet/>
      <dgm:spPr/>
      <dgm:t>
        <a:bodyPr/>
        <a:lstStyle/>
        <a:p>
          <a:endParaRPr lang="lv-LV" sz="2000"/>
        </a:p>
      </dgm:t>
    </dgm:pt>
    <dgm:pt modelId="{92FB8C8E-AF70-441F-B30B-15ABCF138B2C}">
      <dgm:prSet custT="1"/>
      <dgm:spPr/>
      <dgm:t>
        <a:bodyPr/>
        <a:lstStyle/>
        <a:p>
          <a:r>
            <a:rPr lang="lv-LV" sz="1800" dirty="0" smtClean="0"/>
            <a:t>nepieciešama </a:t>
          </a:r>
          <a:r>
            <a:rPr lang="lv-LV" sz="1800" dirty="0"/>
            <a:t>sabiedrības izglītošana  - gan teorijā</a:t>
          </a:r>
          <a:r>
            <a:rPr lang="lv-LV" sz="1800" dirty="0" smtClean="0"/>
            <a:t>,             </a:t>
          </a:r>
          <a:r>
            <a:rPr lang="lv-LV" sz="1800" dirty="0"/>
            <a:t>gan arī ar praktiskas iesaistes </a:t>
          </a:r>
          <a:r>
            <a:rPr lang="lv-LV" sz="1800" dirty="0" smtClean="0"/>
            <a:t>iespējām, šoka situācija</a:t>
          </a:r>
          <a:endParaRPr lang="lv-LV" sz="1800" dirty="0"/>
        </a:p>
      </dgm:t>
    </dgm:pt>
    <dgm:pt modelId="{2A3B14F5-8222-4B6F-A021-761D99C221DB}" type="sibTrans" cxnId="{2342ADC8-90B4-436F-9D27-72DB49FFD64B}">
      <dgm:prSet/>
      <dgm:spPr/>
      <dgm:t>
        <a:bodyPr/>
        <a:lstStyle/>
        <a:p>
          <a:endParaRPr lang="lv-LV" sz="2000"/>
        </a:p>
      </dgm:t>
    </dgm:pt>
    <dgm:pt modelId="{2FFF9B1C-ADF0-4CDF-80B5-BC34774C00BB}" type="parTrans" cxnId="{2342ADC8-90B4-436F-9D27-72DB49FFD64B}">
      <dgm:prSet/>
      <dgm:spPr/>
      <dgm:t>
        <a:bodyPr/>
        <a:lstStyle/>
        <a:p>
          <a:endParaRPr lang="lv-LV" sz="2000"/>
        </a:p>
      </dgm:t>
    </dgm:pt>
    <dgm:pt modelId="{D064A479-575B-4D42-B92D-91CB7F573B76}">
      <dgm:prSet custT="1"/>
      <dgm:spPr/>
      <dgm:t>
        <a:bodyPr/>
        <a:lstStyle/>
        <a:p>
          <a:r>
            <a:rPr lang="lv-LV" sz="1800" dirty="0" smtClean="0"/>
            <a:t>ar ugunsdrošību saprot personīgu atbildību, piesardzības ievērošanu, darbojoties ar potenciāli ugunsbīstamiem priekšmetiem</a:t>
          </a:r>
          <a:endParaRPr lang="lv-LV" sz="1800" dirty="0"/>
        </a:p>
      </dgm:t>
    </dgm:pt>
    <dgm:pt modelId="{07097822-A109-4954-B2AF-DF0D16CBE6DC}" type="parTrans" cxnId="{8895075B-5C53-4ACB-9D49-D3004E36C3F1}">
      <dgm:prSet/>
      <dgm:spPr/>
      <dgm:t>
        <a:bodyPr/>
        <a:lstStyle/>
        <a:p>
          <a:endParaRPr lang="lv-LV"/>
        </a:p>
      </dgm:t>
    </dgm:pt>
    <dgm:pt modelId="{8FC45A79-9C8B-4E46-9951-6A320774017E}" type="sibTrans" cxnId="{8895075B-5C53-4ACB-9D49-D3004E36C3F1}">
      <dgm:prSet/>
      <dgm:spPr/>
      <dgm:t>
        <a:bodyPr/>
        <a:lstStyle/>
        <a:p>
          <a:endParaRPr lang="lv-LV"/>
        </a:p>
      </dgm:t>
    </dgm:pt>
    <dgm:pt modelId="{3BBE1C18-9796-47ED-A79E-739ED1B0C1D2}">
      <dgm:prSet custT="1"/>
      <dgm:spPr/>
      <dgm:t>
        <a:bodyPr/>
        <a:lstStyle/>
        <a:p>
          <a:r>
            <a:rPr lang="lv-LV" sz="1800" dirty="0" smtClean="0">
              <a:solidFill>
                <a:schemeClr val="bg1"/>
              </a:solidFill>
            </a:rPr>
            <a:t>uzsver personīgo ieradumu kontroli (smēķējot, kurinot krāsnis, dedzinot sveces). </a:t>
          </a:r>
          <a:endParaRPr lang="lv-LV" sz="1800" dirty="0">
            <a:solidFill>
              <a:schemeClr val="bg1"/>
            </a:solidFill>
          </a:endParaRPr>
        </a:p>
      </dgm:t>
    </dgm:pt>
    <dgm:pt modelId="{126A4386-7C9E-4813-8C99-50B48DFDE168}" type="parTrans" cxnId="{772D8F8E-44E5-4C09-8794-122AF20FBFF2}">
      <dgm:prSet/>
      <dgm:spPr/>
      <dgm:t>
        <a:bodyPr/>
        <a:lstStyle/>
        <a:p>
          <a:endParaRPr lang="lv-LV"/>
        </a:p>
      </dgm:t>
    </dgm:pt>
    <dgm:pt modelId="{8B6F5F0D-CA93-4EA5-B143-A9F137F0FC4C}" type="sibTrans" cxnId="{772D8F8E-44E5-4C09-8794-122AF20FBFF2}">
      <dgm:prSet/>
      <dgm:spPr/>
      <dgm:t>
        <a:bodyPr/>
        <a:lstStyle/>
        <a:p>
          <a:endParaRPr lang="lv-LV"/>
        </a:p>
      </dgm:t>
    </dgm:pt>
    <dgm:pt modelId="{7173DB76-CB08-45CF-BF88-E9DE0E303649}" type="pres">
      <dgm:prSet presAssocID="{A468DEEA-649E-48B8-9A07-BE77B9859402}" presName="linear" presStyleCnt="0">
        <dgm:presLayoutVars>
          <dgm:animLvl val="lvl"/>
          <dgm:resizeHandles val="exact"/>
        </dgm:presLayoutVars>
      </dgm:prSet>
      <dgm:spPr/>
      <dgm:t>
        <a:bodyPr/>
        <a:lstStyle/>
        <a:p>
          <a:endParaRPr lang="lv-LV"/>
        </a:p>
      </dgm:t>
    </dgm:pt>
    <dgm:pt modelId="{A049182A-CD77-4B75-ABD5-4C81E8460814}" type="pres">
      <dgm:prSet presAssocID="{8670B1E0-9E98-48A6-A9D0-B7562CC7754C}" presName="parentText" presStyleLbl="node1" presStyleIdx="0" presStyleCnt="7" custLinFactNeighborX="-164" custLinFactNeighborY="-64786">
        <dgm:presLayoutVars>
          <dgm:chMax val="0"/>
          <dgm:bulletEnabled val="1"/>
        </dgm:presLayoutVars>
      </dgm:prSet>
      <dgm:spPr/>
      <dgm:t>
        <a:bodyPr/>
        <a:lstStyle/>
        <a:p>
          <a:endParaRPr lang="lv-LV"/>
        </a:p>
      </dgm:t>
    </dgm:pt>
    <dgm:pt modelId="{ECC6B011-82EB-42A5-B163-65D9971E95B5}" type="pres">
      <dgm:prSet presAssocID="{86FE3D9E-AFBA-43BF-9624-D8A248F6B583}" presName="spacer" presStyleCnt="0"/>
      <dgm:spPr/>
      <dgm:t>
        <a:bodyPr/>
        <a:lstStyle/>
        <a:p>
          <a:endParaRPr lang="lv-LV"/>
        </a:p>
      </dgm:t>
    </dgm:pt>
    <dgm:pt modelId="{CA8F3333-A8D6-4C2C-AA4A-49B8E75CF447}" type="pres">
      <dgm:prSet presAssocID="{B6CB1675-A57D-4C3E-8507-82196E03B3F8}" presName="parentText" presStyleLbl="node1" presStyleIdx="1" presStyleCnt="7">
        <dgm:presLayoutVars>
          <dgm:chMax val="0"/>
          <dgm:bulletEnabled val="1"/>
        </dgm:presLayoutVars>
      </dgm:prSet>
      <dgm:spPr/>
      <dgm:t>
        <a:bodyPr/>
        <a:lstStyle/>
        <a:p>
          <a:endParaRPr lang="lv-LV"/>
        </a:p>
      </dgm:t>
    </dgm:pt>
    <dgm:pt modelId="{5B7E0A0E-93C9-49A1-AB48-85242522C219}" type="pres">
      <dgm:prSet presAssocID="{11FCA7B6-C9FF-48FB-B314-B2E8DBFF3169}" presName="spacer" presStyleCnt="0"/>
      <dgm:spPr/>
      <dgm:t>
        <a:bodyPr/>
        <a:lstStyle/>
        <a:p>
          <a:endParaRPr lang="lv-LV"/>
        </a:p>
      </dgm:t>
    </dgm:pt>
    <dgm:pt modelId="{B561CD43-B7E0-493E-AF9F-7C9BF8D83DD0}" type="pres">
      <dgm:prSet presAssocID="{D064A479-575B-4D42-B92D-91CB7F573B76}" presName="parentText" presStyleLbl="node1" presStyleIdx="2" presStyleCnt="7">
        <dgm:presLayoutVars>
          <dgm:chMax val="0"/>
          <dgm:bulletEnabled val="1"/>
        </dgm:presLayoutVars>
      </dgm:prSet>
      <dgm:spPr/>
      <dgm:t>
        <a:bodyPr/>
        <a:lstStyle/>
        <a:p>
          <a:endParaRPr lang="lv-LV"/>
        </a:p>
      </dgm:t>
    </dgm:pt>
    <dgm:pt modelId="{704A4634-3F83-4C68-B494-C1A6A0AFA542}" type="pres">
      <dgm:prSet presAssocID="{8FC45A79-9C8B-4E46-9951-6A320774017E}" presName="spacer" presStyleCnt="0"/>
      <dgm:spPr/>
      <dgm:t>
        <a:bodyPr/>
        <a:lstStyle/>
        <a:p>
          <a:endParaRPr lang="lv-LV"/>
        </a:p>
      </dgm:t>
    </dgm:pt>
    <dgm:pt modelId="{0DD35F2D-B2F2-4B9D-B33C-88848DC9C00D}" type="pres">
      <dgm:prSet presAssocID="{3BBE1C18-9796-47ED-A79E-739ED1B0C1D2}" presName="parentText" presStyleLbl="node1" presStyleIdx="3" presStyleCnt="7">
        <dgm:presLayoutVars>
          <dgm:chMax val="0"/>
          <dgm:bulletEnabled val="1"/>
        </dgm:presLayoutVars>
      </dgm:prSet>
      <dgm:spPr/>
      <dgm:t>
        <a:bodyPr/>
        <a:lstStyle/>
        <a:p>
          <a:endParaRPr lang="lv-LV"/>
        </a:p>
      </dgm:t>
    </dgm:pt>
    <dgm:pt modelId="{E9BADBAA-9A29-45C1-B5ED-95CB5E478628}" type="pres">
      <dgm:prSet presAssocID="{8B6F5F0D-CA93-4EA5-B143-A9F137F0FC4C}" presName="spacer" presStyleCnt="0"/>
      <dgm:spPr/>
      <dgm:t>
        <a:bodyPr/>
        <a:lstStyle/>
        <a:p>
          <a:endParaRPr lang="lv-LV"/>
        </a:p>
      </dgm:t>
    </dgm:pt>
    <dgm:pt modelId="{835BF1A1-22DE-42FB-8C0F-A0A37119A93D}" type="pres">
      <dgm:prSet presAssocID="{A96D0167-4373-4336-96C8-F89E4064A324}" presName="parentText" presStyleLbl="node1" presStyleIdx="4" presStyleCnt="7">
        <dgm:presLayoutVars>
          <dgm:chMax val="0"/>
          <dgm:bulletEnabled val="1"/>
        </dgm:presLayoutVars>
      </dgm:prSet>
      <dgm:spPr/>
      <dgm:t>
        <a:bodyPr/>
        <a:lstStyle/>
        <a:p>
          <a:endParaRPr lang="lv-LV"/>
        </a:p>
      </dgm:t>
    </dgm:pt>
    <dgm:pt modelId="{809EA79F-BCE5-4A06-A4DD-75057163EA26}" type="pres">
      <dgm:prSet presAssocID="{7355D50A-6913-4866-AF0A-D6D7ECC851FF}" presName="spacer" presStyleCnt="0"/>
      <dgm:spPr/>
      <dgm:t>
        <a:bodyPr/>
        <a:lstStyle/>
        <a:p>
          <a:endParaRPr lang="lv-LV"/>
        </a:p>
      </dgm:t>
    </dgm:pt>
    <dgm:pt modelId="{F8C215F7-3824-4812-8FF6-50AD6A99E628}" type="pres">
      <dgm:prSet presAssocID="{DB75A7BB-E456-4DC8-BF65-9519A92D9E4F}" presName="parentText" presStyleLbl="node1" presStyleIdx="5" presStyleCnt="7">
        <dgm:presLayoutVars>
          <dgm:chMax val="0"/>
          <dgm:bulletEnabled val="1"/>
        </dgm:presLayoutVars>
      </dgm:prSet>
      <dgm:spPr/>
      <dgm:t>
        <a:bodyPr/>
        <a:lstStyle/>
        <a:p>
          <a:endParaRPr lang="lv-LV"/>
        </a:p>
      </dgm:t>
    </dgm:pt>
    <dgm:pt modelId="{D0D8524F-9B39-4DDF-B424-02087A3568B6}" type="pres">
      <dgm:prSet presAssocID="{59C542D7-5E94-4B13-8D2B-97AAD317B2D0}" presName="spacer" presStyleCnt="0"/>
      <dgm:spPr/>
      <dgm:t>
        <a:bodyPr/>
        <a:lstStyle/>
        <a:p>
          <a:endParaRPr lang="lv-LV"/>
        </a:p>
      </dgm:t>
    </dgm:pt>
    <dgm:pt modelId="{AC794B61-AC80-403E-A4D0-6BCA5A52CD0D}" type="pres">
      <dgm:prSet presAssocID="{92FB8C8E-AF70-441F-B30B-15ABCF138B2C}" presName="parentText" presStyleLbl="node1" presStyleIdx="6" presStyleCnt="7">
        <dgm:presLayoutVars>
          <dgm:chMax val="0"/>
          <dgm:bulletEnabled val="1"/>
        </dgm:presLayoutVars>
      </dgm:prSet>
      <dgm:spPr/>
      <dgm:t>
        <a:bodyPr/>
        <a:lstStyle/>
        <a:p>
          <a:endParaRPr lang="lv-LV"/>
        </a:p>
      </dgm:t>
    </dgm:pt>
  </dgm:ptLst>
  <dgm:cxnLst>
    <dgm:cxn modelId="{25607CA1-2C9A-4654-BEFE-B7FA7896608B}" type="presOf" srcId="{B6CB1675-A57D-4C3E-8507-82196E03B3F8}" destId="{CA8F3333-A8D6-4C2C-AA4A-49B8E75CF447}" srcOrd="0" destOrd="0" presId="urn:microsoft.com/office/officeart/2005/8/layout/vList2"/>
    <dgm:cxn modelId="{01EE0133-B723-4D39-B9E4-4BD43B4CF77C}" type="presOf" srcId="{A468DEEA-649E-48B8-9A07-BE77B9859402}" destId="{7173DB76-CB08-45CF-BF88-E9DE0E303649}" srcOrd="0" destOrd="0" presId="urn:microsoft.com/office/officeart/2005/8/layout/vList2"/>
    <dgm:cxn modelId="{2342ADC8-90B4-436F-9D27-72DB49FFD64B}" srcId="{A468DEEA-649E-48B8-9A07-BE77B9859402}" destId="{92FB8C8E-AF70-441F-B30B-15ABCF138B2C}" srcOrd="6" destOrd="0" parTransId="{2FFF9B1C-ADF0-4CDF-80B5-BC34774C00BB}" sibTransId="{2A3B14F5-8222-4B6F-A021-761D99C221DB}"/>
    <dgm:cxn modelId="{43FABE0F-6678-40C1-8F94-398C18F70949}" srcId="{A468DEEA-649E-48B8-9A07-BE77B9859402}" destId="{DB75A7BB-E456-4DC8-BF65-9519A92D9E4F}" srcOrd="5" destOrd="0" parTransId="{04F05055-F5C1-4EEF-8899-52AA879EED10}" sibTransId="{59C542D7-5E94-4B13-8D2B-97AAD317B2D0}"/>
    <dgm:cxn modelId="{606EAE2C-A06C-4294-8C2B-B255923BB7E9}" srcId="{A468DEEA-649E-48B8-9A07-BE77B9859402}" destId="{8670B1E0-9E98-48A6-A9D0-B7562CC7754C}" srcOrd="0" destOrd="0" parTransId="{59001996-483B-422A-A1A9-BB0FD3C21F69}" sibTransId="{86FE3D9E-AFBA-43BF-9624-D8A248F6B583}"/>
    <dgm:cxn modelId="{8895075B-5C53-4ACB-9D49-D3004E36C3F1}" srcId="{A468DEEA-649E-48B8-9A07-BE77B9859402}" destId="{D064A479-575B-4D42-B92D-91CB7F573B76}" srcOrd="2" destOrd="0" parTransId="{07097822-A109-4954-B2AF-DF0D16CBE6DC}" sibTransId="{8FC45A79-9C8B-4E46-9951-6A320774017E}"/>
    <dgm:cxn modelId="{FA657E3D-08FE-475A-BE71-85FDDDC5A85D}" type="presOf" srcId="{8670B1E0-9E98-48A6-A9D0-B7562CC7754C}" destId="{A049182A-CD77-4B75-ABD5-4C81E8460814}" srcOrd="0" destOrd="0" presId="urn:microsoft.com/office/officeart/2005/8/layout/vList2"/>
    <dgm:cxn modelId="{1A46A137-3B30-45FF-B8A5-70174787091D}" srcId="{A468DEEA-649E-48B8-9A07-BE77B9859402}" destId="{A96D0167-4373-4336-96C8-F89E4064A324}" srcOrd="4" destOrd="0" parTransId="{896A5863-93CA-4BFD-B1C8-76B9256F579E}" sibTransId="{7355D50A-6913-4866-AF0A-D6D7ECC851FF}"/>
    <dgm:cxn modelId="{4AEF9FBE-774A-4660-BEE5-744B0C7F631C}" type="presOf" srcId="{92FB8C8E-AF70-441F-B30B-15ABCF138B2C}" destId="{AC794B61-AC80-403E-A4D0-6BCA5A52CD0D}" srcOrd="0" destOrd="0" presId="urn:microsoft.com/office/officeart/2005/8/layout/vList2"/>
    <dgm:cxn modelId="{774FE500-2434-493C-9713-7CEC19B9625C}" type="presOf" srcId="{D064A479-575B-4D42-B92D-91CB7F573B76}" destId="{B561CD43-B7E0-493E-AF9F-7C9BF8D83DD0}" srcOrd="0" destOrd="0" presId="urn:microsoft.com/office/officeart/2005/8/layout/vList2"/>
    <dgm:cxn modelId="{CB708530-08ED-4A1E-A283-7FE5AC3994C2}" type="presOf" srcId="{DB75A7BB-E456-4DC8-BF65-9519A92D9E4F}" destId="{F8C215F7-3824-4812-8FF6-50AD6A99E628}" srcOrd="0" destOrd="0" presId="urn:microsoft.com/office/officeart/2005/8/layout/vList2"/>
    <dgm:cxn modelId="{E7BFE974-7468-432A-BFFC-E376DD751A31}" srcId="{A468DEEA-649E-48B8-9A07-BE77B9859402}" destId="{B6CB1675-A57D-4C3E-8507-82196E03B3F8}" srcOrd="1" destOrd="0" parTransId="{5D416438-9F29-4AB1-AABA-88899557270E}" sibTransId="{11FCA7B6-C9FF-48FB-B314-B2E8DBFF3169}"/>
    <dgm:cxn modelId="{772D8F8E-44E5-4C09-8794-122AF20FBFF2}" srcId="{A468DEEA-649E-48B8-9A07-BE77B9859402}" destId="{3BBE1C18-9796-47ED-A79E-739ED1B0C1D2}" srcOrd="3" destOrd="0" parTransId="{126A4386-7C9E-4813-8C99-50B48DFDE168}" sibTransId="{8B6F5F0D-CA93-4EA5-B143-A9F137F0FC4C}"/>
    <dgm:cxn modelId="{54CCC416-D45D-41FD-91AB-05A9917A3369}" type="presOf" srcId="{A96D0167-4373-4336-96C8-F89E4064A324}" destId="{835BF1A1-22DE-42FB-8C0F-A0A37119A93D}" srcOrd="0" destOrd="0" presId="urn:microsoft.com/office/officeart/2005/8/layout/vList2"/>
    <dgm:cxn modelId="{F4A44E6D-C147-461F-8DD2-ADCDEFE13580}" type="presOf" srcId="{3BBE1C18-9796-47ED-A79E-739ED1B0C1D2}" destId="{0DD35F2D-B2F2-4B9D-B33C-88848DC9C00D}" srcOrd="0" destOrd="0" presId="urn:microsoft.com/office/officeart/2005/8/layout/vList2"/>
    <dgm:cxn modelId="{110DDEFE-9548-45A3-869E-9475D29F958E}" type="presParOf" srcId="{7173DB76-CB08-45CF-BF88-E9DE0E303649}" destId="{A049182A-CD77-4B75-ABD5-4C81E8460814}" srcOrd="0" destOrd="0" presId="urn:microsoft.com/office/officeart/2005/8/layout/vList2"/>
    <dgm:cxn modelId="{BC7D9357-6BBA-4681-965D-E2895F693CA4}" type="presParOf" srcId="{7173DB76-CB08-45CF-BF88-E9DE0E303649}" destId="{ECC6B011-82EB-42A5-B163-65D9971E95B5}" srcOrd="1" destOrd="0" presId="urn:microsoft.com/office/officeart/2005/8/layout/vList2"/>
    <dgm:cxn modelId="{B08D4A4B-54C2-4F53-9D01-8472BCFE3604}" type="presParOf" srcId="{7173DB76-CB08-45CF-BF88-E9DE0E303649}" destId="{CA8F3333-A8D6-4C2C-AA4A-49B8E75CF447}" srcOrd="2" destOrd="0" presId="urn:microsoft.com/office/officeart/2005/8/layout/vList2"/>
    <dgm:cxn modelId="{C5389A32-325C-435B-AB5B-6A89B33F8458}" type="presParOf" srcId="{7173DB76-CB08-45CF-BF88-E9DE0E303649}" destId="{5B7E0A0E-93C9-49A1-AB48-85242522C219}" srcOrd="3" destOrd="0" presId="urn:microsoft.com/office/officeart/2005/8/layout/vList2"/>
    <dgm:cxn modelId="{7D27BFE6-1567-475C-B731-AE1F3C4AE1B5}" type="presParOf" srcId="{7173DB76-CB08-45CF-BF88-E9DE0E303649}" destId="{B561CD43-B7E0-493E-AF9F-7C9BF8D83DD0}" srcOrd="4" destOrd="0" presId="urn:microsoft.com/office/officeart/2005/8/layout/vList2"/>
    <dgm:cxn modelId="{63C59DF6-1023-46E0-9F90-D33FA053ABDD}" type="presParOf" srcId="{7173DB76-CB08-45CF-BF88-E9DE0E303649}" destId="{704A4634-3F83-4C68-B494-C1A6A0AFA542}" srcOrd="5" destOrd="0" presId="urn:microsoft.com/office/officeart/2005/8/layout/vList2"/>
    <dgm:cxn modelId="{E350F72F-9702-43A9-A93D-76752E6A0632}" type="presParOf" srcId="{7173DB76-CB08-45CF-BF88-E9DE0E303649}" destId="{0DD35F2D-B2F2-4B9D-B33C-88848DC9C00D}" srcOrd="6" destOrd="0" presId="urn:microsoft.com/office/officeart/2005/8/layout/vList2"/>
    <dgm:cxn modelId="{51447211-FC6E-439B-8249-B08B0FC3A279}" type="presParOf" srcId="{7173DB76-CB08-45CF-BF88-E9DE0E303649}" destId="{E9BADBAA-9A29-45C1-B5ED-95CB5E478628}" srcOrd="7" destOrd="0" presId="urn:microsoft.com/office/officeart/2005/8/layout/vList2"/>
    <dgm:cxn modelId="{61F81EB9-A5A7-4D60-B1C2-DC5A6E08DC90}" type="presParOf" srcId="{7173DB76-CB08-45CF-BF88-E9DE0E303649}" destId="{835BF1A1-22DE-42FB-8C0F-A0A37119A93D}" srcOrd="8" destOrd="0" presId="urn:microsoft.com/office/officeart/2005/8/layout/vList2"/>
    <dgm:cxn modelId="{428DB7C7-5089-46A5-A69B-EC5EEF24C1D3}" type="presParOf" srcId="{7173DB76-CB08-45CF-BF88-E9DE0E303649}" destId="{809EA79F-BCE5-4A06-A4DD-75057163EA26}" srcOrd="9" destOrd="0" presId="urn:microsoft.com/office/officeart/2005/8/layout/vList2"/>
    <dgm:cxn modelId="{31D96597-A526-4349-9AFD-7F1B990B642E}" type="presParOf" srcId="{7173DB76-CB08-45CF-BF88-E9DE0E303649}" destId="{F8C215F7-3824-4812-8FF6-50AD6A99E628}" srcOrd="10" destOrd="0" presId="urn:microsoft.com/office/officeart/2005/8/layout/vList2"/>
    <dgm:cxn modelId="{7095DAFB-F874-4728-B245-D964A93C0052}" type="presParOf" srcId="{7173DB76-CB08-45CF-BF88-E9DE0E303649}" destId="{D0D8524F-9B39-4DDF-B424-02087A3568B6}" srcOrd="11" destOrd="0" presId="urn:microsoft.com/office/officeart/2005/8/layout/vList2"/>
    <dgm:cxn modelId="{D9697C0A-C60F-4278-8677-17A07AC5C0CD}" type="presParOf" srcId="{7173DB76-CB08-45CF-BF88-E9DE0E303649}" destId="{AC794B61-AC80-403E-A4D0-6BCA5A52CD0D}"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9B093D3-42AA-4703-AFA5-02DAF3993072}"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lv-LV"/>
        </a:p>
      </dgm:t>
    </dgm:pt>
    <dgm:pt modelId="{B1C8E110-94E5-4424-BEFC-C898258F17FE}">
      <dgm:prSet phldrT="[Text]" custT="1"/>
      <dgm:spPr/>
      <dgm:t>
        <a:bodyPr/>
        <a:lstStyle/>
        <a:p>
          <a:r>
            <a:rPr lang="lv-LV" sz="2000" b="1" dirty="0" smtClean="0"/>
            <a:t>Pietrūkst </a:t>
          </a:r>
          <a:r>
            <a:rPr lang="lv-LV" sz="2000" b="1" dirty="0" smtClean="0"/>
            <a:t>informācijas, </a:t>
          </a:r>
          <a:r>
            <a:rPr lang="lv-LV" sz="2000" b="1" dirty="0" smtClean="0"/>
            <a:t>aktivitāšu, neatceras kampaņas</a:t>
          </a:r>
          <a:endParaRPr lang="lv-LV" sz="2000" b="1" dirty="0" smtClean="0">
            <a:solidFill>
              <a:srgbClr val="FF0000"/>
            </a:solidFill>
          </a:endParaRPr>
        </a:p>
      </dgm:t>
    </dgm:pt>
    <dgm:pt modelId="{038E3FC8-E335-4281-A113-276228557DB3}" type="parTrans" cxnId="{4F4892CD-59C6-4942-A996-0A4B3FB8D17E}">
      <dgm:prSet/>
      <dgm:spPr/>
      <dgm:t>
        <a:bodyPr/>
        <a:lstStyle/>
        <a:p>
          <a:endParaRPr lang="lv-LV"/>
        </a:p>
      </dgm:t>
    </dgm:pt>
    <dgm:pt modelId="{E7DA7297-920A-41ED-8F9F-F13318D5E254}" type="sibTrans" cxnId="{4F4892CD-59C6-4942-A996-0A4B3FB8D17E}">
      <dgm:prSet/>
      <dgm:spPr/>
      <dgm:t>
        <a:bodyPr/>
        <a:lstStyle/>
        <a:p>
          <a:endParaRPr lang="lv-LV"/>
        </a:p>
      </dgm:t>
    </dgm:pt>
    <dgm:pt modelId="{0B7372B8-6A32-4943-84B1-9F6E9F296A63}">
      <dgm:prSet phldrT="[Text]" custT="1"/>
      <dgm:spPr/>
      <dgm:t>
        <a:bodyPr/>
        <a:lstStyle/>
        <a:p>
          <a:r>
            <a:rPr lang="lv-LV" sz="2000" b="1" dirty="0" smtClean="0"/>
            <a:t>Regulāra</a:t>
          </a:r>
        </a:p>
      </dgm:t>
    </dgm:pt>
    <dgm:pt modelId="{657A2D3B-CF94-4320-BE20-448951ED782A}" type="parTrans" cxnId="{016BC765-7E4F-4054-B403-36EFB7E4E4CB}">
      <dgm:prSet/>
      <dgm:spPr/>
      <dgm:t>
        <a:bodyPr/>
        <a:lstStyle/>
        <a:p>
          <a:endParaRPr lang="lv-LV"/>
        </a:p>
      </dgm:t>
    </dgm:pt>
    <dgm:pt modelId="{EE8CC0EB-4966-4DBF-9B0B-4F4E2AEEA0FD}" type="sibTrans" cxnId="{016BC765-7E4F-4054-B403-36EFB7E4E4CB}">
      <dgm:prSet/>
      <dgm:spPr/>
      <dgm:t>
        <a:bodyPr/>
        <a:lstStyle/>
        <a:p>
          <a:endParaRPr lang="lv-LV"/>
        </a:p>
      </dgm:t>
    </dgm:pt>
    <dgm:pt modelId="{EDC8ABFB-C492-4715-876D-4B435A76C8BA}">
      <dgm:prSet phldrT="[Text]" custT="1"/>
      <dgm:spPr/>
      <dgm:t>
        <a:bodyPr/>
        <a:lstStyle/>
        <a:p>
          <a:r>
            <a:rPr lang="lv-LV" sz="2000" b="1" dirty="0" smtClean="0"/>
            <a:t>Sezonāli aktualizējot</a:t>
          </a:r>
        </a:p>
      </dgm:t>
    </dgm:pt>
    <dgm:pt modelId="{87540820-AF24-4428-BCC5-2D2959796472}" type="parTrans" cxnId="{ED72AED8-7E07-40C1-A848-983F35C058D0}">
      <dgm:prSet/>
      <dgm:spPr/>
      <dgm:t>
        <a:bodyPr/>
        <a:lstStyle/>
        <a:p>
          <a:endParaRPr lang="lv-LV"/>
        </a:p>
      </dgm:t>
    </dgm:pt>
    <dgm:pt modelId="{B66A4677-1809-4E54-A529-700C57D5D2B7}" type="sibTrans" cxnId="{ED72AED8-7E07-40C1-A848-983F35C058D0}">
      <dgm:prSet/>
      <dgm:spPr/>
      <dgm:t>
        <a:bodyPr/>
        <a:lstStyle/>
        <a:p>
          <a:endParaRPr lang="lv-LV"/>
        </a:p>
      </dgm:t>
    </dgm:pt>
    <dgm:pt modelId="{F674388E-B29B-44D3-9262-26182FFAC45F}">
      <dgm:prSet phldrT="[Text]" custT="1"/>
      <dgm:spPr/>
      <dgm:t>
        <a:bodyPr/>
        <a:lstStyle/>
        <a:p>
          <a:r>
            <a:rPr lang="lv-LV" sz="2000" b="1" dirty="0" smtClean="0"/>
            <a:t>Bērni iesaista vecākus</a:t>
          </a:r>
        </a:p>
      </dgm:t>
    </dgm:pt>
    <dgm:pt modelId="{BD5C3C3B-E56C-4C03-B75E-ECC3291E2FB7}" type="parTrans" cxnId="{BB91C9AB-542C-492F-9828-171CDCA9CCAA}">
      <dgm:prSet/>
      <dgm:spPr/>
      <dgm:t>
        <a:bodyPr/>
        <a:lstStyle/>
        <a:p>
          <a:endParaRPr lang="lv-LV"/>
        </a:p>
      </dgm:t>
    </dgm:pt>
    <dgm:pt modelId="{1D84AA3C-5F0A-4D46-9FFF-5F9EB0758596}" type="sibTrans" cxnId="{BB91C9AB-542C-492F-9828-171CDCA9CCAA}">
      <dgm:prSet/>
      <dgm:spPr/>
      <dgm:t>
        <a:bodyPr/>
        <a:lstStyle/>
        <a:p>
          <a:endParaRPr lang="lv-LV"/>
        </a:p>
      </dgm:t>
    </dgm:pt>
    <dgm:pt modelId="{0D919B28-F025-4534-9CE2-3E6A88CD7BDB}">
      <dgm:prSet phldrT="[Text]" custT="1"/>
      <dgm:spPr/>
      <dgm:t>
        <a:bodyPr/>
        <a:lstStyle/>
        <a:p>
          <a:r>
            <a:rPr lang="lv-LV" sz="2000" b="1" dirty="0" smtClean="0">
              <a:solidFill>
                <a:schemeClr val="bg1"/>
              </a:solidFill>
            </a:rPr>
            <a:t>Dalība sabiedriskos pasākumos (pilsētu svētki, festivāli)</a:t>
          </a:r>
        </a:p>
      </dgm:t>
    </dgm:pt>
    <dgm:pt modelId="{310CAA3B-44F9-4056-8AC3-73A387459E91}" type="parTrans" cxnId="{7D907F45-25D5-40A6-8123-1DC3CC2144D7}">
      <dgm:prSet/>
      <dgm:spPr/>
      <dgm:t>
        <a:bodyPr/>
        <a:lstStyle/>
        <a:p>
          <a:endParaRPr lang="lv-LV"/>
        </a:p>
      </dgm:t>
    </dgm:pt>
    <dgm:pt modelId="{6AA9EB0B-BDCB-4C47-9EB0-00EFD748352C}" type="sibTrans" cxnId="{7D907F45-25D5-40A6-8123-1DC3CC2144D7}">
      <dgm:prSet/>
      <dgm:spPr/>
      <dgm:t>
        <a:bodyPr/>
        <a:lstStyle/>
        <a:p>
          <a:endParaRPr lang="lv-LV"/>
        </a:p>
      </dgm:t>
    </dgm:pt>
    <dgm:pt modelId="{05FAEC5F-E762-4334-9027-A61D7E7221DA}">
      <dgm:prSet phldrT="[Text]" custT="1"/>
      <dgm:spPr/>
      <dgm:t>
        <a:bodyPr/>
        <a:lstStyle/>
        <a:p>
          <a:r>
            <a:rPr lang="lv-LV" sz="2000" b="1" dirty="0" smtClean="0"/>
            <a:t>Prakse</a:t>
          </a:r>
          <a:endParaRPr lang="lv-LV" sz="2000" b="1" dirty="0" smtClean="0">
            <a:solidFill>
              <a:srgbClr val="FF0000"/>
            </a:solidFill>
          </a:endParaRPr>
        </a:p>
      </dgm:t>
    </dgm:pt>
    <dgm:pt modelId="{446B45A5-A8A4-4038-9450-F79EC46B5D1D}" type="parTrans" cxnId="{0DB2BCE8-D915-48BD-B845-AD6774897D5C}">
      <dgm:prSet/>
      <dgm:spPr/>
      <dgm:t>
        <a:bodyPr/>
        <a:lstStyle/>
        <a:p>
          <a:endParaRPr lang="lv-LV"/>
        </a:p>
      </dgm:t>
    </dgm:pt>
    <dgm:pt modelId="{F1C5DEF8-A4B4-4FB6-8072-04198D795742}" type="sibTrans" cxnId="{0DB2BCE8-D915-48BD-B845-AD6774897D5C}">
      <dgm:prSet/>
      <dgm:spPr/>
      <dgm:t>
        <a:bodyPr/>
        <a:lstStyle/>
        <a:p>
          <a:endParaRPr lang="lv-LV"/>
        </a:p>
      </dgm:t>
    </dgm:pt>
    <dgm:pt modelId="{F2D736FB-39D3-4BFE-8A8D-241C4AB2213F}" type="pres">
      <dgm:prSet presAssocID="{C9B093D3-42AA-4703-AFA5-02DAF3993072}" presName="linear" presStyleCnt="0">
        <dgm:presLayoutVars>
          <dgm:dir/>
          <dgm:animLvl val="lvl"/>
          <dgm:resizeHandles val="exact"/>
        </dgm:presLayoutVars>
      </dgm:prSet>
      <dgm:spPr/>
      <dgm:t>
        <a:bodyPr/>
        <a:lstStyle/>
        <a:p>
          <a:endParaRPr lang="lv-LV"/>
        </a:p>
      </dgm:t>
    </dgm:pt>
    <dgm:pt modelId="{09A8FE50-778E-4293-A723-34D1DAE4C1A6}" type="pres">
      <dgm:prSet presAssocID="{B1C8E110-94E5-4424-BEFC-C898258F17FE}" presName="parentLin" presStyleCnt="0"/>
      <dgm:spPr/>
    </dgm:pt>
    <dgm:pt modelId="{DCA9EEB8-C3AE-46DF-B163-5C9273856E9C}" type="pres">
      <dgm:prSet presAssocID="{B1C8E110-94E5-4424-BEFC-C898258F17FE}" presName="parentLeftMargin" presStyleLbl="node1" presStyleIdx="0" presStyleCnt="6"/>
      <dgm:spPr/>
      <dgm:t>
        <a:bodyPr/>
        <a:lstStyle/>
        <a:p>
          <a:endParaRPr lang="lv-LV"/>
        </a:p>
      </dgm:t>
    </dgm:pt>
    <dgm:pt modelId="{F0F0A696-5B0F-4AF0-BF64-8071A408E0C9}" type="pres">
      <dgm:prSet presAssocID="{B1C8E110-94E5-4424-BEFC-C898258F17FE}" presName="parentText" presStyleLbl="node1" presStyleIdx="0" presStyleCnt="6" custScaleX="111946" custLinFactNeighborX="-3630" custLinFactNeighborY="5674">
        <dgm:presLayoutVars>
          <dgm:chMax val="0"/>
          <dgm:bulletEnabled val="1"/>
        </dgm:presLayoutVars>
      </dgm:prSet>
      <dgm:spPr/>
      <dgm:t>
        <a:bodyPr/>
        <a:lstStyle/>
        <a:p>
          <a:endParaRPr lang="lv-LV"/>
        </a:p>
      </dgm:t>
    </dgm:pt>
    <dgm:pt modelId="{C1AC614F-2B73-4523-8A47-79A128F04B63}" type="pres">
      <dgm:prSet presAssocID="{B1C8E110-94E5-4424-BEFC-C898258F17FE}" presName="negativeSpace" presStyleCnt="0"/>
      <dgm:spPr/>
    </dgm:pt>
    <dgm:pt modelId="{9CAEAD15-2868-4108-A066-548D5B742F1D}" type="pres">
      <dgm:prSet presAssocID="{B1C8E110-94E5-4424-BEFC-C898258F17FE}" presName="childText" presStyleLbl="conFgAcc1" presStyleIdx="0" presStyleCnt="6" custLinFactNeighborX="-182" custLinFactNeighborY="31015">
        <dgm:presLayoutVars>
          <dgm:bulletEnabled val="1"/>
        </dgm:presLayoutVars>
      </dgm:prSet>
      <dgm:spPr/>
      <dgm:t>
        <a:bodyPr/>
        <a:lstStyle/>
        <a:p>
          <a:endParaRPr lang="lv-LV"/>
        </a:p>
      </dgm:t>
    </dgm:pt>
    <dgm:pt modelId="{DBC4C306-4D72-4D48-9DBB-40AF7D7E1593}" type="pres">
      <dgm:prSet presAssocID="{E7DA7297-920A-41ED-8F9F-F13318D5E254}" presName="spaceBetweenRectangles" presStyleCnt="0"/>
      <dgm:spPr/>
    </dgm:pt>
    <dgm:pt modelId="{33C4C33F-6C8F-4D8A-A5B6-BDCE47FFC3ED}" type="pres">
      <dgm:prSet presAssocID="{05FAEC5F-E762-4334-9027-A61D7E7221DA}" presName="parentLin" presStyleCnt="0"/>
      <dgm:spPr/>
    </dgm:pt>
    <dgm:pt modelId="{C8C2860F-67F6-48C6-AC83-4A70B649F3B9}" type="pres">
      <dgm:prSet presAssocID="{05FAEC5F-E762-4334-9027-A61D7E7221DA}" presName="parentLeftMargin" presStyleLbl="node1" presStyleIdx="0" presStyleCnt="6"/>
      <dgm:spPr/>
      <dgm:t>
        <a:bodyPr/>
        <a:lstStyle/>
        <a:p>
          <a:endParaRPr lang="lv-LV"/>
        </a:p>
      </dgm:t>
    </dgm:pt>
    <dgm:pt modelId="{DC98C8E4-8BF5-4A90-ABB6-EF95E9304148}" type="pres">
      <dgm:prSet presAssocID="{05FAEC5F-E762-4334-9027-A61D7E7221DA}" presName="parentText" presStyleLbl="node1" presStyleIdx="1" presStyleCnt="6" custScaleX="111946" custLinFactNeighborX="-3630" custLinFactNeighborY="5674">
        <dgm:presLayoutVars>
          <dgm:chMax val="0"/>
          <dgm:bulletEnabled val="1"/>
        </dgm:presLayoutVars>
      </dgm:prSet>
      <dgm:spPr/>
      <dgm:t>
        <a:bodyPr/>
        <a:lstStyle/>
        <a:p>
          <a:endParaRPr lang="lv-LV"/>
        </a:p>
      </dgm:t>
    </dgm:pt>
    <dgm:pt modelId="{236FE447-E17E-47B6-9757-32356649FE5D}" type="pres">
      <dgm:prSet presAssocID="{05FAEC5F-E762-4334-9027-A61D7E7221DA}" presName="negativeSpace" presStyleCnt="0"/>
      <dgm:spPr/>
    </dgm:pt>
    <dgm:pt modelId="{674355FC-78FA-4619-8A01-7CA2BDDC382C}" type="pres">
      <dgm:prSet presAssocID="{05FAEC5F-E762-4334-9027-A61D7E7221DA}" presName="childText" presStyleLbl="conFgAcc1" presStyleIdx="1" presStyleCnt="6" custLinFactNeighborX="-182" custLinFactNeighborY="31015">
        <dgm:presLayoutVars>
          <dgm:bulletEnabled val="1"/>
        </dgm:presLayoutVars>
      </dgm:prSet>
      <dgm:spPr/>
    </dgm:pt>
    <dgm:pt modelId="{DB16512B-EAEE-46F6-A656-72C19F28F256}" type="pres">
      <dgm:prSet presAssocID="{F1C5DEF8-A4B4-4FB6-8072-04198D795742}" presName="spaceBetweenRectangles" presStyleCnt="0"/>
      <dgm:spPr/>
    </dgm:pt>
    <dgm:pt modelId="{51B7DFE9-A2D8-4082-B098-99DDEA211FC5}" type="pres">
      <dgm:prSet presAssocID="{0B7372B8-6A32-4943-84B1-9F6E9F296A63}" presName="parentLin" presStyleCnt="0"/>
      <dgm:spPr/>
    </dgm:pt>
    <dgm:pt modelId="{16ED0A26-5696-4C26-BA93-A73F2DBB343D}" type="pres">
      <dgm:prSet presAssocID="{0B7372B8-6A32-4943-84B1-9F6E9F296A63}" presName="parentLeftMargin" presStyleLbl="node1" presStyleIdx="1" presStyleCnt="6"/>
      <dgm:spPr/>
      <dgm:t>
        <a:bodyPr/>
        <a:lstStyle/>
        <a:p>
          <a:endParaRPr lang="lv-LV"/>
        </a:p>
      </dgm:t>
    </dgm:pt>
    <dgm:pt modelId="{9DE9980A-EE34-4EBD-8AA6-4AE43C983F29}" type="pres">
      <dgm:prSet presAssocID="{0B7372B8-6A32-4943-84B1-9F6E9F296A63}" presName="parentText" presStyleLbl="node1" presStyleIdx="2" presStyleCnt="6" custScaleX="111946" custLinFactNeighborX="-3630" custLinFactNeighborY="5674">
        <dgm:presLayoutVars>
          <dgm:chMax val="0"/>
          <dgm:bulletEnabled val="1"/>
        </dgm:presLayoutVars>
      </dgm:prSet>
      <dgm:spPr/>
      <dgm:t>
        <a:bodyPr/>
        <a:lstStyle/>
        <a:p>
          <a:endParaRPr lang="lv-LV"/>
        </a:p>
      </dgm:t>
    </dgm:pt>
    <dgm:pt modelId="{9975E4E7-E45A-448C-9862-7A9482F61D49}" type="pres">
      <dgm:prSet presAssocID="{0B7372B8-6A32-4943-84B1-9F6E9F296A63}" presName="negativeSpace" presStyleCnt="0"/>
      <dgm:spPr/>
    </dgm:pt>
    <dgm:pt modelId="{E95370A2-E6C8-4A9F-89AC-0FC8FE37E4F2}" type="pres">
      <dgm:prSet presAssocID="{0B7372B8-6A32-4943-84B1-9F6E9F296A63}" presName="childText" presStyleLbl="conFgAcc1" presStyleIdx="2" presStyleCnt="6" custLinFactNeighborX="-182" custLinFactNeighborY="31015">
        <dgm:presLayoutVars>
          <dgm:bulletEnabled val="1"/>
        </dgm:presLayoutVars>
      </dgm:prSet>
      <dgm:spPr/>
    </dgm:pt>
    <dgm:pt modelId="{5420A950-64BA-45DA-AD52-421C7EA469A2}" type="pres">
      <dgm:prSet presAssocID="{EE8CC0EB-4966-4DBF-9B0B-4F4E2AEEA0FD}" presName="spaceBetweenRectangles" presStyleCnt="0"/>
      <dgm:spPr/>
    </dgm:pt>
    <dgm:pt modelId="{E47D20A0-04E6-4ED9-9DA6-4C4BD24B8B4C}" type="pres">
      <dgm:prSet presAssocID="{EDC8ABFB-C492-4715-876D-4B435A76C8BA}" presName="parentLin" presStyleCnt="0"/>
      <dgm:spPr/>
    </dgm:pt>
    <dgm:pt modelId="{849E9A8A-3FA1-4C2A-99E5-AB848F2D25DC}" type="pres">
      <dgm:prSet presAssocID="{EDC8ABFB-C492-4715-876D-4B435A76C8BA}" presName="parentLeftMargin" presStyleLbl="node1" presStyleIdx="2" presStyleCnt="6"/>
      <dgm:spPr/>
      <dgm:t>
        <a:bodyPr/>
        <a:lstStyle/>
        <a:p>
          <a:endParaRPr lang="lv-LV"/>
        </a:p>
      </dgm:t>
    </dgm:pt>
    <dgm:pt modelId="{B3FF75D3-58CB-45B7-BDD0-1CB147B2781C}" type="pres">
      <dgm:prSet presAssocID="{EDC8ABFB-C492-4715-876D-4B435A76C8BA}" presName="parentText" presStyleLbl="node1" presStyleIdx="3" presStyleCnt="6" custScaleX="111946" custLinFactNeighborX="-3630" custLinFactNeighborY="5674">
        <dgm:presLayoutVars>
          <dgm:chMax val="0"/>
          <dgm:bulletEnabled val="1"/>
        </dgm:presLayoutVars>
      </dgm:prSet>
      <dgm:spPr/>
      <dgm:t>
        <a:bodyPr/>
        <a:lstStyle/>
        <a:p>
          <a:endParaRPr lang="lv-LV"/>
        </a:p>
      </dgm:t>
    </dgm:pt>
    <dgm:pt modelId="{63C0C240-E314-4FD3-99C8-9ED79042083C}" type="pres">
      <dgm:prSet presAssocID="{EDC8ABFB-C492-4715-876D-4B435A76C8BA}" presName="negativeSpace" presStyleCnt="0"/>
      <dgm:spPr/>
    </dgm:pt>
    <dgm:pt modelId="{15123669-9550-4F42-9136-9DE5E840A7E1}" type="pres">
      <dgm:prSet presAssocID="{EDC8ABFB-C492-4715-876D-4B435A76C8BA}" presName="childText" presStyleLbl="conFgAcc1" presStyleIdx="3" presStyleCnt="6" custLinFactNeighborX="-182" custLinFactNeighborY="31015">
        <dgm:presLayoutVars>
          <dgm:bulletEnabled val="1"/>
        </dgm:presLayoutVars>
      </dgm:prSet>
      <dgm:spPr/>
    </dgm:pt>
    <dgm:pt modelId="{06A3F000-4DDF-407F-9B53-FF8B63BEDF43}" type="pres">
      <dgm:prSet presAssocID="{B66A4677-1809-4E54-A529-700C57D5D2B7}" presName="spaceBetweenRectangles" presStyleCnt="0"/>
      <dgm:spPr/>
    </dgm:pt>
    <dgm:pt modelId="{C62B77E1-3975-4F16-9F7B-5E937269AADC}" type="pres">
      <dgm:prSet presAssocID="{F674388E-B29B-44D3-9262-26182FFAC45F}" presName="parentLin" presStyleCnt="0"/>
      <dgm:spPr/>
    </dgm:pt>
    <dgm:pt modelId="{430D8ABD-1331-4728-A6CB-D286A1E70B39}" type="pres">
      <dgm:prSet presAssocID="{F674388E-B29B-44D3-9262-26182FFAC45F}" presName="parentLeftMargin" presStyleLbl="node1" presStyleIdx="3" presStyleCnt="6"/>
      <dgm:spPr/>
      <dgm:t>
        <a:bodyPr/>
        <a:lstStyle/>
        <a:p>
          <a:endParaRPr lang="lv-LV"/>
        </a:p>
      </dgm:t>
    </dgm:pt>
    <dgm:pt modelId="{2089C1AA-2FBB-4732-ABC5-84DFD01907EE}" type="pres">
      <dgm:prSet presAssocID="{F674388E-B29B-44D3-9262-26182FFAC45F}" presName="parentText" presStyleLbl="node1" presStyleIdx="4" presStyleCnt="6" custScaleX="111946" custLinFactNeighborX="-3630" custLinFactNeighborY="5674">
        <dgm:presLayoutVars>
          <dgm:chMax val="0"/>
          <dgm:bulletEnabled val="1"/>
        </dgm:presLayoutVars>
      </dgm:prSet>
      <dgm:spPr/>
      <dgm:t>
        <a:bodyPr/>
        <a:lstStyle/>
        <a:p>
          <a:endParaRPr lang="lv-LV"/>
        </a:p>
      </dgm:t>
    </dgm:pt>
    <dgm:pt modelId="{FDDFF96D-9C31-4BB9-A078-13A3C8758522}" type="pres">
      <dgm:prSet presAssocID="{F674388E-B29B-44D3-9262-26182FFAC45F}" presName="negativeSpace" presStyleCnt="0"/>
      <dgm:spPr/>
    </dgm:pt>
    <dgm:pt modelId="{F6F90264-9B66-474E-8A3E-C73CB8A08E9C}" type="pres">
      <dgm:prSet presAssocID="{F674388E-B29B-44D3-9262-26182FFAC45F}" presName="childText" presStyleLbl="conFgAcc1" presStyleIdx="4" presStyleCnt="6" custLinFactNeighborX="-182" custLinFactNeighborY="31015">
        <dgm:presLayoutVars>
          <dgm:bulletEnabled val="1"/>
        </dgm:presLayoutVars>
      </dgm:prSet>
      <dgm:spPr/>
    </dgm:pt>
    <dgm:pt modelId="{9652E25C-D289-4067-9690-E9413735B256}" type="pres">
      <dgm:prSet presAssocID="{1D84AA3C-5F0A-4D46-9FFF-5F9EB0758596}" presName="spaceBetweenRectangles" presStyleCnt="0"/>
      <dgm:spPr/>
    </dgm:pt>
    <dgm:pt modelId="{05F81D7D-4647-4496-9188-23EFD037D497}" type="pres">
      <dgm:prSet presAssocID="{0D919B28-F025-4534-9CE2-3E6A88CD7BDB}" presName="parentLin" presStyleCnt="0"/>
      <dgm:spPr/>
    </dgm:pt>
    <dgm:pt modelId="{4EFBCFA0-9CB5-43B1-93C4-35EC90B4996A}" type="pres">
      <dgm:prSet presAssocID="{0D919B28-F025-4534-9CE2-3E6A88CD7BDB}" presName="parentLeftMargin" presStyleLbl="node1" presStyleIdx="4" presStyleCnt="6"/>
      <dgm:spPr/>
      <dgm:t>
        <a:bodyPr/>
        <a:lstStyle/>
        <a:p>
          <a:endParaRPr lang="lv-LV"/>
        </a:p>
      </dgm:t>
    </dgm:pt>
    <dgm:pt modelId="{39DC3869-6C7C-46DD-B0BD-07F9AF445684}" type="pres">
      <dgm:prSet presAssocID="{0D919B28-F025-4534-9CE2-3E6A88CD7BDB}" presName="parentText" presStyleLbl="node1" presStyleIdx="5" presStyleCnt="6" custScaleX="111946" custLinFactNeighborX="-2790" custLinFactNeighborY="9992">
        <dgm:presLayoutVars>
          <dgm:chMax val="0"/>
          <dgm:bulletEnabled val="1"/>
        </dgm:presLayoutVars>
      </dgm:prSet>
      <dgm:spPr/>
      <dgm:t>
        <a:bodyPr/>
        <a:lstStyle/>
        <a:p>
          <a:endParaRPr lang="lv-LV"/>
        </a:p>
      </dgm:t>
    </dgm:pt>
    <dgm:pt modelId="{D4206E8C-6592-43E3-8717-2A6322B355A0}" type="pres">
      <dgm:prSet presAssocID="{0D919B28-F025-4534-9CE2-3E6A88CD7BDB}" presName="negativeSpace" presStyleCnt="0"/>
      <dgm:spPr/>
    </dgm:pt>
    <dgm:pt modelId="{A088CB5A-8D37-4379-9A43-DF26FE656FD1}" type="pres">
      <dgm:prSet presAssocID="{0D919B28-F025-4534-9CE2-3E6A88CD7BDB}" presName="childText" presStyleLbl="conFgAcc1" presStyleIdx="5" presStyleCnt="6" custLinFactNeighborX="-182" custLinFactNeighborY="31015">
        <dgm:presLayoutVars>
          <dgm:bulletEnabled val="1"/>
        </dgm:presLayoutVars>
      </dgm:prSet>
      <dgm:spPr/>
    </dgm:pt>
  </dgm:ptLst>
  <dgm:cxnLst>
    <dgm:cxn modelId="{117C251B-E9A5-43C4-8A0A-D7E091F48B7E}" type="presOf" srcId="{EDC8ABFB-C492-4715-876D-4B435A76C8BA}" destId="{B3FF75D3-58CB-45B7-BDD0-1CB147B2781C}" srcOrd="1" destOrd="0" presId="urn:microsoft.com/office/officeart/2005/8/layout/list1"/>
    <dgm:cxn modelId="{3B754BA2-388B-459C-B73A-A15733E2CFD2}" type="presOf" srcId="{F674388E-B29B-44D3-9262-26182FFAC45F}" destId="{2089C1AA-2FBB-4732-ABC5-84DFD01907EE}" srcOrd="1" destOrd="0" presId="urn:microsoft.com/office/officeart/2005/8/layout/list1"/>
    <dgm:cxn modelId="{5B42AE21-5A21-41D3-A29E-F9094A4845BB}" type="presOf" srcId="{0D919B28-F025-4534-9CE2-3E6A88CD7BDB}" destId="{4EFBCFA0-9CB5-43B1-93C4-35EC90B4996A}" srcOrd="0" destOrd="0" presId="urn:microsoft.com/office/officeart/2005/8/layout/list1"/>
    <dgm:cxn modelId="{165FDC3E-1A35-4BEF-9583-C2804FC974F0}" type="presOf" srcId="{F674388E-B29B-44D3-9262-26182FFAC45F}" destId="{430D8ABD-1331-4728-A6CB-D286A1E70B39}" srcOrd="0" destOrd="0" presId="urn:microsoft.com/office/officeart/2005/8/layout/list1"/>
    <dgm:cxn modelId="{FD6F43CB-1AE0-4EC3-9F7B-DED3710EFE35}" type="presOf" srcId="{B1C8E110-94E5-4424-BEFC-C898258F17FE}" destId="{DCA9EEB8-C3AE-46DF-B163-5C9273856E9C}" srcOrd="0" destOrd="0" presId="urn:microsoft.com/office/officeart/2005/8/layout/list1"/>
    <dgm:cxn modelId="{ED72AED8-7E07-40C1-A848-983F35C058D0}" srcId="{C9B093D3-42AA-4703-AFA5-02DAF3993072}" destId="{EDC8ABFB-C492-4715-876D-4B435A76C8BA}" srcOrd="3" destOrd="0" parTransId="{87540820-AF24-4428-BCC5-2D2959796472}" sibTransId="{B66A4677-1809-4E54-A529-700C57D5D2B7}"/>
    <dgm:cxn modelId="{516BC0AA-03A9-4B66-933A-DA5AA8D8B412}" type="presOf" srcId="{0D919B28-F025-4534-9CE2-3E6A88CD7BDB}" destId="{39DC3869-6C7C-46DD-B0BD-07F9AF445684}" srcOrd="1" destOrd="0" presId="urn:microsoft.com/office/officeart/2005/8/layout/list1"/>
    <dgm:cxn modelId="{89CEC7C3-5072-4EFB-86F0-B8B3F93E5F95}" type="presOf" srcId="{05FAEC5F-E762-4334-9027-A61D7E7221DA}" destId="{C8C2860F-67F6-48C6-AC83-4A70B649F3B9}" srcOrd="0" destOrd="0" presId="urn:microsoft.com/office/officeart/2005/8/layout/list1"/>
    <dgm:cxn modelId="{E5012805-11A8-41B5-8686-170FF2EC840E}" type="presOf" srcId="{05FAEC5F-E762-4334-9027-A61D7E7221DA}" destId="{DC98C8E4-8BF5-4A90-ABB6-EF95E9304148}" srcOrd="1" destOrd="0" presId="urn:microsoft.com/office/officeart/2005/8/layout/list1"/>
    <dgm:cxn modelId="{016BC765-7E4F-4054-B403-36EFB7E4E4CB}" srcId="{C9B093D3-42AA-4703-AFA5-02DAF3993072}" destId="{0B7372B8-6A32-4943-84B1-9F6E9F296A63}" srcOrd="2" destOrd="0" parTransId="{657A2D3B-CF94-4320-BE20-448951ED782A}" sibTransId="{EE8CC0EB-4966-4DBF-9B0B-4F4E2AEEA0FD}"/>
    <dgm:cxn modelId="{F0C3035A-7FE6-49FA-8411-4DCCA62D15E3}" type="presOf" srcId="{B1C8E110-94E5-4424-BEFC-C898258F17FE}" destId="{F0F0A696-5B0F-4AF0-BF64-8071A408E0C9}" srcOrd="1" destOrd="0" presId="urn:microsoft.com/office/officeart/2005/8/layout/list1"/>
    <dgm:cxn modelId="{4F4892CD-59C6-4942-A996-0A4B3FB8D17E}" srcId="{C9B093D3-42AA-4703-AFA5-02DAF3993072}" destId="{B1C8E110-94E5-4424-BEFC-C898258F17FE}" srcOrd="0" destOrd="0" parTransId="{038E3FC8-E335-4281-A113-276228557DB3}" sibTransId="{E7DA7297-920A-41ED-8F9F-F13318D5E254}"/>
    <dgm:cxn modelId="{B50D92BB-7C9C-435C-9F32-6E606CE4D5CB}" type="presOf" srcId="{0B7372B8-6A32-4943-84B1-9F6E9F296A63}" destId="{9DE9980A-EE34-4EBD-8AA6-4AE43C983F29}" srcOrd="1" destOrd="0" presId="urn:microsoft.com/office/officeart/2005/8/layout/list1"/>
    <dgm:cxn modelId="{0DB2BCE8-D915-48BD-B845-AD6774897D5C}" srcId="{C9B093D3-42AA-4703-AFA5-02DAF3993072}" destId="{05FAEC5F-E762-4334-9027-A61D7E7221DA}" srcOrd="1" destOrd="0" parTransId="{446B45A5-A8A4-4038-9450-F79EC46B5D1D}" sibTransId="{F1C5DEF8-A4B4-4FB6-8072-04198D795742}"/>
    <dgm:cxn modelId="{BB91C9AB-542C-492F-9828-171CDCA9CCAA}" srcId="{C9B093D3-42AA-4703-AFA5-02DAF3993072}" destId="{F674388E-B29B-44D3-9262-26182FFAC45F}" srcOrd="4" destOrd="0" parTransId="{BD5C3C3B-E56C-4C03-B75E-ECC3291E2FB7}" sibTransId="{1D84AA3C-5F0A-4D46-9FFF-5F9EB0758596}"/>
    <dgm:cxn modelId="{A3B8BF2F-AB92-4258-A51B-7A2BEBB15DC2}" type="presOf" srcId="{EDC8ABFB-C492-4715-876D-4B435A76C8BA}" destId="{849E9A8A-3FA1-4C2A-99E5-AB848F2D25DC}" srcOrd="0" destOrd="0" presId="urn:microsoft.com/office/officeart/2005/8/layout/list1"/>
    <dgm:cxn modelId="{7D907F45-25D5-40A6-8123-1DC3CC2144D7}" srcId="{C9B093D3-42AA-4703-AFA5-02DAF3993072}" destId="{0D919B28-F025-4534-9CE2-3E6A88CD7BDB}" srcOrd="5" destOrd="0" parTransId="{310CAA3B-44F9-4056-8AC3-73A387459E91}" sibTransId="{6AA9EB0B-BDCB-4C47-9EB0-00EFD748352C}"/>
    <dgm:cxn modelId="{E6AF0F99-40F4-40E4-8D41-B8DD8A8345E3}" type="presOf" srcId="{0B7372B8-6A32-4943-84B1-9F6E9F296A63}" destId="{16ED0A26-5696-4C26-BA93-A73F2DBB343D}" srcOrd="0" destOrd="0" presId="urn:microsoft.com/office/officeart/2005/8/layout/list1"/>
    <dgm:cxn modelId="{8AE4A5B3-B5C3-4089-B450-A495F799A214}" type="presOf" srcId="{C9B093D3-42AA-4703-AFA5-02DAF3993072}" destId="{F2D736FB-39D3-4BFE-8A8D-241C4AB2213F}" srcOrd="0" destOrd="0" presId="urn:microsoft.com/office/officeart/2005/8/layout/list1"/>
    <dgm:cxn modelId="{3B788DB9-8122-4BCE-9F6D-73EDB23F954F}" type="presParOf" srcId="{F2D736FB-39D3-4BFE-8A8D-241C4AB2213F}" destId="{09A8FE50-778E-4293-A723-34D1DAE4C1A6}" srcOrd="0" destOrd="0" presId="urn:microsoft.com/office/officeart/2005/8/layout/list1"/>
    <dgm:cxn modelId="{8C86087D-E8F1-4869-B582-1FEFC8DDB888}" type="presParOf" srcId="{09A8FE50-778E-4293-A723-34D1DAE4C1A6}" destId="{DCA9EEB8-C3AE-46DF-B163-5C9273856E9C}" srcOrd="0" destOrd="0" presId="urn:microsoft.com/office/officeart/2005/8/layout/list1"/>
    <dgm:cxn modelId="{6F8A73BE-4680-41D1-B080-30371E8B72A4}" type="presParOf" srcId="{09A8FE50-778E-4293-A723-34D1DAE4C1A6}" destId="{F0F0A696-5B0F-4AF0-BF64-8071A408E0C9}" srcOrd="1" destOrd="0" presId="urn:microsoft.com/office/officeart/2005/8/layout/list1"/>
    <dgm:cxn modelId="{FEE62226-82D3-4CA1-96D0-5E2884234564}" type="presParOf" srcId="{F2D736FB-39D3-4BFE-8A8D-241C4AB2213F}" destId="{C1AC614F-2B73-4523-8A47-79A128F04B63}" srcOrd="1" destOrd="0" presId="urn:microsoft.com/office/officeart/2005/8/layout/list1"/>
    <dgm:cxn modelId="{6BF95C6C-A814-40F7-9E10-906DDD4E3CFC}" type="presParOf" srcId="{F2D736FB-39D3-4BFE-8A8D-241C4AB2213F}" destId="{9CAEAD15-2868-4108-A066-548D5B742F1D}" srcOrd="2" destOrd="0" presId="urn:microsoft.com/office/officeart/2005/8/layout/list1"/>
    <dgm:cxn modelId="{432619F1-D4B5-4A2D-A7FB-A6ED2D07B5E8}" type="presParOf" srcId="{F2D736FB-39D3-4BFE-8A8D-241C4AB2213F}" destId="{DBC4C306-4D72-4D48-9DBB-40AF7D7E1593}" srcOrd="3" destOrd="0" presId="urn:microsoft.com/office/officeart/2005/8/layout/list1"/>
    <dgm:cxn modelId="{1C90043C-0215-4CB1-9355-8F927B765850}" type="presParOf" srcId="{F2D736FB-39D3-4BFE-8A8D-241C4AB2213F}" destId="{33C4C33F-6C8F-4D8A-A5B6-BDCE47FFC3ED}" srcOrd="4" destOrd="0" presId="urn:microsoft.com/office/officeart/2005/8/layout/list1"/>
    <dgm:cxn modelId="{8F9E389A-DCB2-44F5-A096-B685145DD370}" type="presParOf" srcId="{33C4C33F-6C8F-4D8A-A5B6-BDCE47FFC3ED}" destId="{C8C2860F-67F6-48C6-AC83-4A70B649F3B9}" srcOrd="0" destOrd="0" presId="urn:microsoft.com/office/officeart/2005/8/layout/list1"/>
    <dgm:cxn modelId="{A2E034C6-BA31-4FC9-841E-C7ECA0508F45}" type="presParOf" srcId="{33C4C33F-6C8F-4D8A-A5B6-BDCE47FFC3ED}" destId="{DC98C8E4-8BF5-4A90-ABB6-EF95E9304148}" srcOrd="1" destOrd="0" presId="urn:microsoft.com/office/officeart/2005/8/layout/list1"/>
    <dgm:cxn modelId="{07BA6A57-4278-46B2-BB86-B67915E3542F}" type="presParOf" srcId="{F2D736FB-39D3-4BFE-8A8D-241C4AB2213F}" destId="{236FE447-E17E-47B6-9757-32356649FE5D}" srcOrd="5" destOrd="0" presId="urn:microsoft.com/office/officeart/2005/8/layout/list1"/>
    <dgm:cxn modelId="{F5BBCFB9-FFF2-4FD5-A868-706BB35CD678}" type="presParOf" srcId="{F2D736FB-39D3-4BFE-8A8D-241C4AB2213F}" destId="{674355FC-78FA-4619-8A01-7CA2BDDC382C}" srcOrd="6" destOrd="0" presId="urn:microsoft.com/office/officeart/2005/8/layout/list1"/>
    <dgm:cxn modelId="{EAC622AB-CC15-4D74-B569-87236B0995C5}" type="presParOf" srcId="{F2D736FB-39D3-4BFE-8A8D-241C4AB2213F}" destId="{DB16512B-EAEE-46F6-A656-72C19F28F256}" srcOrd="7" destOrd="0" presId="urn:microsoft.com/office/officeart/2005/8/layout/list1"/>
    <dgm:cxn modelId="{FED556EF-7ED7-4C4B-93C5-64F625A47A77}" type="presParOf" srcId="{F2D736FB-39D3-4BFE-8A8D-241C4AB2213F}" destId="{51B7DFE9-A2D8-4082-B098-99DDEA211FC5}" srcOrd="8" destOrd="0" presId="urn:microsoft.com/office/officeart/2005/8/layout/list1"/>
    <dgm:cxn modelId="{956E92DC-E40E-4FC6-AD20-5472B7905715}" type="presParOf" srcId="{51B7DFE9-A2D8-4082-B098-99DDEA211FC5}" destId="{16ED0A26-5696-4C26-BA93-A73F2DBB343D}" srcOrd="0" destOrd="0" presId="urn:microsoft.com/office/officeart/2005/8/layout/list1"/>
    <dgm:cxn modelId="{031272C6-F7CB-41E5-A7B1-2CFEE6BFD916}" type="presParOf" srcId="{51B7DFE9-A2D8-4082-B098-99DDEA211FC5}" destId="{9DE9980A-EE34-4EBD-8AA6-4AE43C983F29}" srcOrd="1" destOrd="0" presId="urn:microsoft.com/office/officeart/2005/8/layout/list1"/>
    <dgm:cxn modelId="{C310B84F-6604-4310-97B6-6A83E05E14C4}" type="presParOf" srcId="{F2D736FB-39D3-4BFE-8A8D-241C4AB2213F}" destId="{9975E4E7-E45A-448C-9862-7A9482F61D49}" srcOrd="9" destOrd="0" presId="urn:microsoft.com/office/officeart/2005/8/layout/list1"/>
    <dgm:cxn modelId="{7BD9A84C-ED08-4467-89CB-5818D21A555D}" type="presParOf" srcId="{F2D736FB-39D3-4BFE-8A8D-241C4AB2213F}" destId="{E95370A2-E6C8-4A9F-89AC-0FC8FE37E4F2}" srcOrd="10" destOrd="0" presId="urn:microsoft.com/office/officeart/2005/8/layout/list1"/>
    <dgm:cxn modelId="{28B409CF-E019-4212-9A1D-E1FB0376919D}" type="presParOf" srcId="{F2D736FB-39D3-4BFE-8A8D-241C4AB2213F}" destId="{5420A950-64BA-45DA-AD52-421C7EA469A2}" srcOrd="11" destOrd="0" presId="urn:microsoft.com/office/officeart/2005/8/layout/list1"/>
    <dgm:cxn modelId="{70A5F0C9-C4D2-4A88-A374-35B8DB14AD5B}" type="presParOf" srcId="{F2D736FB-39D3-4BFE-8A8D-241C4AB2213F}" destId="{E47D20A0-04E6-4ED9-9DA6-4C4BD24B8B4C}" srcOrd="12" destOrd="0" presId="urn:microsoft.com/office/officeart/2005/8/layout/list1"/>
    <dgm:cxn modelId="{89F370A0-CFC1-4693-84DB-D3F11657D530}" type="presParOf" srcId="{E47D20A0-04E6-4ED9-9DA6-4C4BD24B8B4C}" destId="{849E9A8A-3FA1-4C2A-99E5-AB848F2D25DC}" srcOrd="0" destOrd="0" presId="urn:microsoft.com/office/officeart/2005/8/layout/list1"/>
    <dgm:cxn modelId="{8351FD37-DBF4-4499-8C4E-67439242A49B}" type="presParOf" srcId="{E47D20A0-04E6-4ED9-9DA6-4C4BD24B8B4C}" destId="{B3FF75D3-58CB-45B7-BDD0-1CB147B2781C}" srcOrd="1" destOrd="0" presId="urn:microsoft.com/office/officeart/2005/8/layout/list1"/>
    <dgm:cxn modelId="{E8C3B2DE-CA45-4DF8-8B50-C5F9C2FBC5EA}" type="presParOf" srcId="{F2D736FB-39D3-4BFE-8A8D-241C4AB2213F}" destId="{63C0C240-E314-4FD3-99C8-9ED79042083C}" srcOrd="13" destOrd="0" presId="urn:microsoft.com/office/officeart/2005/8/layout/list1"/>
    <dgm:cxn modelId="{EDB1DBD9-BC58-4F22-994D-61ABB762CCC2}" type="presParOf" srcId="{F2D736FB-39D3-4BFE-8A8D-241C4AB2213F}" destId="{15123669-9550-4F42-9136-9DE5E840A7E1}" srcOrd="14" destOrd="0" presId="urn:microsoft.com/office/officeart/2005/8/layout/list1"/>
    <dgm:cxn modelId="{2419B4DB-76FE-4128-8ADC-AA703AA40788}" type="presParOf" srcId="{F2D736FB-39D3-4BFE-8A8D-241C4AB2213F}" destId="{06A3F000-4DDF-407F-9B53-FF8B63BEDF43}" srcOrd="15" destOrd="0" presId="urn:microsoft.com/office/officeart/2005/8/layout/list1"/>
    <dgm:cxn modelId="{0F87ED62-7EDC-45DD-BEF1-B24CA0A27C09}" type="presParOf" srcId="{F2D736FB-39D3-4BFE-8A8D-241C4AB2213F}" destId="{C62B77E1-3975-4F16-9F7B-5E937269AADC}" srcOrd="16" destOrd="0" presId="urn:microsoft.com/office/officeart/2005/8/layout/list1"/>
    <dgm:cxn modelId="{D8C2278E-E8C3-43D9-BB03-E38B5C18327A}" type="presParOf" srcId="{C62B77E1-3975-4F16-9F7B-5E937269AADC}" destId="{430D8ABD-1331-4728-A6CB-D286A1E70B39}" srcOrd="0" destOrd="0" presId="urn:microsoft.com/office/officeart/2005/8/layout/list1"/>
    <dgm:cxn modelId="{F4667B29-A5E9-49F6-9242-966EF1D56955}" type="presParOf" srcId="{C62B77E1-3975-4F16-9F7B-5E937269AADC}" destId="{2089C1AA-2FBB-4732-ABC5-84DFD01907EE}" srcOrd="1" destOrd="0" presId="urn:microsoft.com/office/officeart/2005/8/layout/list1"/>
    <dgm:cxn modelId="{123D22B6-AD28-428D-AD9C-5BCF49A5616C}" type="presParOf" srcId="{F2D736FB-39D3-4BFE-8A8D-241C4AB2213F}" destId="{FDDFF96D-9C31-4BB9-A078-13A3C8758522}" srcOrd="17" destOrd="0" presId="urn:microsoft.com/office/officeart/2005/8/layout/list1"/>
    <dgm:cxn modelId="{16D15F06-774F-4055-AA04-0AF2746B3B90}" type="presParOf" srcId="{F2D736FB-39D3-4BFE-8A8D-241C4AB2213F}" destId="{F6F90264-9B66-474E-8A3E-C73CB8A08E9C}" srcOrd="18" destOrd="0" presId="urn:microsoft.com/office/officeart/2005/8/layout/list1"/>
    <dgm:cxn modelId="{5679B3CF-4BBA-4BF7-A95B-43EE10E89D35}" type="presParOf" srcId="{F2D736FB-39D3-4BFE-8A8D-241C4AB2213F}" destId="{9652E25C-D289-4067-9690-E9413735B256}" srcOrd="19" destOrd="0" presId="urn:microsoft.com/office/officeart/2005/8/layout/list1"/>
    <dgm:cxn modelId="{D45FAC21-A825-4B99-A701-ED60136E4EE7}" type="presParOf" srcId="{F2D736FB-39D3-4BFE-8A8D-241C4AB2213F}" destId="{05F81D7D-4647-4496-9188-23EFD037D497}" srcOrd="20" destOrd="0" presId="urn:microsoft.com/office/officeart/2005/8/layout/list1"/>
    <dgm:cxn modelId="{CB1FA5C1-D69D-4C30-989A-19C9A2E90F7C}" type="presParOf" srcId="{05F81D7D-4647-4496-9188-23EFD037D497}" destId="{4EFBCFA0-9CB5-43B1-93C4-35EC90B4996A}" srcOrd="0" destOrd="0" presId="urn:microsoft.com/office/officeart/2005/8/layout/list1"/>
    <dgm:cxn modelId="{2E8900C5-D52B-4C6E-9D28-74119A62458A}" type="presParOf" srcId="{05F81D7D-4647-4496-9188-23EFD037D497}" destId="{39DC3869-6C7C-46DD-B0BD-07F9AF445684}" srcOrd="1" destOrd="0" presId="urn:microsoft.com/office/officeart/2005/8/layout/list1"/>
    <dgm:cxn modelId="{95D70250-99E3-4A5F-8D40-79C833D0EFA6}" type="presParOf" srcId="{F2D736FB-39D3-4BFE-8A8D-241C4AB2213F}" destId="{D4206E8C-6592-43E3-8717-2A6322B355A0}" srcOrd="21" destOrd="0" presId="urn:microsoft.com/office/officeart/2005/8/layout/list1"/>
    <dgm:cxn modelId="{6120BDD4-027F-430D-81E9-93BD012D3D9B}" type="presParOf" srcId="{F2D736FB-39D3-4BFE-8A8D-241C4AB2213F}" destId="{A088CB5A-8D37-4379-9A43-DF26FE656FD1}"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35D31B-5E77-486D-BD31-B8AB4C572881}"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lv-LV"/>
        </a:p>
      </dgm:t>
    </dgm:pt>
    <dgm:pt modelId="{8FFE082E-A2A3-4CF9-ADEA-E565DC7A0A39}">
      <dgm:prSet custT="1"/>
      <dgm:spPr/>
      <dgm:t>
        <a:bodyPr/>
        <a:lstStyle/>
        <a:p>
          <a:pPr rtl="0"/>
          <a:r>
            <a:rPr lang="lv-LV" sz="1800" noProof="0" dirty="0" smtClean="0"/>
            <a:t>vispārējs informācijas trūkums – gan par nepieciešamību, gan lietošanu, gan to, kur iegādāties;</a:t>
          </a:r>
          <a:endParaRPr lang="lv-LV" sz="1800" noProof="0" dirty="0"/>
        </a:p>
      </dgm:t>
    </dgm:pt>
    <dgm:pt modelId="{CF2B2359-227D-4DD6-90ED-EEE9A4BFE84D}" type="parTrans" cxnId="{759FB0A3-F436-479B-9C8D-85B4D23E2141}">
      <dgm:prSet/>
      <dgm:spPr/>
      <dgm:t>
        <a:bodyPr/>
        <a:lstStyle/>
        <a:p>
          <a:endParaRPr lang="lv-LV" sz="1600"/>
        </a:p>
      </dgm:t>
    </dgm:pt>
    <dgm:pt modelId="{EDB3BEF9-FC7F-450C-B5F5-CB984C1E877E}" type="sibTrans" cxnId="{759FB0A3-F436-479B-9C8D-85B4D23E2141}">
      <dgm:prSet/>
      <dgm:spPr/>
      <dgm:t>
        <a:bodyPr/>
        <a:lstStyle/>
        <a:p>
          <a:endParaRPr lang="lv-LV" sz="1600"/>
        </a:p>
      </dgm:t>
    </dgm:pt>
    <dgm:pt modelId="{959649EA-E95C-4BCC-968D-7193393D1302}">
      <dgm:prSet custT="1"/>
      <dgm:spPr/>
      <dgm:t>
        <a:bodyPr/>
        <a:lstStyle/>
        <a:p>
          <a:r>
            <a:rPr lang="lv-LV" sz="1800" noProof="0" dirty="0" smtClean="0"/>
            <a:t>nav pārliecības, ka ugunsgrēka gadījumā tas ir efektīvs risinājums – </a:t>
          </a:r>
          <a:r>
            <a:rPr lang="lv-LV" sz="1800" i="1" noProof="0" dirty="0" smtClean="0"/>
            <a:t>“māja nodegs tāpat 15 minūtēs ar visu aparātu”;</a:t>
          </a:r>
          <a:endParaRPr lang="lv-LV" sz="1800" noProof="0" dirty="0"/>
        </a:p>
      </dgm:t>
    </dgm:pt>
    <dgm:pt modelId="{62F8EA0B-D1D5-405A-8497-54D2AA9CFFD8}" type="parTrans" cxnId="{5570D14B-5A1C-41F6-9D21-5C03733EEA67}">
      <dgm:prSet/>
      <dgm:spPr/>
      <dgm:t>
        <a:bodyPr/>
        <a:lstStyle/>
        <a:p>
          <a:endParaRPr lang="lv-LV"/>
        </a:p>
      </dgm:t>
    </dgm:pt>
    <dgm:pt modelId="{34E1EC9C-B738-4284-A887-1E4F1A757A63}" type="sibTrans" cxnId="{5570D14B-5A1C-41F6-9D21-5C03733EEA67}">
      <dgm:prSet/>
      <dgm:spPr/>
      <dgm:t>
        <a:bodyPr/>
        <a:lstStyle/>
        <a:p>
          <a:endParaRPr lang="lv-LV"/>
        </a:p>
      </dgm:t>
    </dgm:pt>
    <dgm:pt modelId="{27B5454D-FDE1-48B0-AA8D-289437C844AE}">
      <dgm:prSet custT="1"/>
      <dgm:spPr/>
      <dgm:t>
        <a:bodyPr/>
        <a:lstStyle/>
        <a:p>
          <a:r>
            <a:rPr lang="lv-LV" sz="1800" noProof="0" dirty="0" smtClean="0"/>
            <a:t>ugunsnelaimes gadījumā populārākais dzēšanas līdzeklis ir ūdens</a:t>
          </a:r>
          <a:endParaRPr lang="lv-LV" sz="1800" noProof="0" dirty="0"/>
        </a:p>
      </dgm:t>
    </dgm:pt>
    <dgm:pt modelId="{368D82E3-4E1C-47B7-A97F-99FB3D2FFF2C}" type="parTrans" cxnId="{56606313-2845-4509-A801-701412A66ABC}">
      <dgm:prSet/>
      <dgm:spPr/>
      <dgm:t>
        <a:bodyPr/>
        <a:lstStyle/>
        <a:p>
          <a:endParaRPr lang="lv-LV"/>
        </a:p>
      </dgm:t>
    </dgm:pt>
    <dgm:pt modelId="{69B84E5C-8501-45BB-8C27-8159DDBEB651}" type="sibTrans" cxnId="{56606313-2845-4509-A801-701412A66ABC}">
      <dgm:prSet/>
      <dgm:spPr/>
      <dgm:t>
        <a:bodyPr/>
        <a:lstStyle/>
        <a:p>
          <a:endParaRPr lang="lv-LV"/>
        </a:p>
      </dgm:t>
    </dgm:pt>
    <dgm:pt modelId="{DFD85776-B456-4FCD-9148-74028D35F567}">
      <dgm:prSet custT="1"/>
      <dgm:spPr/>
      <dgm:t>
        <a:bodyPr/>
        <a:lstStyle/>
        <a:p>
          <a:r>
            <a:rPr lang="lv-LV" sz="1800" noProof="0" dirty="0" smtClean="0"/>
            <a:t>pārliecība, ka sarežģīts lietošanā, jābūt iemaņām, zināšanām – tas attur no iegādes;</a:t>
          </a:r>
          <a:endParaRPr lang="lv-LV" sz="1800" noProof="0" dirty="0"/>
        </a:p>
      </dgm:t>
    </dgm:pt>
    <dgm:pt modelId="{F7FE6D7E-5001-4D93-A594-AD08490B8162}" type="parTrans" cxnId="{A363466A-57DD-4011-BC24-4FD4AB71AFE1}">
      <dgm:prSet/>
      <dgm:spPr/>
      <dgm:t>
        <a:bodyPr/>
        <a:lstStyle/>
        <a:p>
          <a:endParaRPr lang="lv-LV"/>
        </a:p>
      </dgm:t>
    </dgm:pt>
    <dgm:pt modelId="{48550FA8-27AD-4BD5-8589-763F43316243}" type="sibTrans" cxnId="{A363466A-57DD-4011-BC24-4FD4AB71AFE1}">
      <dgm:prSet/>
      <dgm:spPr/>
      <dgm:t>
        <a:bodyPr/>
        <a:lstStyle/>
        <a:p>
          <a:endParaRPr lang="lv-LV"/>
        </a:p>
      </dgm:t>
    </dgm:pt>
    <dgm:pt modelId="{3C75F76E-45C4-4A84-95B7-7D54C6A35B61}">
      <dgm:prSet custT="1"/>
      <dgm:spPr/>
      <dgm:t>
        <a:bodyPr/>
        <a:lstStyle/>
        <a:p>
          <a:r>
            <a:rPr lang="lv-LV" sz="1800" noProof="0" dirty="0" smtClean="0"/>
            <a:t>apgrūtināta uzturēšana – nepieciešamas regulāras pārbaudes, uzpildīšanas;</a:t>
          </a:r>
          <a:endParaRPr lang="lv-LV" sz="1800" noProof="0" dirty="0"/>
        </a:p>
      </dgm:t>
    </dgm:pt>
    <dgm:pt modelId="{D5128530-8C1E-4418-9F2B-7A0CB66482DD}" type="parTrans" cxnId="{93F74255-3E41-4BC7-8271-AE367EF7C66B}">
      <dgm:prSet/>
      <dgm:spPr/>
      <dgm:t>
        <a:bodyPr/>
        <a:lstStyle/>
        <a:p>
          <a:endParaRPr lang="lv-LV"/>
        </a:p>
      </dgm:t>
    </dgm:pt>
    <dgm:pt modelId="{C1D95469-1F0E-4001-9753-C5631A71AB37}" type="sibTrans" cxnId="{93F74255-3E41-4BC7-8271-AE367EF7C66B}">
      <dgm:prSet/>
      <dgm:spPr/>
      <dgm:t>
        <a:bodyPr/>
        <a:lstStyle/>
        <a:p>
          <a:endParaRPr lang="lv-LV"/>
        </a:p>
      </dgm:t>
    </dgm:pt>
    <dgm:pt modelId="{62FCF408-0387-46AB-BD93-834C258774CD}">
      <dgm:prSet custT="1"/>
      <dgm:spPr/>
      <dgm:t>
        <a:bodyPr/>
        <a:lstStyle/>
        <a:p>
          <a:r>
            <a:rPr lang="lv-LV" sz="1800" noProof="0" dirty="0" smtClean="0"/>
            <a:t>saista ar privātmājām, darbavietām, publiskām telpām, ne dzīvokļiem;</a:t>
          </a:r>
          <a:endParaRPr lang="lv-LV" sz="1800" noProof="0" dirty="0"/>
        </a:p>
      </dgm:t>
    </dgm:pt>
    <dgm:pt modelId="{23FFE5B5-20C1-4639-9997-646F502C9E7A}" type="parTrans" cxnId="{20E6E340-3BB7-4C31-9C26-4382F830258A}">
      <dgm:prSet/>
      <dgm:spPr/>
      <dgm:t>
        <a:bodyPr/>
        <a:lstStyle/>
        <a:p>
          <a:endParaRPr lang="lv-LV"/>
        </a:p>
      </dgm:t>
    </dgm:pt>
    <dgm:pt modelId="{862C0A8E-B35D-4DA0-B13B-FE0226AF380E}" type="sibTrans" cxnId="{20E6E340-3BB7-4C31-9C26-4382F830258A}">
      <dgm:prSet/>
      <dgm:spPr/>
      <dgm:t>
        <a:bodyPr/>
        <a:lstStyle/>
        <a:p>
          <a:endParaRPr lang="lv-LV"/>
        </a:p>
      </dgm:t>
    </dgm:pt>
    <dgm:pt modelId="{182BD41F-B240-4672-9F23-F2F251F78738}">
      <dgm:prSet custT="1"/>
      <dgm:spPr/>
      <dgm:t>
        <a:bodyPr/>
        <a:lstStyle/>
        <a:p>
          <a:r>
            <a:rPr lang="lv-LV" sz="1800" noProof="0" dirty="0" smtClean="0"/>
            <a:t>aizņem vietu, neatceras, kur nolikts;</a:t>
          </a:r>
          <a:endParaRPr lang="lv-LV" sz="1800" noProof="0" dirty="0"/>
        </a:p>
      </dgm:t>
    </dgm:pt>
    <dgm:pt modelId="{B953DC9F-F98D-4760-8905-5482DD42CF71}" type="parTrans" cxnId="{02D0B12F-7920-48EC-8AE7-A1A0E9621EA2}">
      <dgm:prSet/>
      <dgm:spPr/>
      <dgm:t>
        <a:bodyPr/>
        <a:lstStyle/>
        <a:p>
          <a:endParaRPr lang="lv-LV"/>
        </a:p>
      </dgm:t>
    </dgm:pt>
    <dgm:pt modelId="{13D3CDF5-849A-4354-B432-10B59B285F5F}" type="sibTrans" cxnId="{02D0B12F-7920-48EC-8AE7-A1A0E9621EA2}">
      <dgm:prSet/>
      <dgm:spPr/>
      <dgm:t>
        <a:bodyPr/>
        <a:lstStyle/>
        <a:p>
          <a:endParaRPr lang="lv-LV"/>
        </a:p>
      </dgm:t>
    </dgm:pt>
    <dgm:pt modelId="{6052562A-20F1-41F0-8C77-5ECF14F4D45E}">
      <dgm:prSet custT="1"/>
      <dgm:spPr/>
      <dgm:t>
        <a:bodyPr/>
        <a:lstStyle/>
        <a:p>
          <a:r>
            <a:rPr lang="lv-LV" sz="1800" noProof="0" dirty="0" smtClean="0"/>
            <a:t>bailes, ka var uzsprāgt;</a:t>
          </a:r>
          <a:endParaRPr lang="lv-LV" sz="1800" noProof="0" dirty="0"/>
        </a:p>
      </dgm:t>
    </dgm:pt>
    <dgm:pt modelId="{34FBA49D-32EB-41A3-92F2-FD2A23A26C00}" type="parTrans" cxnId="{0502C132-5D5B-4607-87A6-64E31EB75AA6}">
      <dgm:prSet/>
      <dgm:spPr/>
      <dgm:t>
        <a:bodyPr/>
        <a:lstStyle/>
        <a:p>
          <a:endParaRPr lang="lv-LV"/>
        </a:p>
      </dgm:t>
    </dgm:pt>
    <dgm:pt modelId="{32EACA43-10AD-442A-BAD9-494FA4908709}" type="sibTrans" cxnId="{0502C132-5D5B-4607-87A6-64E31EB75AA6}">
      <dgm:prSet/>
      <dgm:spPr/>
      <dgm:t>
        <a:bodyPr/>
        <a:lstStyle/>
        <a:p>
          <a:endParaRPr lang="lv-LV"/>
        </a:p>
      </dgm:t>
    </dgm:pt>
    <dgm:pt modelId="{F1549351-86DB-4D91-83AC-D3F18D79EA13}">
      <dgm:prSet custT="1"/>
      <dgm:spPr/>
      <dgm:t>
        <a:bodyPr/>
        <a:lstStyle/>
        <a:p>
          <a:r>
            <a:rPr lang="lv-LV" sz="1800" noProof="0" dirty="0" smtClean="0"/>
            <a:t>ne</a:t>
          </a:r>
          <a:r>
            <a:rPr lang="lv-LV" sz="1800" i="1" noProof="0" dirty="0" smtClean="0"/>
            <a:t>glīts</a:t>
          </a:r>
          <a:r>
            <a:rPr lang="lv-LV" sz="1800" noProof="0" dirty="0" smtClean="0"/>
            <a:t> , sarkans, liels, nav simpātisks, neiederas interjerā.</a:t>
          </a:r>
          <a:endParaRPr lang="lv-LV" sz="1800" noProof="0" dirty="0"/>
        </a:p>
      </dgm:t>
    </dgm:pt>
    <dgm:pt modelId="{D2D7DDF6-664F-43DC-B2A8-FC22AAF9EADF}" type="parTrans" cxnId="{5A4C3DFD-E0E2-4316-B1FB-EA00EE6C7CE8}">
      <dgm:prSet/>
      <dgm:spPr/>
      <dgm:t>
        <a:bodyPr/>
        <a:lstStyle/>
        <a:p>
          <a:endParaRPr lang="lv-LV"/>
        </a:p>
      </dgm:t>
    </dgm:pt>
    <dgm:pt modelId="{56FF5E78-AF0E-4817-B33E-61BFB46668B0}" type="sibTrans" cxnId="{5A4C3DFD-E0E2-4316-B1FB-EA00EE6C7CE8}">
      <dgm:prSet/>
      <dgm:spPr/>
      <dgm:t>
        <a:bodyPr/>
        <a:lstStyle/>
        <a:p>
          <a:endParaRPr lang="lv-LV"/>
        </a:p>
      </dgm:t>
    </dgm:pt>
    <dgm:pt modelId="{F7349E9F-58E3-41A6-A961-5F35565C964F}">
      <dgm:prSet custT="1"/>
      <dgm:spPr/>
      <dgm:t>
        <a:bodyPr/>
        <a:lstStyle/>
        <a:p>
          <a:pPr rtl="0"/>
          <a:r>
            <a:rPr lang="lv-LV" sz="1800" noProof="0" dirty="0" smtClean="0"/>
            <a:t>nav aizdomājušies iegādāties, nav pārliecības, ka nepieciešams, netic, ka var noderēt;</a:t>
          </a:r>
          <a:endParaRPr lang="lv-LV" sz="1800" noProof="0" dirty="0"/>
        </a:p>
      </dgm:t>
    </dgm:pt>
    <dgm:pt modelId="{73B455AE-3DB7-40D5-8C07-D4B43EF57383}" type="parTrans" cxnId="{81CF8F57-1AEB-4303-B192-AB98BF246AE9}">
      <dgm:prSet/>
      <dgm:spPr/>
      <dgm:t>
        <a:bodyPr/>
        <a:lstStyle/>
        <a:p>
          <a:endParaRPr lang="lv-LV"/>
        </a:p>
      </dgm:t>
    </dgm:pt>
    <dgm:pt modelId="{C3610ECF-90FF-4D0F-9A82-5CCC7F5FE5F6}" type="sibTrans" cxnId="{81CF8F57-1AEB-4303-B192-AB98BF246AE9}">
      <dgm:prSet/>
      <dgm:spPr/>
      <dgm:t>
        <a:bodyPr/>
        <a:lstStyle/>
        <a:p>
          <a:endParaRPr lang="lv-LV"/>
        </a:p>
      </dgm:t>
    </dgm:pt>
    <dgm:pt modelId="{D3622EB9-69A3-4A0F-B282-D18750B40C01}" type="pres">
      <dgm:prSet presAssocID="{2735D31B-5E77-486D-BD31-B8AB4C572881}" presName="linear" presStyleCnt="0">
        <dgm:presLayoutVars>
          <dgm:animLvl val="lvl"/>
          <dgm:resizeHandles val="exact"/>
        </dgm:presLayoutVars>
      </dgm:prSet>
      <dgm:spPr/>
      <dgm:t>
        <a:bodyPr/>
        <a:lstStyle/>
        <a:p>
          <a:endParaRPr lang="lv-LV"/>
        </a:p>
      </dgm:t>
    </dgm:pt>
    <dgm:pt modelId="{F4F59347-F745-4C54-929B-97476359A073}" type="pres">
      <dgm:prSet presAssocID="{8FFE082E-A2A3-4CF9-ADEA-E565DC7A0A39}" presName="parentText" presStyleLbl="node1" presStyleIdx="0" presStyleCnt="10">
        <dgm:presLayoutVars>
          <dgm:chMax val="0"/>
          <dgm:bulletEnabled val="1"/>
        </dgm:presLayoutVars>
      </dgm:prSet>
      <dgm:spPr/>
      <dgm:t>
        <a:bodyPr/>
        <a:lstStyle/>
        <a:p>
          <a:endParaRPr lang="lv-LV"/>
        </a:p>
      </dgm:t>
    </dgm:pt>
    <dgm:pt modelId="{E1C3FEB5-9E71-4B36-844B-F324F6BA128A}" type="pres">
      <dgm:prSet presAssocID="{EDB3BEF9-FC7F-450C-B5F5-CB984C1E877E}" presName="spacer" presStyleCnt="0"/>
      <dgm:spPr/>
    </dgm:pt>
    <dgm:pt modelId="{DC07E57A-5A9F-4D37-B411-07A830B23283}" type="pres">
      <dgm:prSet presAssocID="{F7349E9F-58E3-41A6-A961-5F35565C964F}" presName="parentText" presStyleLbl="node1" presStyleIdx="1" presStyleCnt="10">
        <dgm:presLayoutVars>
          <dgm:chMax val="0"/>
          <dgm:bulletEnabled val="1"/>
        </dgm:presLayoutVars>
      </dgm:prSet>
      <dgm:spPr/>
      <dgm:t>
        <a:bodyPr/>
        <a:lstStyle/>
        <a:p>
          <a:endParaRPr lang="lv-LV"/>
        </a:p>
      </dgm:t>
    </dgm:pt>
    <dgm:pt modelId="{9D8C8D29-AFF0-446B-A6C4-1A7783420C6D}" type="pres">
      <dgm:prSet presAssocID="{C3610ECF-90FF-4D0F-9A82-5CCC7F5FE5F6}" presName="spacer" presStyleCnt="0"/>
      <dgm:spPr/>
    </dgm:pt>
    <dgm:pt modelId="{F02140C5-28CF-4245-A551-52B19F99EE9E}" type="pres">
      <dgm:prSet presAssocID="{959649EA-E95C-4BCC-968D-7193393D1302}" presName="parentText" presStyleLbl="node1" presStyleIdx="2" presStyleCnt="10">
        <dgm:presLayoutVars>
          <dgm:chMax val="0"/>
          <dgm:bulletEnabled val="1"/>
        </dgm:presLayoutVars>
      </dgm:prSet>
      <dgm:spPr/>
      <dgm:t>
        <a:bodyPr/>
        <a:lstStyle/>
        <a:p>
          <a:endParaRPr lang="lv-LV"/>
        </a:p>
      </dgm:t>
    </dgm:pt>
    <dgm:pt modelId="{42C158F1-0F01-4D75-992B-EF213C71D3F3}" type="pres">
      <dgm:prSet presAssocID="{34E1EC9C-B738-4284-A887-1E4F1A757A63}" presName="spacer" presStyleCnt="0"/>
      <dgm:spPr/>
    </dgm:pt>
    <dgm:pt modelId="{38849384-C8BD-48F0-BAC2-47396EA2A9F7}" type="pres">
      <dgm:prSet presAssocID="{27B5454D-FDE1-48B0-AA8D-289437C844AE}" presName="parentText" presStyleLbl="node1" presStyleIdx="3" presStyleCnt="10">
        <dgm:presLayoutVars>
          <dgm:chMax val="0"/>
          <dgm:bulletEnabled val="1"/>
        </dgm:presLayoutVars>
      </dgm:prSet>
      <dgm:spPr/>
      <dgm:t>
        <a:bodyPr/>
        <a:lstStyle/>
        <a:p>
          <a:endParaRPr lang="lv-LV"/>
        </a:p>
      </dgm:t>
    </dgm:pt>
    <dgm:pt modelId="{0BAB7E27-E421-43BD-A44B-D27BC413C6E2}" type="pres">
      <dgm:prSet presAssocID="{69B84E5C-8501-45BB-8C27-8159DDBEB651}" presName="spacer" presStyleCnt="0"/>
      <dgm:spPr/>
    </dgm:pt>
    <dgm:pt modelId="{E84A68BB-B1E4-4F64-82AB-3EF60FFAAD4D}" type="pres">
      <dgm:prSet presAssocID="{DFD85776-B456-4FCD-9148-74028D35F567}" presName="parentText" presStyleLbl="node1" presStyleIdx="4" presStyleCnt="10">
        <dgm:presLayoutVars>
          <dgm:chMax val="0"/>
          <dgm:bulletEnabled val="1"/>
        </dgm:presLayoutVars>
      </dgm:prSet>
      <dgm:spPr/>
      <dgm:t>
        <a:bodyPr/>
        <a:lstStyle/>
        <a:p>
          <a:endParaRPr lang="lv-LV"/>
        </a:p>
      </dgm:t>
    </dgm:pt>
    <dgm:pt modelId="{C93679DA-D3BB-404A-B02C-581282E50F3B}" type="pres">
      <dgm:prSet presAssocID="{48550FA8-27AD-4BD5-8589-763F43316243}" presName="spacer" presStyleCnt="0"/>
      <dgm:spPr/>
    </dgm:pt>
    <dgm:pt modelId="{F2B89195-C7ED-499A-8D25-69DBBE22B690}" type="pres">
      <dgm:prSet presAssocID="{3C75F76E-45C4-4A84-95B7-7D54C6A35B61}" presName="parentText" presStyleLbl="node1" presStyleIdx="5" presStyleCnt="10">
        <dgm:presLayoutVars>
          <dgm:chMax val="0"/>
          <dgm:bulletEnabled val="1"/>
        </dgm:presLayoutVars>
      </dgm:prSet>
      <dgm:spPr/>
      <dgm:t>
        <a:bodyPr/>
        <a:lstStyle/>
        <a:p>
          <a:endParaRPr lang="lv-LV"/>
        </a:p>
      </dgm:t>
    </dgm:pt>
    <dgm:pt modelId="{48A99E5A-275D-4FAE-BCE5-4E6F5D89B663}" type="pres">
      <dgm:prSet presAssocID="{C1D95469-1F0E-4001-9753-C5631A71AB37}" presName="spacer" presStyleCnt="0"/>
      <dgm:spPr/>
    </dgm:pt>
    <dgm:pt modelId="{486CFAA3-0E68-4F71-83B0-15F2098BF3D7}" type="pres">
      <dgm:prSet presAssocID="{62FCF408-0387-46AB-BD93-834C258774CD}" presName="parentText" presStyleLbl="node1" presStyleIdx="6" presStyleCnt="10">
        <dgm:presLayoutVars>
          <dgm:chMax val="0"/>
          <dgm:bulletEnabled val="1"/>
        </dgm:presLayoutVars>
      </dgm:prSet>
      <dgm:spPr/>
      <dgm:t>
        <a:bodyPr/>
        <a:lstStyle/>
        <a:p>
          <a:endParaRPr lang="lv-LV"/>
        </a:p>
      </dgm:t>
    </dgm:pt>
    <dgm:pt modelId="{921D2CCD-FE60-43FE-AB33-F59DBC6F56AB}" type="pres">
      <dgm:prSet presAssocID="{862C0A8E-B35D-4DA0-B13B-FE0226AF380E}" presName="spacer" presStyleCnt="0"/>
      <dgm:spPr/>
    </dgm:pt>
    <dgm:pt modelId="{CE1E6E1E-82FC-430B-BA08-420EDD1CF516}" type="pres">
      <dgm:prSet presAssocID="{182BD41F-B240-4672-9F23-F2F251F78738}" presName="parentText" presStyleLbl="node1" presStyleIdx="7" presStyleCnt="10">
        <dgm:presLayoutVars>
          <dgm:chMax val="0"/>
          <dgm:bulletEnabled val="1"/>
        </dgm:presLayoutVars>
      </dgm:prSet>
      <dgm:spPr/>
      <dgm:t>
        <a:bodyPr/>
        <a:lstStyle/>
        <a:p>
          <a:endParaRPr lang="lv-LV"/>
        </a:p>
      </dgm:t>
    </dgm:pt>
    <dgm:pt modelId="{8F560D01-6565-4EC1-970A-D17D076E239D}" type="pres">
      <dgm:prSet presAssocID="{13D3CDF5-849A-4354-B432-10B59B285F5F}" presName="spacer" presStyleCnt="0"/>
      <dgm:spPr/>
    </dgm:pt>
    <dgm:pt modelId="{7BE1D7DB-5CE4-45DD-9EF0-8FF3F519B4B6}" type="pres">
      <dgm:prSet presAssocID="{6052562A-20F1-41F0-8C77-5ECF14F4D45E}" presName="parentText" presStyleLbl="node1" presStyleIdx="8" presStyleCnt="10">
        <dgm:presLayoutVars>
          <dgm:chMax val="0"/>
          <dgm:bulletEnabled val="1"/>
        </dgm:presLayoutVars>
      </dgm:prSet>
      <dgm:spPr/>
      <dgm:t>
        <a:bodyPr/>
        <a:lstStyle/>
        <a:p>
          <a:endParaRPr lang="lv-LV"/>
        </a:p>
      </dgm:t>
    </dgm:pt>
    <dgm:pt modelId="{DF5CD1EB-1143-4D20-BD0B-ABE856A606B8}" type="pres">
      <dgm:prSet presAssocID="{32EACA43-10AD-442A-BAD9-494FA4908709}" presName="spacer" presStyleCnt="0"/>
      <dgm:spPr/>
    </dgm:pt>
    <dgm:pt modelId="{FC5B4418-26EA-4EF7-9211-03762A89818A}" type="pres">
      <dgm:prSet presAssocID="{F1549351-86DB-4D91-83AC-D3F18D79EA13}" presName="parentText" presStyleLbl="node1" presStyleIdx="9" presStyleCnt="10">
        <dgm:presLayoutVars>
          <dgm:chMax val="0"/>
          <dgm:bulletEnabled val="1"/>
        </dgm:presLayoutVars>
      </dgm:prSet>
      <dgm:spPr/>
      <dgm:t>
        <a:bodyPr/>
        <a:lstStyle/>
        <a:p>
          <a:endParaRPr lang="lv-LV"/>
        </a:p>
      </dgm:t>
    </dgm:pt>
  </dgm:ptLst>
  <dgm:cxnLst>
    <dgm:cxn modelId="{3EB4A813-59C9-4026-9A47-29556D3C663F}" type="presOf" srcId="{62FCF408-0387-46AB-BD93-834C258774CD}" destId="{486CFAA3-0E68-4F71-83B0-15F2098BF3D7}" srcOrd="0" destOrd="0" presId="urn:microsoft.com/office/officeart/2005/8/layout/vList2"/>
    <dgm:cxn modelId="{1503E1A5-E8A1-41C6-BFDB-211FD5510831}" type="presOf" srcId="{182BD41F-B240-4672-9F23-F2F251F78738}" destId="{CE1E6E1E-82FC-430B-BA08-420EDD1CF516}" srcOrd="0" destOrd="0" presId="urn:microsoft.com/office/officeart/2005/8/layout/vList2"/>
    <dgm:cxn modelId="{5A4C3DFD-E0E2-4316-B1FB-EA00EE6C7CE8}" srcId="{2735D31B-5E77-486D-BD31-B8AB4C572881}" destId="{F1549351-86DB-4D91-83AC-D3F18D79EA13}" srcOrd="9" destOrd="0" parTransId="{D2D7DDF6-664F-43DC-B2A8-FC22AAF9EADF}" sibTransId="{56FF5E78-AF0E-4817-B33E-61BFB46668B0}"/>
    <dgm:cxn modelId="{759FB0A3-F436-479B-9C8D-85B4D23E2141}" srcId="{2735D31B-5E77-486D-BD31-B8AB4C572881}" destId="{8FFE082E-A2A3-4CF9-ADEA-E565DC7A0A39}" srcOrd="0" destOrd="0" parTransId="{CF2B2359-227D-4DD6-90ED-EEE9A4BFE84D}" sibTransId="{EDB3BEF9-FC7F-450C-B5F5-CB984C1E877E}"/>
    <dgm:cxn modelId="{7D54B464-8AFB-4B85-A6BF-C343546F217C}" type="presOf" srcId="{F1549351-86DB-4D91-83AC-D3F18D79EA13}" destId="{FC5B4418-26EA-4EF7-9211-03762A89818A}" srcOrd="0" destOrd="0" presId="urn:microsoft.com/office/officeart/2005/8/layout/vList2"/>
    <dgm:cxn modelId="{0922A9E2-899E-4720-B910-57C5F7875ADC}" type="presOf" srcId="{6052562A-20F1-41F0-8C77-5ECF14F4D45E}" destId="{7BE1D7DB-5CE4-45DD-9EF0-8FF3F519B4B6}" srcOrd="0" destOrd="0" presId="urn:microsoft.com/office/officeart/2005/8/layout/vList2"/>
    <dgm:cxn modelId="{02D0B12F-7920-48EC-8AE7-A1A0E9621EA2}" srcId="{2735D31B-5E77-486D-BD31-B8AB4C572881}" destId="{182BD41F-B240-4672-9F23-F2F251F78738}" srcOrd="7" destOrd="0" parTransId="{B953DC9F-F98D-4760-8905-5482DD42CF71}" sibTransId="{13D3CDF5-849A-4354-B432-10B59B285F5F}"/>
    <dgm:cxn modelId="{0502C132-5D5B-4607-87A6-64E31EB75AA6}" srcId="{2735D31B-5E77-486D-BD31-B8AB4C572881}" destId="{6052562A-20F1-41F0-8C77-5ECF14F4D45E}" srcOrd="8" destOrd="0" parTransId="{34FBA49D-32EB-41A3-92F2-FD2A23A26C00}" sibTransId="{32EACA43-10AD-442A-BAD9-494FA4908709}"/>
    <dgm:cxn modelId="{4BD936EF-8133-464F-B571-0799029240BF}" type="presOf" srcId="{2735D31B-5E77-486D-BD31-B8AB4C572881}" destId="{D3622EB9-69A3-4A0F-B282-D18750B40C01}" srcOrd="0" destOrd="0" presId="urn:microsoft.com/office/officeart/2005/8/layout/vList2"/>
    <dgm:cxn modelId="{42E0499B-F7DB-43A0-A9D2-186A56C9E573}" type="presOf" srcId="{27B5454D-FDE1-48B0-AA8D-289437C844AE}" destId="{38849384-C8BD-48F0-BAC2-47396EA2A9F7}" srcOrd="0" destOrd="0" presId="urn:microsoft.com/office/officeart/2005/8/layout/vList2"/>
    <dgm:cxn modelId="{94F46F9E-70B0-4310-A69D-E0F275D39E99}" type="presOf" srcId="{959649EA-E95C-4BCC-968D-7193393D1302}" destId="{F02140C5-28CF-4245-A551-52B19F99EE9E}" srcOrd="0" destOrd="0" presId="urn:microsoft.com/office/officeart/2005/8/layout/vList2"/>
    <dgm:cxn modelId="{56606313-2845-4509-A801-701412A66ABC}" srcId="{2735D31B-5E77-486D-BD31-B8AB4C572881}" destId="{27B5454D-FDE1-48B0-AA8D-289437C844AE}" srcOrd="3" destOrd="0" parTransId="{368D82E3-4E1C-47B7-A97F-99FB3D2FFF2C}" sibTransId="{69B84E5C-8501-45BB-8C27-8159DDBEB651}"/>
    <dgm:cxn modelId="{81CF8F57-1AEB-4303-B192-AB98BF246AE9}" srcId="{2735D31B-5E77-486D-BD31-B8AB4C572881}" destId="{F7349E9F-58E3-41A6-A961-5F35565C964F}" srcOrd="1" destOrd="0" parTransId="{73B455AE-3DB7-40D5-8C07-D4B43EF57383}" sibTransId="{C3610ECF-90FF-4D0F-9A82-5CCC7F5FE5F6}"/>
    <dgm:cxn modelId="{93F74255-3E41-4BC7-8271-AE367EF7C66B}" srcId="{2735D31B-5E77-486D-BD31-B8AB4C572881}" destId="{3C75F76E-45C4-4A84-95B7-7D54C6A35B61}" srcOrd="5" destOrd="0" parTransId="{D5128530-8C1E-4418-9F2B-7A0CB66482DD}" sibTransId="{C1D95469-1F0E-4001-9753-C5631A71AB37}"/>
    <dgm:cxn modelId="{573DB1D9-B79B-4F04-8966-AB3C7AEF03F3}" type="presOf" srcId="{8FFE082E-A2A3-4CF9-ADEA-E565DC7A0A39}" destId="{F4F59347-F745-4C54-929B-97476359A073}" srcOrd="0" destOrd="0" presId="urn:microsoft.com/office/officeart/2005/8/layout/vList2"/>
    <dgm:cxn modelId="{A363466A-57DD-4011-BC24-4FD4AB71AFE1}" srcId="{2735D31B-5E77-486D-BD31-B8AB4C572881}" destId="{DFD85776-B456-4FCD-9148-74028D35F567}" srcOrd="4" destOrd="0" parTransId="{F7FE6D7E-5001-4D93-A594-AD08490B8162}" sibTransId="{48550FA8-27AD-4BD5-8589-763F43316243}"/>
    <dgm:cxn modelId="{20E6E340-3BB7-4C31-9C26-4382F830258A}" srcId="{2735D31B-5E77-486D-BD31-B8AB4C572881}" destId="{62FCF408-0387-46AB-BD93-834C258774CD}" srcOrd="6" destOrd="0" parTransId="{23FFE5B5-20C1-4639-9997-646F502C9E7A}" sibTransId="{862C0A8E-B35D-4DA0-B13B-FE0226AF380E}"/>
    <dgm:cxn modelId="{D41DDF62-1449-4F12-8108-1B3F1F48D7B6}" type="presOf" srcId="{F7349E9F-58E3-41A6-A961-5F35565C964F}" destId="{DC07E57A-5A9F-4D37-B411-07A830B23283}" srcOrd="0" destOrd="0" presId="urn:microsoft.com/office/officeart/2005/8/layout/vList2"/>
    <dgm:cxn modelId="{0B847171-CD96-42CE-972E-FC7BD556CF09}" type="presOf" srcId="{DFD85776-B456-4FCD-9148-74028D35F567}" destId="{E84A68BB-B1E4-4F64-82AB-3EF60FFAAD4D}" srcOrd="0" destOrd="0" presId="urn:microsoft.com/office/officeart/2005/8/layout/vList2"/>
    <dgm:cxn modelId="{5570D14B-5A1C-41F6-9D21-5C03733EEA67}" srcId="{2735D31B-5E77-486D-BD31-B8AB4C572881}" destId="{959649EA-E95C-4BCC-968D-7193393D1302}" srcOrd="2" destOrd="0" parTransId="{62F8EA0B-D1D5-405A-8497-54D2AA9CFFD8}" sibTransId="{34E1EC9C-B738-4284-A887-1E4F1A757A63}"/>
    <dgm:cxn modelId="{F8DCBC1F-5BF0-49F2-B0B1-95B7D745080C}" type="presOf" srcId="{3C75F76E-45C4-4A84-95B7-7D54C6A35B61}" destId="{F2B89195-C7ED-499A-8D25-69DBBE22B690}" srcOrd="0" destOrd="0" presId="urn:microsoft.com/office/officeart/2005/8/layout/vList2"/>
    <dgm:cxn modelId="{5505D0D2-5FF9-4977-BC3A-D7C2B88A4805}" type="presParOf" srcId="{D3622EB9-69A3-4A0F-B282-D18750B40C01}" destId="{F4F59347-F745-4C54-929B-97476359A073}" srcOrd="0" destOrd="0" presId="urn:microsoft.com/office/officeart/2005/8/layout/vList2"/>
    <dgm:cxn modelId="{4B89A316-48F4-4DDA-B233-70112820751C}" type="presParOf" srcId="{D3622EB9-69A3-4A0F-B282-D18750B40C01}" destId="{E1C3FEB5-9E71-4B36-844B-F324F6BA128A}" srcOrd="1" destOrd="0" presId="urn:microsoft.com/office/officeart/2005/8/layout/vList2"/>
    <dgm:cxn modelId="{179C1616-182A-47A5-B787-DDE299BC0180}" type="presParOf" srcId="{D3622EB9-69A3-4A0F-B282-D18750B40C01}" destId="{DC07E57A-5A9F-4D37-B411-07A830B23283}" srcOrd="2" destOrd="0" presId="urn:microsoft.com/office/officeart/2005/8/layout/vList2"/>
    <dgm:cxn modelId="{47ADE364-355C-4DB3-AF3D-AF3E652F810F}" type="presParOf" srcId="{D3622EB9-69A3-4A0F-B282-D18750B40C01}" destId="{9D8C8D29-AFF0-446B-A6C4-1A7783420C6D}" srcOrd="3" destOrd="0" presId="urn:microsoft.com/office/officeart/2005/8/layout/vList2"/>
    <dgm:cxn modelId="{4DB30CCC-4313-4469-B4BA-0E9555C2BF08}" type="presParOf" srcId="{D3622EB9-69A3-4A0F-B282-D18750B40C01}" destId="{F02140C5-28CF-4245-A551-52B19F99EE9E}" srcOrd="4" destOrd="0" presId="urn:microsoft.com/office/officeart/2005/8/layout/vList2"/>
    <dgm:cxn modelId="{D1813257-E5D5-4E9E-B354-CEF40460D7DD}" type="presParOf" srcId="{D3622EB9-69A3-4A0F-B282-D18750B40C01}" destId="{42C158F1-0F01-4D75-992B-EF213C71D3F3}" srcOrd="5" destOrd="0" presId="urn:microsoft.com/office/officeart/2005/8/layout/vList2"/>
    <dgm:cxn modelId="{7E204C09-88A8-4285-9945-A598456564C0}" type="presParOf" srcId="{D3622EB9-69A3-4A0F-B282-D18750B40C01}" destId="{38849384-C8BD-48F0-BAC2-47396EA2A9F7}" srcOrd="6" destOrd="0" presId="urn:microsoft.com/office/officeart/2005/8/layout/vList2"/>
    <dgm:cxn modelId="{75366DE0-D75D-4AF8-876F-CDEE7C241923}" type="presParOf" srcId="{D3622EB9-69A3-4A0F-B282-D18750B40C01}" destId="{0BAB7E27-E421-43BD-A44B-D27BC413C6E2}" srcOrd="7" destOrd="0" presId="urn:microsoft.com/office/officeart/2005/8/layout/vList2"/>
    <dgm:cxn modelId="{581B6870-E78D-4632-BE56-15A088ECECF7}" type="presParOf" srcId="{D3622EB9-69A3-4A0F-B282-D18750B40C01}" destId="{E84A68BB-B1E4-4F64-82AB-3EF60FFAAD4D}" srcOrd="8" destOrd="0" presId="urn:microsoft.com/office/officeart/2005/8/layout/vList2"/>
    <dgm:cxn modelId="{CCB75B6B-8D9E-434B-B182-F221D8AF36AB}" type="presParOf" srcId="{D3622EB9-69A3-4A0F-B282-D18750B40C01}" destId="{C93679DA-D3BB-404A-B02C-581282E50F3B}" srcOrd="9" destOrd="0" presId="urn:microsoft.com/office/officeart/2005/8/layout/vList2"/>
    <dgm:cxn modelId="{A45E91B3-4A3B-4158-B098-2C235A140BEF}" type="presParOf" srcId="{D3622EB9-69A3-4A0F-B282-D18750B40C01}" destId="{F2B89195-C7ED-499A-8D25-69DBBE22B690}" srcOrd="10" destOrd="0" presId="urn:microsoft.com/office/officeart/2005/8/layout/vList2"/>
    <dgm:cxn modelId="{516BFA06-751C-4EAF-8C43-F22149257B31}" type="presParOf" srcId="{D3622EB9-69A3-4A0F-B282-D18750B40C01}" destId="{48A99E5A-275D-4FAE-BCE5-4E6F5D89B663}" srcOrd="11" destOrd="0" presId="urn:microsoft.com/office/officeart/2005/8/layout/vList2"/>
    <dgm:cxn modelId="{781AFEAB-4D06-4BDF-B29E-7C6249068E1C}" type="presParOf" srcId="{D3622EB9-69A3-4A0F-B282-D18750B40C01}" destId="{486CFAA3-0E68-4F71-83B0-15F2098BF3D7}" srcOrd="12" destOrd="0" presId="urn:microsoft.com/office/officeart/2005/8/layout/vList2"/>
    <dgm:cxn modelId="{5D96EB27-A8CF-48A7-BEB6-68FE322F4D68}" type="presParOf" srcId="{D3622EB9-69A3-4A0F-B282-D18750B40C01}" destId="{921D2CCD-FE60-43FE-AB33-F59DBC6F56AB}" srcOrd="13" destOrd="0" presId="urn:microsoft.com/office/officeart/2005/8/layout/vList2"/>
    <dgm:cxn modelId="{D5900B53-4BA1-48F6-9501-D42B6DD65378}" type="presParOf" srcId="{D3622EB9-69A3-4A0F-B282-D18750B40C01}" destId="{CE1E6E1E-82FC-430B-BA08-420EDD1CF516}" srcOrd="14" destOrd="0" presId="urn:microsoft.com/office/officeart/2005/8/layout/vList2"/>
    <dgm:cxn modelId="{9193CB65-936D-4895-BDC6-40EF53C660B4}" type="presParOf" srcId="{D3622EB9-69A3-4A0F-B282-D18750B40C01}" destId="{8F560D01-6565-4EC1-970A-D17D076E239D}" srcOrd="15" destOrd="0" presId="urn:microsoft.com/office/officeart/2005/8/layout/vList2"/>
    <dgm:cxn modelId="{8513ADFF-D39F-40DE-A8B5-1D991881CD63}" type="presParOf" srcId="{D3622EB9-69A3-4A0F-B282-D18750B40C01}" destId="{7BE1D7DB-5CE4-45DD-9EF0-8FF3F519B4B6}" srcOrd="16" destOrd="0" presId="urn:microsoft.com/office/officeart/2005/8/layout/vList2"/>
    <dgm:cxn modelId="{1FFCFD79-8AC7-49E6-B642-06F5DDBBAE6E}" type="presParOf" srcId="{D3622EB9-69A3-4A0F-B282-D18750B40C01}" destId="{DF5CD1EB-1143-4D20-BD0B-ABE856A606B8}" srcOrd="17" destOrd="0" presId="urn:microsoft.com/office/officeart/2005/8/layout/vList2"/>
    <dgm:cxn modelId="{C7D4C7BF-3CF7-473E-962F-8DE15489AFF5}" type="presParOf" srcId="{D3622EB9-69A3-4A0F-B282-D18750B40C01}" destId="{FC5B4418-26EA-4EF7-9211-03762A89818A}"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35D31B-5E77-486D-BD31-B8AB4C572881}"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lv-LV"/>
        </a:p>
      </dgm:t>
    </dgm:pt>
    <dgm:pt modelId="{8FFE082E-A2A3-4CF9-ADEA-E565DC7A0A39}">
      <dgm:prSet custT="1"/>
      <dgm:spPr/>
      <dgm:t>
        <a:bodyPr/>
        <a:lstStyle/>
        <a:p>
          <a:pPr rtl="0"/>
          <a:r>
            <a:rPr lang="lv-LV" sz="1800" noProof="0" dirty="0" smtClean="0"/>
            <a:t>pietrūkst izpratnes par dūmu detektoru nepieciešamību;</a:t>
          </a:r>
          <a:endParaRPr lang="lv-LV" sz="1800" noProof="0" dirty="0"/>
        </a:p>
      </dgm:t>
    </dgm:pt>
    <dgm:pt modelId="{CF2B2359-227D-4DD6-90ED-EEE9A4BFE84D}" type="parTrans" cxnId="{759FB0A3-F436-479B-9C8D-85B4D23E2141}">
      <dgm:prSet/>
      <dgm:spPr/>
      <dgm:t>
        <a:bodyPr/>
        <a:lstStyle/>
        <a:p>
          <a:endParaRPr lang="lv-LV" sz="1600"/>
        </a:p>
      </dgm:t>
    </dgm:pt>
    <dgm:pt modelId="{EDB3BEF9-FC7F-450C-B5F5-CB984C1E877E}" type="sibTrans" cxnId="{759FB0A3-F436-479B-9C8D-85B4D23E2141}">
      <dgm:prSet/>
      <dgm:spPr/>
      <dgm:t>
        <a:bodyPr/>
        <a:lstStyle/>
        <a:p>
          <a:endParaRPr lang="lv-LV" sz="1600"/>
        </a:p>
      </dgm:t>
    </dgm:pt>
    <dgm:pt modelId="{1113012E-7524-463E-9D79-45C7CF6EB618}">
      <dgm:prSet custT="1"/>
      <dgm:spPr/>
      <dgm:t>
        <a:bodyPr/>
        <a:lstStyle/>
        <a:p>
          <a:pPr rtl="0"/>
          <a:r>
            <a:rPr lang="lv-LV" sz="1800" noProof="0" dirty="0" smtClean="0"/>
            <a:t>baidās, ka to uzstādīšana ir sarežģīta, jāparedz papildus izdevumi, vajag kvalifikāciju;</a:t>
          </a:r>
          <a:endParaRPr lang="lv-LV" sz="1800" noProof="0" dirty="0"/>
        </a:p>
      </dgm:t>
    </dgm:pt>
    <dgm:pt modelId="{3CA2329E-0733-413D-BFB1-9A9579B07B3E}" type="parTrans" cxnId="{09770789-4C3B-4B55-8EDB-E155EAC8C637}">
      <dgm:prSet/>
      <dgm:spPr/>
      <dgm:t>
        <a:bodyPr/>
        <a:lstStyle/>
        <a:p>
          <a:endParaRPr lang="lv-LV" sz="1600"/>
        </a:p>
      </dgm:t>
    </dgm:pt>
    <dgm:pt modelId="{47B01FC4-5958-47C6-A32E-BE5F74BF3F8C}" type="sibTrans" cxnId="{09770789-4C3B-4B55-8EDB-E155EAC8C637}">
      <dgm:prSet/>
      <dgm:spPr/>
      <dgm:t>
        <a:bodyPr/>
        <a:lstStyle/>
        <a:p>
          <a:endParaRPr lang="lv-LV" sz="1600"/>
        </a:p>
      </dgm:t>
    </dgm:pt>
    <dgm:pt modelId="{DEA1D092-4816-45C2-B888-08AE900D667A}">
      <dgm:prSet custT="1"/>
      <dgm:spPr/>
      <dgm:t>
        <a:bodyPr/>
        <a:lstStyle/>
        <a:p>
          <a:pPr rtl="0"/>
          <a:r>
            <a:rPr lang="lv-LV" sz="1800" noProof="0" dirty="0" smtClean="0"/>
            <a:t>neuzticas pilnībā, ka nostrādās vajadzīgajā brīdī;</a:t>
          </a:r>
          <a:endParaRPr lang="lv-LV" sz="1800" noProof="0" dirty="0"/>
        </a:p>
      </dgm:t>
    </dgm:pt>
    <dgm:pt modelId="{D9D30657-699A-4C9E-A436-780EFA441E39}" type="parTrans" cxnId="{9FEC173B-8D27-4521-96C8-200ECCA12667}">
      <dgm:prSet/>
      <dgm:spPr/>
      <dgm:t>
        <a:bodyPr/>
        <a:lstStyle/>
        <a:p>
          <a:endParaRPr lang="lv-LV" sz="1600"/>
        </a:p>
      </dgm:t>
    </dgm:pt>
    <dgm:pt modelId="{32FCC65E-49A8-4887-BFCA-E6161801D079}" type="sibTrans" cxnId="{9FEC173B-8D27-4521-96C8-200ECCA12667}">
      <dgm:prSet/>
      <dgm:spPr/>
      <dgm:t>
        <a:bodyPr/>
        <a:lstStyle/>
        <a:p>
          <a:endParaRPr lang="lv-LV" sz="1600"/>
        </a:p>
      </dgm:t>
    </dgm:pt>
    <dgm:pt modelId="{8B6EAE6E-4EE8-453F-899D-B2A47C6EB872}">
      <dgm:prSet custT="1"/>
      <dgm:spPr/>
      <dgm:t>
        <a:bodyPr/>
        <a:lstStyle/>
        <a:p>
          <a:pPr rtl="0"/>
          <a:r>
            <a:rPr lang="lv-LV" sz="1800" noProof="0" dirty="0" smtClean="0"/>
            <a:t>grūtības izvēlēties - neorientējas piedāvājumā, pārāk daudz detektoru veidu, apjūk piedāvājumā, saskārušies ar pārdevēju - konsultantu neprasmi ieteikt atbilstošāko;</a:t>
          </a:r>
          <a:endParaRPr lang="lv-LV" sz="1800" noProof="0" dirty="0"/>
        </a:p>
      </dgm:t>
    </dgm:pt>
    <dgm:pt modelId="{EB034B60-0382-4CFB-8AF6-043CB57A9CA7}" type="parTrans" cxnId="{F610D5AD-379B-403F-B324-6CD113F96D1F}">
      <dgm:prSet/>
      <dgm:spPr/>
      <dgm:t>
        <a:bodyPr/>
        <a:lstStyle/>
        <a:p>
          <a:endParaRPr lang="lv-LV" sz="1600"/>
        </a:p>
      </dgm:t>
    </dgm:pt>
    <dgm:pt modelId="{C91AD19B-6C4E-4587-88F8-C4B7F86A1657}" type="sibTrans" cxnId="{F610D5AD-379B-403F-B324-6CD113F96D1F}">
      <dgm:prSet/>
      <dgm:spPr/>
      <dgm:t>
        <a:bodyPr/>
        <a:lstStyle/>
        <a:p>
          <a:endParaRPr lang="lv-LV" sz="1600"/>
        </a:p>
      </dgm:t>
    </dgm:pt>
    <dgm:pt modelId="{36D7BA61-076E-4110-8896-386415FE8798}">
      <dgm:prSet custT="1"/>
      <dgm:spPr/>
      <dgm:t>
        <a:bodyPr/>
        <a:lstStyle/>
        <a:p>
          <a:pPr rtl="0"/>
          <a:r>
            <a:rPr lang="lv-LV" sz="1800" noProof="0" dirty="0" smtClean="0"/>
            <a:t>finansiāli apsvērumi; </a:t>
          </a:r>
          <a:endParaRPr lang="lv-LV" sz="1800" noProof="0" dirty="0"/>
        </a:p>
      </dgm:t>
    </dgm:pt>
    <dgm:pt modelId="{E9A56D2E-6440-40D6-8D5C-65578C38B258}" type="parTrans" cxnId="{2EB7BF61-4CFB-45AF-A58C-D9F1674632E0}">
      <dgm:prSet/>
      <dgm:spPr/>
      <dgm:t>
        <a:bodyPr/>
        <a:lstStyle/>
        <a:p>
          <a:endParaRPr lang="lv-LV" sz="1600"/>
        </a:p>
      </dgm:t>
    </dgm:pt>
    <dgm:pt modelId="{209350F2-DF83-4297-B82B-1098220F8ACA}" type="sibTrans" cxnId="{2EB7BF61-4CFB-45AF-A58C-D9F1674632E0}">
      <dgm:prSet/>
      <dgm:spPr/>
      <dgm:t>
        <a:bodyPr/>
        <a:lstStyle/>
        <a:p>
          <a:endParaRPr lang="lv-LV" sz="1600"/>
        </a:p>
      </dgm:t>
    </dgm:pt>
    <dgm:pt modelId="{3008B7E9-42C9-4962-80BB-5E4B65DDCD7C}">
      <dgm:prSet custT="1"/>
      <dgm:spPr/>
      <dgm:t>
        <a:bodyPr/>
        <a:lstStyle/>
        <a:p>
          <a:pPr rtl="0"/>
          <a:r>
            <a:rPr lang="lv-LV" sz="1800" noProof="0" dirty="0" smtClean="0"/>
            <a:t>apgrūtina ikdienu, jo reaģē uz jebkuru piedūmojumu, putekļiem (smēķēšana, dūmiem, kas radušies maltīšu gatavošanas procesā – cepot);</a:t>
          </a:r>
          <a:endParaRPr lang="lv-LV" sz="1800" noProof="0" dirty="0"/>
        </a:p>
      </dgm:t>
    </dgm:pt>
    <dgm:pt modelId="{60E55C06-156D-4C93-A2B3-5010B728EE09}" type="parTrans" cxnId="{7035B0B1-F2E7-4645-B8C3-C2B21B9664B9}">
      <dgm:prSet/>
      <dgm:spPr/>
      <dgm:t>
        <a:bodyPr/>
        <a:lstStyle/>
        <a:p>
          <a:endParaRPr lang="lv-LV" sz="1600"/>
        </a:p>
      </dgm:t>
    </dgm:pt>
    <dgm:pt modelId="{3796A57B-54FC-452B-BC9A-06BBBD839556}" type="sibTrans" cxnId="{7035B0B1-F2E7-4645-B8C3-C2B21B9664B9}">
      <dgm:prSet/>
      <dgm:spPr/>
      <dgm:t>
        <a:bodyPr/>
        <a:lstStyle/>
        <a:p>
          <a:endParaRPr lang="lv-LV" sz="1600"/>
        </a:p>
      </dgm:t>
    </dgm:pt>
    <dgm:pt modelId="{F23C5B8C-C622-4EFD-BAE4-56B160BAB9FE}">
      <dgm:prSet custT="1"/>
      <dgm:spPr/>
      <dgm:t>
        <a:bodyPr/>
        <a:lstStyle/>
        <a:p>
          <a:pPr rtl="0"/>
          <a:r>
            <a:rPr lang="lv-LV" sz="1800" noProof="0" dirty="0" smtClean="0"/>
            <a:t>nolietojas baterijas, to nolietojumam jāseko līdzi un jāmaina.</a:t>
          </a:r>
          <a:endParaRPr lang="lv-LV" sz="1800" noProof="0" dirty="0"/>
        </a:p>
      </dgm:t>
    </dgm:pt>
    <dgm:pt modelId="{A1F790BC-B929-4A9C-920F-F1BF339BC5E8}" type="parTrans" cxnId="{5706F2D2-F09A-45D8-BFD6-34A1981EDC30}">
      <dgm:prSet/>
      <dgm:spPr/>
      <dgm:t>
        <a:bodyPr/>
        <a:lstStyle/>
        <a:p>
          <a:endParaRPr lang="lv-LV" sz="1600"/>
        </a:p>
      </dgm:t>
    </dgm:pt>
    <dgm:pt modelId="{C4603C7E-F9B5-4A55-97DB-242E75A62F0A}" type="sibTrans" cxnId="{5706F2D2-F09A-45D8-BFD6-34A1981EDC30}">
      <dgm:prSet/>
      <dgm:spPr/>
      <dgm:t>
        <a:bodyPr/>
        <a:lstStyle/>
        <a:p>
          <a:endParaRPr lang="lv-LV" sz="1600"/>
        </a:p>
      </dgm:t>
    </dgm:pt>
    <dgm:pt modelId="{154D89E4-2630-42B5-ACB8-BAE594C03D22}">
      <dgm:prSet custT="1"/>
      <dgm:spPr/>
      <dgm:t>
        <a:bodyPr/>
        <a:lstStyle/>
        <a:p>
          <a:pPr rtl="0"/>
          <a:r>
            <a:rPr lang="lv-LV" sz="1800" noProof="0" dirty="0" smtClean="0"/>
            <a:t>uzticas vairāk sev, savām maņām (ožai), nevis “mehānismiem”;</a:t>
          </a:r>
          <a:endParaRPr lang="lv-LV" sz="1800" noProof="0" dirty="0"/>
        </a:p>
      </dgm:t>
    </dgm:pt>
    <dgm:pt modelId="{245E5734-A328-4247-9832-ABCCD1A5D502}" type="parTrans" cxnId="{3FDB23D7-9ABC-4492-BE0D-EDF007CB0454}">
      <dgm:prSet/>
      <dgm:spPr/>
      <dgm:t>
        <a:bodyPr/>
        <a:lstStyle/>
        <a:p>
          <a:endParaRPr lang="lv-LV" sz="1600"/>
        </a:p>
      </dgm:t>
    </dgm:pt>
    <dgm:pt modelId="{6240A615-EFFE-4AA7-B676-9283B3B0C9BC}" type="sibTrans" cxnId="{3FDB23D7-9ABC-4492-BE0D-EDF007CB0454}">
      <dgm:prSet/>
      <dgm:spPr/>
      <dgm:t>
        <a:bodyPr/>
        <a:lstStyle/>
        <a:p>
          <a:endParaRPr lang="lv-LV" sz="1600"/>
        </a:p>
      </dgm:t>
    </dgm:pt>
    <dgm:pt modelId="{E8B6C666-CCD1-4BA5-8F4C-C7A07C24289E}">
      <dgm:prSet custT="1"/>
      <dgm:spPr/>
      <dgm:t>
        <a:bodyPr/>
        <a:lstStyle/>
        <a:p>
          <a:pPr rtl="0"/>
          <a:r>
            <a:rPr lang="lv-LV" sz="1800" noProof="0" dirty="0" smtClean="0"/>
            <a:t>netic, ka var notikt ugunsnelaime, nav bijusi personīga pieredze ar ugunsnelaimi;</a:t>
          </a:r>
          <a:endParaRPr lang="lv-LV" sz="1800" noProof="0" dirty="0"/>
        </a:p>
      </dgm:t>
    </dgm:pt>
    <dgm:pt modelId="{ED9CE89A-C55D-48F9-B966-7E5B42459D24}" type="parTrans" cxnId="{BBAADBB6-D46C-4984-9C72-567825429B76}">
      <dgm:prSet/>
      <dgm:spPr/>
      <dgm:t>
        <a:bodyPr/>
        <a:lstStyle/>
        <a:p>
          <a:endParaRPr lang="lv-LV"/>
        </a:p>
      </dgm:t>
    </dgm:pt>
    <dgm:pt modelId="{1201CF21-4427-47C2-BC93-4AB21BA792B5}" type="sibTrans" cxnId="{BBAADBB6-D46C-4984-9C72-567825429B76}">
      <dgm:prSet/>
      <dgm:spPr/>
      <dgm:t>
        <a:bodyPr/>
        <a:lstStyle/>
        <a:p>
          <a:endParaRPr lang="lv-LV"/>
        </a:p>
      </dgm:t>
    </dgm:pt>
    <dgm:pt modelId="{14941530-A8F9-4CE4-9CF1-313D5B000B09}">
      <dgm:prSet custT="1"/>
      <dgm:spPr/>
      <dgm:t>
        <a:bodyPr/>
        <a:lstStyle/>
        <a:p>
          <a:pPr rtl="0"/>
          <a:r>
            <a:rPr lang="lv-LV" sz="1800" noProof="0" dirty="0" smtClean="0"/>
            <a:t>nav informācijas, kur dūmu detektorus var iegādāties;</a:t>
          </a:r>
          <a:endParaRPr lang="lv-LV" sz="1800" noProof="0" dirty="0"/>
        </a:p>
      </dgm:t>
    </dgm:pt>
    <dgm:pt modelId="{E973482B-5DAB-4223-9B21-6A105CC05894}" type="parTrans" cxnId="{B74FF9C5-B9D9-4C63-8010-FCCDA0E24D6D}">
      <dgm:prSet/>
      <dgm:spPr/>
      <dgm:t>
        <a:bodyPr/>
        <a:lstStyle/>
        <a:p>
          <a:endParaRPr lang="lv-LV"/>
        </a:p>
      </dgm:t>
    </dgm:pt>
    <dgm:pt modelId="{C21909B4-72E1-446F-B3AE-AB268CD61862}" type="sibTrans" cxnId="{B74FF9C5-B9D9-4C63-8010-FCCDA0E24D6D}">
      <dgm:prSet/>
      <dgm:spPr/>
      <dgm:t>
        <a:bodyPr/>
        <a:lstStyle/>
        <a:p>
          <a:endParaRPr lang="lv-LV"/>
        </a:p>
      </dgm:t>
    </dgm:pt>
    <dgm:pt modelId="{D3622EB9-69A3-4A0F-B282-D18750B40C01}" type="pres">
      <dgm:prSet presAssocID="{2735D31B-5E77-486D-BD31-B8AB4C572881}" presName="linear" presStyleCnt="0">
        <dgm:presLayoutVars>
          <dgm:animLvl val="lvl"/>
          <dgm:resizeHandles val="exact"/>
        </dgm:presLayoutVars>
      </dgm:prSet>
      <dgm:spPr/>
      <dgm:t>
        <a:bodyPr/>
        <a:lstStyle/>
        <a:p>
          <a:endParaRPr lang="lv-LV"/>
        </a:p>
      </dgm:t>
    </dgm:pt>
    <dgm:pt modelId="{F4F59347-F745-4C54-929B-97476359A073}" type="pres">
      <dgm:prSet presAssocID="{8FFE082E-A2A3-4CF9-ADEA-E565DC7A0A39}" presName="parentText" presStyleLbl="node1" presStyleIdx="0" presStyleCnt="10">
        <dgm:presLayoutVars>
          <dgm:chMax val="0"/>
          <dgm:bulletEnabled val="1"/>
        </dgm:presLayoutVars>
      </dgm:prSet>
      <dgm:spPr/>
      <dgm:t>
        <a:bodyPr/>
        <a:lstStyle/>
        <a:p>
          <a:endParaRPr lang="lv-LV"/>
        </a:p>
      </dgm:t>
    </dgm:pt>
    <dgm:pt modelId="{E1C3FEB5-9E71-4B36-844B-F324F6BA128A}" type="pres">
      <dgm:prSet presAssocID="{EDB3BEF9-FC7F-450C-B5F5-CB984C1E877E}" presName="spacer" presStyleCnt="0"/>
      <dgm:spPr/>
    </dgm:pt>
    <dgm:pt modelId="{9E866E49-86C5-47A9-A9ED-079A5D6C2259}" type="pres">
      <dgm:prSet presAssocID="{E8B6C666-CCD1-4BA5-8F4C-C7A07C24289E}" presName="parentText" presStyleLbl="node1" presStyleIdx="1" presStyleCnt="10">
        <dgm:presLayoutVars>
          <dgm:chMax val="0"/>
          <dgm:bulletEnabled val="1"/>
        </dgm:presLayoutVars>
      </dgm:prSet>
      <dgm:spPr/>
      <dgm:t>
        <a:bodyPr/>
        <a:lstStyle/>
        <a:p>
          <a:endParaRPr lang="lv-LV"/>
        </a:p>
      </dgm:t>
    </dgm:pt>
    <dgm:pt modelId="{1F223A59-AD4B-4DC4-93D0-4EC6F12964E9}" type="pres">
      <dgm:prSet presAssocID="{1201CF21-4427-47C2-BC93-4AB21BA792B5}" presName="spacer" presStyleCnt="0"/>
      <dgm:spPr/>
    </dgm:pt>
    <dgm:pt modelId="{5362AE82-4C9A-4F0D-A7B4-CD71BCA19779}" type="pres">
      <dgm:prSet presAssocID="{1113012E-7524-463E-9D79-45C7CF6EB618}" presName="parentText" presStyleLbl="node1" presStyleIdx="2" presStyleCnt="10">
        <dgm:presLayoutVars>
          <dgm:chMax val="0"/>
          <dgm:bulletEnabled val="1"/>
        </dgm:presLayoutVars>
      </dgm:prSet>
      <dgm:spPr/>
      <dgm:t>
        <a:bodyPr/>
        <a:lstStyle/>
        <a:p>
          <a:endParaRPr lang="lv-LV"/>
        </a:p>
      </dgm:t>
    </dgm:pt>
    <dgm:pt modelId="{0939192C-0A41-41AA-A983-A0E92A6DE248}" type="pres">
      <dgm:prSet presAssocID="{47B01FC4-5958-47C6-A32E-BE5F74BF3F8C}" presName="spacer" presStyleCnt="0"/>
      <dgm:spPr/>
    </dgm:pt>
    <dgm:pt modelId="{6A7CF0E4-D901-4600-B4D7-AC9D0585702A}" type="pres">
      <dgm:prSet presAssocID="{DEA1D092-4816-45C2-B888-08AE900D667A}" presName="parentText" presStyleLbl="node1" presStyleIdx="3" presStyleCnt="10">
        <dgm:presLayoutVars>
          <dgm:chMax val="0"/>
          <dgm:bulletEnabled val="1"/>
        </dgm:presLayoutVars>
      </dgm:prSet>
      <dgm:spPr/>
      <dgm:t>
        <a:bodyPr/>
        <a:lstStyle/>
        <a:p>
          <a:endParaRPr lang="lv-LV"/>
        </a:p>
      </dgm:t>
    </dgm:pt>
    <dgm:pt modelId="{0F14B3EE-EA23-46A9-8030-E1E9001125F2}" type="pres">
      <dgm:prSet presAssocID="{32FCC65E-49A8-4887-BFCA-E6161801D079}" presName="spacer" presStyleCnt="0"/>
      <dgm:spPr/>
    </dgm:pt>
    <dgm:pt modelId="{73553E82-0597-475B-8C58-96E124BDE6B8}" type="pres">
      <dgm:prSet presAssocID="{154D89E4-2630-42B5-ACB8-BAE594C03D22}" presName="parentText" presStyleLbl="node1" presStyleIdx="4" presStyleCnt="10">
        <dgm:presLayoutVars>
          <dgm:chMax val="0"/>
          <dgm:bulletEnabled val="1"/>
        </dgm:presLayoutVars>
      </dgm:prSet>
      <dgm:spPr/>
      <dgm:t>
        <a:bodyPr/>
        <a:lstStyle/>
        <a:p>
          <a:endParaRPr lang="lv-LV"/>
        </a:p>
      </dgm:t>
    </dgm:pt>
    <dgm:pt modelId="{638BA284-96DB-41F4-BBF3-B7BD56B97DC3}" type="pres">
      <dgm:prSet presAssocID="{6240A615-EFFE-4AA7-B676-9283B3B0C9BC}" presName="spacer" presStyleCnt="0"/>
      <dgm:spPr/>
    </dgm:pt>
    <dgm:pt modelId="{C1CF3B15-3B59-47AB-82C2-E5E9260FBD16}" type="pres">
      <dgm:prSet presAssocID="{14941530-A8F9-4CE4-9CF1-313D5B000B09}" presName="parentText" presStyleLbl="node1" presStyleIdx="5" presStyleCnt="10">
        <dgm:presLayoutVars>
          <dgm:chMax val="0"/>
          <dgm:bulletEnabled val="1"/>
        </dgm:presLayoutVars>
      </dgm:prSet>
      <dgm:spPr/>
      <dgm:t>
        <a:bodyPr/>
        <a:lstStyle/>
        <a:p>
          <a:endParaRPr lang="lv-LV"/>
        </a:p>
      </dgm:t>
    </dgm:pt>
    <dgm:pt modelId="{10BB2862-AAA1-4DE3-A40C-F972F445A54C}" type="pres">
      <dgm:prSet presAssocID="{C21909B4-72E1-446F-B3AE-AB268CD61862}" presName="spacer" presStyleCnt="0"/>
      <dgm:spPr/>
    </dgm:pt>
    <dgm:pt modelId="{009D3B0E-1EE4-4B2B-B6A1-E7549DAE71CD}" type="pres">
      <dgm:prSet presAssocID="{8B6EAE6E-4EE8-453F-899D-B2A47C6EB872}" presName="parentText" presStyleLbl="node1" presStyleIdx="6" presStyleCnt="10">
        <dgm:presLayoutVars>
          <dgm:chMax val="0"/>
          <dgm:bulletEnabled val="1"/>
        </dgm:presLayoutVars>
      </dgm:prSet>
      <dgm:spPr/>
      <dgm:t>
        <a:bodyPr/>
        <a:lstStyle/>
        <a:p>
          <a:endParaRPr lang="lv-LV"/>
        </a:p>
      </dgm:t>
    </dgm:pt>
    <dgm:pt modelId="{A1B8C54F-054A-4E57-968B-D76F0D4A6E1B}" type="pres">
      <dgm:prSet presAssocID="{C91AD19B-6C4E-4587-88F8-C4B7F86A1657}" presName="spacer" presStyleCnt="0"/>
      <dgm:spPr/>
    </dgm:pt>
    <dgm:pt modelId="{E57178F1-BA08-449A-AF6E-3E2F52B52125}" type="pres">
      <dgm:prSet presAssocID="{36D7BA61-076E-4110-8896-386415FE8798}" presName="parentText" presStyleLbl="node1" presStyleIdx="7" presStyleCnt="10">
        <dgm:presLayoutVars>
          <dgm:chMax val="0"/>
          <dgm:bulletEnabled val="1"/>
        </dgm:presLayoutVars>
      </dgm:prSet>
      <dgm:spPr/>
      <dgm:t>
        <a:bodyPr/>
        <a:lstStyle/>
        <a:p>
          <a:endParaRPr lang="lv-LV"/>
        </a:p>
      </dgm:t>
    </dgm:pt>
    <dgm:pt modelId="{75667C5D-63D4-420D-BF56-D2BBACB4F05D}" type="pres">
      <dgm:prSet presAssocID="{209350F2-DF83-4297-B82B-1098220F8ACA}" presName="spacer" presStyleCnt="0"/>
      <dgm:spPr/>
    </dgm:pt>
    <dgm:pt modelId="{B33BF551-4DCA-49DE-9610-C9AF17F1C4E7}" type="pres">
      <dgm:prSet presAssocID="{3008B7E9-42C9-4962-80BB-5E4B65DDCD7C}" presName="parentText" presStyleLbl="node1" presStyleIdx="8" presStyleCnt="10">
        <dgm:presLayoutVars>
          <dgm:chMax val="0"/>
          <dgm:bulletEnabled val="1"/>
        </dgm:presLayoutVars>
      </dgm:prSet>
      <dgm:spPr/>
      <dgm:t>
        <a:bodyPr/>
        <a:lstStyle/>
        <a:p>
          <a:endParaRPr lang="lv-LV"/>
        </a:p>
      </dgm:t>
    </dgm:pt>
    <dgm:pt modelId="{BB58E140-4749-4FBF-AF1D-E8071AA87E94}" type="pres">
      <dgm:prSet presAssocID="{3796A57B-54FC-452B-BC9A-06BBBD839556}" presName="spacer" presStyleCnt="0"/>
      <dgm:spPr/>
    </dgm:pt>
    <dgm:pt modelId="{798B0CC6-1F66-428B-A7B3-26917EA9F368}" type="pres">
      <dgm:prSet presAssocID="{F23C5B8C-C622-4EFD-BAE4-56B160BAB9FE}" presName="parentText" presStyleLbl="node1" presStyleIdx="9" presStyleCnt="10">
        <dgm:presLayoutVars>
          <dgm:chMax val="0"/>
          <dgm:bulletEnabled val="1"/>
        </dgm:presLayoutVars>
      </dgm:prSet>
      <dgm:spPr/>
      <dgm:t>
        <a:bodyPr/>
        <a:lstStyle/>
        <a:p>
          <a:endParaRPr lang="lv-LV"/>
        </a:p>
      </dgm:t>
    </dgm:pt>
  </dgm:ptLst>
  <dgm:cxnLst>
    <dgm:cxn modelId="{9971AE2D-3CC2-4E62-BAEB-70669943BBB4}" type="presOf" srcId="{36D7BA61-076E-4110-8896-386415FE8798}" destId="{E57178F1-BA08-449A-AF6E-3E2F52B52125}" srcOrd="0" destOrd="0" presId="urn:microsoft.com/office/officeart/2005/8/layout/vList2"/>
    <dgm:cxn modelId="{5706F2D2-F09A-45D8-BFD6-34A1981EDC30}" srcId="{2735D31B-5E77-486D-BD31-B8AB4C572881}" destId="{F23C5B8C-C622-4EFD-BAE4-56B160BAB9FE}" srcOrd="9" destOrd="0" parTransId="{A1F790BC-B929-4A9C-920F-F1BF339BC5E8}" sibTransId="{C4603C7E-F9B5-4A55-97DB-242E75A62F0A}"/>
    <dgm:cxn modelId="{3FDB23D7-9ABC-4492-BE0D-EDF007CB0454}" srcId="{2735D31B-5E77-486D-BD31-B8AB4C572881}" destId="{154D89E4-2630-42B5-ACB8-BAE594C03D22}" srcOrd="4" destOrd="0" parTransId="{245E5734-A328-4247-9832-ABCCD1A5D502}" sibTransId="{6240A615-EFFE-4AA7-B676-9283B3B0C9BC}"/>
    <dgm:cxn modelId="{7035B0B1-F2E7-4645-B8C3-C2B21B9664B9}" srcId="{2735D31B-5E77-486D-BD31-B8AB4C572881}" destId="{3008B7E9-42C9-4962-80BB-5E4B65DDCD7C}" srcOrd="8" destOrd="0" parTransId="{60E55C06-156D-4C93-A2B3-5010B728EE09}" sibTransId="{3796A57B-54FC-452B-BC9A-06BBBD839556}"/>
    <dgm:cxn modelId="{BBAADBB6-D46C-4984-9C72-567825429B76}" srcId="{2735D31B-5E77-486D-BD31-B8AB4C572881}" destId="{E8B6C666-CCD1-4BA5-8F4C-C7A07C24289E}" srcOrd="1" destOrd="0" parTransId="{ED9CE89A-C55D-48F9-B966-7E5B42459D24}" sibTransId="{1201CF21-4427-47C2-BC93-4AB21BA792B5}"/>
    <dgm:cxn modelId="{2555B0E2-CC59-481D-9638-1CC1A0CB0897}" type="presOf" srcId="{8B6EAE6E-4EE8-453F-899D-B2A47C6EB872}" destId="{009D3B0E-1EE4-4B2B-B6A1-E7549DAE71CD}" srcOrd="0" destOrd="0" presId="urn:microsoft.com/office/officeart/2005/8/layout/vList2"/>
    <dgm:cxn modelId="{47D35F31-9589-4DF4-AB3A-5DF395D0D265}" type="presOf" srcId="{3008B7E9-42C9-4962-80BB-5E4B65DDCD7C}" destId="{B33BF551-4DCA-49DE-9610-C9AF17F1C4E7}" srcOrd="0" destOrd="0" presId="urn:microsoft.com/office/officeart/2005/8/layout/vList2"/>
    <dgm:cxn modelId="{09770789-4C3B-4B55-8EDB-E155EAC8C637}" srcId="{2735D31B-5E77-486D-BD31-B8AB4C572881}" destId="{1113012E-7524-463E-9D79-45C7CF6EB618}" srcOrd="2" destOrd="0" parTransId="{3CA2329E-0733-413D-BFB1-9A9579B07B3E}" sibTransId="{47B01FC4-5958-47C6-A32E-BE5F74BF3F8C}"/>
    <dgm:cxn modelId="{B74FF9C5-B9D9-4C63-8010-FCCDA0E24D6D}" srcId="{2735D31B-5E77-486D-BD31-B8AB4C572881}" destId="{14941530-A8F9-4CE4-9CF1-313D5B000B09}" srcOrd="5" destOrd="0" parTransId="{E973482B-5DAB-4223-9B21-6A105CC05894}" sibTransId="{C21909B4-72E1-446F-B3AE-AB268CD61862}"/>
    <dgm:cxn modelId="{491CB7A4-E1AC-4601-9431-3C9F8C1820F8}" type="presOf" srcId="{DEA1D092-4816-45C2-B888-08AE900D667A}" destId="{6A7CF0E4-D901-4600-B4D7-AC9D0585702A}" srcOrd="0" destOrd="0" presId="urn:microsoft.com/office/officeart/2005/8/layout/vList2"/>
    <dgm:cxn modelId="{B6D2CD34-9D77-451F-8C5F-B1CC48EC6121}" type="presOf" srcId="{14941530-A8F9-4CE4-9CF1-313D5B000B09}" destId="{C1CF3B15-3B59-47AB-82C2-E5E9260FBD16}" srcOrd="0" destOrd="0" presId="urn:microsoft.com/office/officeart/2005/8/layout/vList2"/>
    <dgm:cxn modelId="{A3079FEF-3459-485F-A349-68FE68372810}" type="presOf" srcId="{E8B6C666-CCD1-4BA5-8F4C-C7A07C24289E}" destId="{9E866E49-86C5-47A9-A9ED-079A5D6C2259}" srcOrd="0" destOrd="0" presId="urn:microsoft.com/office/officeart/2005/8/layout/vList2"/>
    <dgm:cxn modelId="{126C08B3-A304-40EA-A367-F6AE9849D387}" type="presOf" srcId="{1113012E-7524-463E-9D79-45C7CF6EB618}" destId="{5362AE82-4C9A-4F0D-A7B4-CD71BCA19779}" srcOrd="0" destOrd="0" presId="urn:microsoft.com/office/officeart/2005/8/layout/vList2"/>
    <dgm:cxn modelId="{3FAFF917-132D-43DB-BAF7-011E131F292D}" type="presOf" srcId="{8FFE082E-A2A3-4CF9-ADEA-E565DC7A0A39}" destId="{F4F59347-F745-4C54-929B-97476359A073}" srcOrd="0" destOrd="0" presId="urn:microsoft.com/office/officeart/2005/8/layout/vList2"/>
    <dgm:cxn modelId="{11705869-C6B1-44A6-BEE9-FD25DAD5A7FE}" type="presOf" srcId="{154D89E4-2630-42B5-ACB8-BAE594C03D22}" destId="{73553E82-0597-475B-8C58-96E124BDE6B8}" srcOrd="0" destOrd="0" presId="urn:microsoft.com/office/officeart/2005/8/layout/vList2"/>
    <dgm:cxn modelId="{759FB0A3-F436-479B-9C8D-85B4D23E2141}" srcId="{2735D31B-5E77-486D-BD31-B8AB4C572881}" destId="{8FFE082E-A2A3-4CF9-ADEA-E565DC7A0A39}" srcOrd="0" destOrd="0" parTransId="{CF2B2359-227D-4DD6-90ED-EEE9A4BFE84D}" sibTransId="{EDB3BEF9-FC7F-450C-B5F5-CB984C1E877E}"/>
    <dgm:cxn modelId="{9FEC173B-8D27-4521-96C8-200ECCA12667}" srcId="{2735D31B-5E77-486D-BD31-B8AB4C572881}" destId="{DEA1D092-4816-45C2-B888-08AE900D667A}" srcOrd="3" destOrd="0" parTransId="{D9D30657-699A-4C9E-A436-780EFA441E39}" sibTransId="{32FCC65E-49A8-4887-BFCA-E6161801D079}"/>
    <dgm:cxn modelId="{333B88B0-8CEB-4E0F-BCB7-1529B4D1BBD9}" type="presOf" srcId="{2735D31B-5E77-486D-BD31-B8AB4C572881}" destId="{D3622EB9-69A3-4A0F-B282-D18750B40C01}" srcOrd="0" destOrd="0" presId="urn:microsoft.com/office/officeart/2005/8/layout/vList2"/>
    <dgm:cxn modelId="{AFE6FA45-0A52-431C-899A-6DAB573E9FBE}" type="presOf" srcId="{F23C5B8C-C622-4EFD-BAE4-56B160BAB9FE}" destId="{798B0CC6-1F66-428B-A7B3-26917EA9F368}" srcOrd="0" destOrd="0" presId="urn:microsoft.com/office/officeart/2005/8/layout/vList2"/>
    <dgm:cxn modelId="{2EB7BF61-4CFB-45AF-A58C-D9F1674632E0}" srcId="{2735D31B-5E77-486D-BD31-B8AB4C572881}" destId="{36D7BA61-076E-4110-8896-386415FE8798}" srcOrd="7" destOrd="0" parTransId="{E9A56D2E-6440-40D6-8D5C-65578C38B258}" sibTransId="{209350F2-DF83-4297-B82B-1098220F8ACA}"/>
    <dgm:cxn modelId="{F610D5AD-379B-403F-B324-6CD113F96D1F}" srcId="{2735D31B-5E77-486D-BD31-B8AB4C572881}" destId="{8B6EAE6E-4EE8-453F-899D-B2A47C6EB872}" srcOrd="6" destOrd="0" parTransId="{EB034B60-0382-4CFB-8AF6-043CB57A9CA7}" sibTransId="{C91AD19B-6C4E-4587-88F8-C4B7F86A1657}"/>
    <dgm:cxn modelId="{C002014F-5BBF-4A37-BA42-A313E136E0FD}" type="presParOf" srcId="{D3622EB9-69A3-4A0F-B282-D18750B40C01}" destId="{F4F59347-F745-4C54-929B-97476359A073}" srcOrd="0" destOrd="0" presId="urn:microsoft.com/office/officeart/2005/8/layout/vList2"/>
    <dgm:cxn modelId="{42A7F512-B2F2-49C5-BB2F-FF19FC4CDFCB}" type="presParOf" srcId="{D3622EB9-69A3-4A0F-B282-D18750B40C01}" destId="{E1C3FEB5-9E71-4B36-844B-F324F6BA128A}" srcOrd="1" destOrd="0" presId="urn:microsoft.com/office/officeart/2005/8/layout/vList2"/>
    <dgm:cxn modelId="{E61071DC-3D2F-457B-801E-BB9DC17C8129}" type="presParOf" srcId="{D3622EB9-69A3-4A0F-B282-D18750B40C01}" destId="{9E866E49-86C5-47A9-A9ED-079A5D6C2259}" srcOrd="2" destOrd="0" presId="urn:microsoft.com/office/officeart/2005/8/layout/vList2"/>
    <dgm:cxn modelId="{D26F5352-6EE5-47FA-B002-21C56F9F85A1}" type="presParOf" srcId="{D3622EB9-69A3-4A0F-B282-D18750B40C01}" destId="{1F223A59-AD4B-4DC4-93D0-4EC6F12964E9}" srcOrd="3" destOrd="0" presId="urn:microsoft.com/office/officeart/2005/8/layout/vList2"/>
    <dgm:cxn modelId="{0D59996B-2574-41D4-B569-591479EBEF7C}" type="presParOf" srcId="{D3622EB9-69A3-4A0F-B282-D18750B40C01}" destId="{5362AE82-4C9A-4F0D-A7B4-CD71BCA19779}" srcOrd="4" destOrd="0" presId="urn:microsoft.com/office/officeart/2005/8/layout/vList2"/>
    <dgm:cxn modelId="{5B299B33-20D3-483E-AFAA-1BB11273ABA5}" type="presParOf" srcId="{D3622EB9-69A3-4A0F-B282-D18750B40C01}" destId="{0939192C-0A41-41AA-A983-A0E92A6DE248}" srcOrd="5" destOrd="0" presId="urn:microsoft.com/office/officeart/2005/8/layout/vList2"/>
    <dgm:cxn modelId="{C04BACA5-A3B7-49CA-8968-E40C8D800FBE}" type="presParOf" srcId="{D3622EB9-69A3-4A0F-B282-D18750B40C01}" destId="{6A7CF0E4-D901-4600-B4D7-AC9D0585702A}" srcOrd="6" destOrd="0" presId="urn:microsoft.com/office/officeart/2005/8/layout/vList2"/>
    <dgm:cxn modelId="{1E8CCB64-5A2B-4CB8-930F-8A22235AB7F3}" type="presParOf" srcId="{D3622EB9-69A3-4A0F-B282-D18750B40C01}" destId="{0F14B3EE-EA23-46A9-8030-E1E9001125F2}" srcOrd="7" destOrd="0" presId="urn:microsoft.com/office/officeart/2005/8/layout/vList2"/>
    <dgm:cxn modelId="{FB923C29-BACD-499D-9438-7DD5CB59FC35}" type="presParOf" srcId="{D3622EB9-69A3-4A0F-B282-D18750B40C01}" destId="{73553E82-0597-475B-8C58-96E124BDE6B8}" srcOrd="8" destOrd="0" presId="urn:microsoft.com/office/officeart/2005/8/layout/vList2"/>
    <dgm:cxn modelId="{59038DFA-4F84-477C-89D8-1A53DE845969}" type="presParOf" srcId="{D3622EB9-69A3-4A0F-B282-D18750B40C01}" destId="{638BA284-96DB-41F4-BBF3-B7BD56B97DC3}" srcOrd="9" destOrd="0" presId="urn:microsoft.com/office/officeart/2005/8/layout/vList2"/>
    <dgm:cxn modelId="{CBD2797B-FCC0-4055-9630-F8DA028FE34E}" type="presParOf" srcId="{D3622EB9-69A3-4A0F-B282-D18750B40C01}" destId="{C1CF3B15-3B59-47AB-82C2-E5E9260FBD16}" srcOrd="10" destOrd="0" presId="urn:microsoft.com/office/officeart/2005/8/layout/vList2"/>
    <dgm:cxn modelId="{F65ECD7F-26CF-410D-BAC3-E1180C09938E}" type="presParOf" srcId="{D3622EB9-69A3-4A0F-B282-D18750B40C01}" destId="{10BB2862-AAA1-4DE3-A40C-F972F445A54C}" srcOrd="11" destOrd="0" presId="urn:microsoft.com/office/officeart/2005/8/layout/vList2"/>
    <dgm:cxn modelId="{F3A45484-D8BB-4363-AF13-A89D058AA7F2}" type="presParOf" srcId="{D3622EB9-69A3-4A0F-B282-D18750B40C01}" destId="{009D3B0E-1EE4-4B2B-B6A1-E7549DAE71CD}" srcOrd="12" destOrd="0" presId="urn:microsoft.com/office/officeart/2005/8/layout/vList2"/>
    <dgm:cxn modelId="{F6137EBB-BC71-44A5-9EFA-93C4676CFEAF}" type="presParOf" srcId="{D3622EB9-69A3-4A0F-B282-D18750B40C01}" destId="{A1B8C54F-054A-4E57-968B-D76F0D4A6E1B}" srcOrd="13" destOrd="0" presId="urn:microsoft.com/office/officeart/2005/8/layout/vList2"/>
    <dgm:cxn modelId="{B20314C4-2794-429B-972D-E43C68DE4D91}" type="presParOf" srcId="{D3622EB9-69A3-4A0F-B282-D18750B40C01}" destId="{E57178F1-BA08-449A-AF6E-3E2F52B52125}" srcOrd="14" destOrd="0" presId="urn:microsoft.com/office/officeart/2005/8/layout/vList2"/>
    <dgm:cxn modelId="{87684621-8DE5-443B-9682-4A7DC0E2A258}" type="presParOf" srcId="{D3622EB9-69A3-4A0F-B282-D18750B40C01}" destId="{75667C5D-63D4-420D-BF56-D2BBACB4F05D}" srcOrd="15" destOrd="0" presId="urn:microsoft.com/office/officeart/2005/8/layout/vList2"/>
    <dgm:cxn modelId="{61FB140E-8283-4BFC-90CC-B206B6ABEFFF}" type="presParOf" srcId="{D3622EB9-69A3-4A0F-B282-D18750B40C01}" destId="{B33BF551-4DCA-49DE-9610-C9AF17F1C4E7}" srcOrd="16" destOrd="0" presId="urn:microsoft.com/office/officeart/2005/8/layout/vList2"/>
    <dgm:cxn modelId="{BE51DF4A-5F01-4D6F-BC31-E99ED2579895}" type="presParOf" srcId="{D3622EB9-69A3-4A0F-B282-D18750B40C01}" destId="{BB58E140-4749-4FBF-AF1D-E8071AA87E94}" srcOrd="17" destOrd="0" presId="urn:microsoft.com/office/officeart/2005/8/layout/vList2"/>
    <dgm:cxn modelId="{7D180C87-C61B-407B-9BA1-5DE00C9796BF}" type="presParOf" srcId="{D3622EB9-69A3-4A0F-B282-D18750B40C01}" destId="{798B0CC6-1F66-428B-A7B3-26917EA9F368}"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74033C-3802-453A-B865-26A0ADBD13B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lv-LV"/>
        </a:p>
      </dgm:t>
    </dgm:pt>
    <dgm:pt modelId="{9D1C5637-C4BC-4DDF-9EA5-8644BBDFC481}">
      <dgm:prSet custT="1"/>
      <dgm:spPr/>
      <dgm:t>
        <a:bodyPr/>
        <a:lstStyle/>
        <a:p>
          <a:pPr rtl="0"/>
          <a:r>
            <a:rPr lang="lv-LV" sz="2000" dirty="0" smtClean="0"/>
            <a:t>Veca elektroinstalācija</a:t>
          </a:r>
          <a:endParaRPr lang="lv-LV" sz="2000" dirty="0"/>
        </a:p>
      </dgm:t>
    </dgm:pt>
    <dgm:pt modelId="{5BE77C3F-98E4-43E7-85E5-35407DC671F4}" type="parTrans" cxnId="{5EE5A3A5-E38E-476E-AC97-BE093A8E6C11}">
      <dgm:prSet/>
      <dgm:spPr/>
      <dgm:t>
        <a:bodyPr/>
        <a:lstStyle/>
        <a:p>
          <a:endParaRPr lang="lv-LV"/>
        </a:p>
      </dgm:t>
    </dgm:pt>
    <dgm:pt modelId="{6A84BAC8-4404-4CE3-B733-4AB784C6B739}" type="sibTrans" cxnId="{5EE5A3A5-E38E-476E-AC97-BE093A8E6C11}">
      <dgm:prSet/>
      <dgm:spPr/>
      <dgm:t>
        <a:bodyPr/>
        <a:lstStyle/>
        <a:p>
          <a:endParaRPr lang="lv-LV"/>
        </a:p>
      </dgm:t>
    </dgm:pt>
    <dgm:pt modelId="{3266D949-03FF-472D-A4BE-3E57F7A650B7}">
      <dgm:prSet custT="1"/>
      <dgm:spPr/>
      <dgm:t>
        <a:bodyPr/>
        <a:lstStyle/>
        <a:p>
          <a:pPr rtl="0"/>
          <a:r>
            <a:rPr lang="lv-LV" sz="2000" dirty="0" smtClean="0"/>
            <a:t>«Lētās», «ķīniešu» elektroierīces </a:t>
          </a:r>
          <a:endParaRPr lang="lv-LV" sz="2000" dirty="0"/>
        </a:p>
      </dgm:t>
    </dgm:pt>
    <dgm:pt modelId="{0A517D17-75F4-49EA-A136-9DDCA98D2DEE}" type="parTrans" cxnId="{D70E31DA-42B9-4839-AA5B-463E1DD19552}">
      <dgm:prSet/>
      <dgm:spPr/>
      <dgm:t>
        <a:bodyPr/>
        <a:lstStyle/>
        <a:p>
          <a:endParaRPr lang="lv-LV"/>
        </a:p>
      </dgm:t>
    </dgm:pt>
    <dgm:pt modelId="{25E19ACC-85C5-4B8C-ACDA-8DE1BB3A9FE6}" type="sibTrans" cxnId="{D70E31DA-42B9-4839-AA5B-463E1DD19552}">
      <dgm:prSet/>
      <dgm:spPr/>
      <dgm:t>
        <a:bodyPr/>
        <a:lstStyle/>
        <a:p>
          <a:endParaRPr lang="lv-LV"/>
        </a:p>
      </dgm:t>
    </dgm:pt>
    <dgm:pt modelId="{3E5998E2-C2B6-4D38-A0D0-2567AB185D05}">
      <dgm:prSet custT="1"/>
      <dgm:spPr/>
      <dgm:t>
        <a:bodyPr/>
        <a:lstStyle/>
        <a:p>
          <a:pPr rtl="0"/>
          <a:r>
            <a:rPr lang="lv-LV" sz="2000" dirty="0" smtClean="0"/>
            <a:t>Vecu  elektroierīču ekspluatācija</a:t>
          </a:r>
          <a:endParaRPr lang="lv-LV" sz="2000" dirty="0"/>
        </a:p>
      </dgm:t>
    </dgm:pt>
    <dgm:pt modelId="{9AF36454-1F51-4D85-B697-64A667BF8539}" type="parTrans" cxnId="{4A03FDD7-0591-4A09-88B6-8B4CDC8C16AE}">
      <dgm:prSet/>
      <dgm:spPr/>
      <dgm:t>
        <a:bodyPr/>
        <a:lstStyle/>
        <a:p>
          <a:endParaRPr lang="lv-LV"/>
        </a:p>
      </dgm:t>
    </dgm:pt>
    <dgm:pt modelId="{039CF22F-3D47-4BAE-96F1-108B1C165642}" type="sibTrans" cxnId="{4A03FDD7-0591-4A09-88B6-8B4CDC8C16AE}">
      <dgm:prSet/>
      <dgm:spPr/>
      <dgm:t>
        <a:bodyPr/>
        <a:lstStyle/>
        <a:p>
          <a:endParaRPr lang="lv-LV"/>
        </a:p>
      </dgm:t>
    </dgm:pt>
    <dgm:pt modelId="{F7ED6A7A-DAB5-4E13-931C-E4C81C59D4BD}">
      <dgm:prSet custT="1"/>
      <dgm:spPr/>
      <dgm:t>
        <a:bodyPr/>
        <a:lstStyle/>
        <a:p>
          <a:pPr rtl="0"/>
          <a:r>
            <a:rPr lang="lv-LV" sz="2000" dirty="0" smtClean="0"/>
            <a:t>Ārējie apstākļi (</a:t>
          </a:r>
          <a:r>
            <a:rPr lang="lv-LV" sz="2000" i="1" dirty="0" smtClean="0"/>
            <a:t>Kaimiņi</a:t>
          </a:r>
          <a:r>
            <a:rPr lang="lv-LV" sz="2000" dirty="0" smtClean="0"/>
            <a:t>)</a:t>
          </a:r>
          <a:endParaRPr lang="lv-LV" sz="2000" dirty="0"/>
        </a:p>
      </dgm:t>
    </dgm:pt>
    <dgm:pt modelId="{B6C43467-47E5-4F26-9A00-7F49DFA29F13}" type="sibTrans" cxnId="{0D3DCFB9-4967-4ED2-BA39-B5E14FFC72B7}">
      <dgm:prSet/>
      <dgm:spPr/>
      <dgm:t>
        <a:bodyPr/>
        <a:lstStyle/>
        <a:p>
          <a:endParaRPr lang="lv-LV"/>
        </a:p>
      </dgm:t>
    </dgm:pt>
    <dgm:pt modelId="{57D3ED86-6BD9-45FE-A50E-65AE65A50CDA}" type="parTrans" cxnId="{0D3DCFB9-4967-4ED2-BA39-B5E14FFC72B7}">
      <dgm:prSet/>
      <dgm:spPr/>
      <dgm:t>
        <a:bodyPr/>
        <a:lstStyle/>
        <a:p>
          <a:endParaRPr lang="lv-LV"/>
        </a:p>
      </dgm:t>
    </dgm:pt>
    <dgm:pt modelId="{FC1F715B-8F4F-4533-B12B-12638EAA09FA}">
      <dgm:prSet custT="1"/>
      <dgm:spPr/>
      <dgm:t>
        <a:bodyPr/>
        <a:lstStyle/>
        <a:p>
          <a:pPr rtl="0"/>
          <a:r>
            <a:rPr lang="lv-LV" sz="2000" dirty="0" smtClean="0"/>
            <a:t>Dārgi </a:t>
          </a:r>
          <a:endParaRPr lang="lv-LV" sz="2000" dirty="0"/>
        </a:p>
      </dgm:t>
    </dgm:pt>
    <dgm:pt modelId="{EDE9C18F-1AFB-4160-ADC1-D35F3563CF0C}" type="parTrans" cxnId="{8F850FC5-3AEE-42C4-89B8-B41318FDD9C5}">
      <dgm:prSet/>
      <dgm:spPr/>
      <dgm:t>
        <a:bodyPr/>
        <a:lstStyle/>
        <a:p>
          <a:endParaRPr lang="lv-LV"/>
        </a:p>
      </dgm:t>
    </dgm:pt>
    <dgm:pt modelId="{33033E35-B303-4706-A4A9-2DB1B1AB2905}" type="sibTrans" cxnId="{8F850FC5-3AEE-42C4-89B8-B41318FDD9C5}">
      <dgm:prSet/>
      <dgm:spPr/>
      <dgm:t>
        <a:bodyPr/>
        <a:lstStyle/>
        <a:p>
          <a:endParaRPr lang="lv-LV"/>
        </a:p>
      </dgm:t>
    </dgm:pt>
    <dgm:pt modelId="{68836340-3633-4FB1-A432-9AD9194F96AD}">
      <dgm:prSet custT="1"/>
      <dgm:spPr/>
      <dgm:t>
        <a:bodyPr/>
        <a:lstStyle/>
        <a:p>
          <a:pPr rtl="0"/>
          <a:r>
            <a:rPr lang="lv-LV" sz="2000" dirty="0" smtClean="0"/>
            <a:t>Elektroinstalācijas nomaiņa, nepiesaistot profesionāļus</a:t>
          </a:r>
          <a:endParaRPr lang="lv-LV" sz="2000" dirty="0"/>
        </a:p>
      </dgm:t>
    </dgm:pt>
    <dgm:pt modelId="{910DD930-A7E5-43D0-AC70-495F51E03BAA}" type="parTrans" cxnId="{C6575C9B-FDD4-4B07-BA74-DDA311A512A5}">
      <dgm:prSet/>
      <dgm:spPr/>
      <dgm:t>
        <a:bodyPr/>
        <a:lstStyle/>
        <a:p>
          <a:endParaRPr lang="lv-LV"/>
        </a:p>
      </dgm:t>
    </dgm:pt>
    <dgm:pt modelId="{3703B395-7ADD-42FE-899E-088639B7DF79}" type="sibTrans" cxnId="{C6575C9B-FDD4-4B07-BA74-DDA311A512A5}">
      <dgm:prSet/>
      <dgm:spPr/>
      <dgm:t>
        <a:bodyPr/>
        <a:lstStyle/>
        <a:p>
          <a:endParaRPr lang="lv-LV"/>
        </a:p>
      </dgm:t>
    </dgm:pt>
    <dgm:pt modelId="{14DE628F-8CAA-4FD5-B409-C0E2895C5B4D}">
      <dgm:prSet custT="1"/>
      <dgm:spPr/>
      <dgm:t>
        <a:bodyPr/>
        <a:lstStyle/>
        <a:p>
          <a:pPr rtl="0"/>
          <a:r>
            <a:rPr lang="lv-LV" sz="2000" i="1" dirty="0" smtClean="0"/>
            <a:t>Maz informēti p</a:t>
          </a:r>
          <a:r>
            <a:rPr lang="lv-LV" sz="2000" dirty="0" smtClean="0"/>
            <a:t>ar </a:t>
          </a:r>
          <a:r>
            <a:rPr lang="lv-LV" sz="2000" b="1" dirty="0" smtClean="0"/>
            <a:t>elektroinstalāciju pretestības mērījumiem</a:t>
          </a:r>
          <a:endParaRPr lang="lv-LV" sz="2000" dirty="0"/>
        </a:p>
      </dgm:t>
    </dgm:pt>
    <dgm:pt modelId="{48722FEB-55B4-4E9B-90E6-81311404479B}" type="parTrans" cxnId="{CFF979BA-E552-48F1-9A9E-EE5C204C1754}">
      <dgm:prSet/>
      <dgm:spPr/>
      <dgm:t>
        <a:bodyPr/>
        <a:lstStyle/>
        <a:p>
          <a:endParaRPr lang="lv-LV"/>
        </a:p>
      </dgm:t>
    </dgm:pt>
    <dgm:pt modelId="{15D9BFF1-D8A9-46A4-8B5B-BDC44CF0F738}" type="sibTrans" cxnId="{CFF979BA-E552-48F1-9A9E-EE5C204C1754}">
      <dgm:prSet/>
      <dgm:spPr/>
      <dgm:t>
        <a:bodyPr/>
        <a:lstStyle/>
        <a:p>
          <a:endParaRPr lang="lv-LV"/>
        </a:p>
      </dgm:t>
    </dgm:pt>
    <dgm:pt modelId="{6146C638-6FBA-4279-9CA2-5EDB8B0AF7A1}">
      <dgm:prSet custT="1"/>
      <dgm:spPr/>
      <dgm:t>
        <a:bodyPr/>
        <a:lstStyle/>
        <a:p>
          <a:pPr rtl="0"/>
          <a:r>
            <a:rPr lang="lv-LV" sz="2000" dirty="0" smtClean="0"/>
            <a:t>Paviršība, steiga,  </a:t>
          </a:r>
          <a:endParaRPr lang="lv-LV" sz="2000" dirty="0"/>
        </a:p>
      </dgm:t>
    </dgm:pt>
    <dgm:pt modelId="{A84A2A37-72E6-4642-BF38-C44E8E2B321D}" type="parTrans" cxnId="{E8647F50-7932-4C4D-900A-4817F5D9F5D3}">
      <dgm:prSet/>
      <dgm:spPr/>
      <dgm:t>
        <a:bodyPr/>
        <a:lstStyle/>
        <a:p>
          <a:endParaRPr lang="lv-LV"/>
        </a:p>
      </dgm:t>
    </dgm:pt>
    <dgm:pt modelId="{F64DA277-407D-4A2E-8F90-98D6CF4E160B}" type="sibTrans" cxnId="{E8647F50-7932-4C4D-900A-4817F5D9F5D3}">
      <dgm:prSet/>
      <dgm:spPr/>
      <dgm:t>
        <a:bodyPr/>
        <a:lstStyle/>
        <a:p>
          <a:endParaRPr lang="lv-LV"/>
        </a:p>
      </dgm:t>
    </dgm:pt>
    <dgm:pt modelId="{E03B3F15-4A74-4BD9-A5E2-D7B60C042793}" type="pres">
      <dgm:prSet presAssocID="{EA74033C-3802-453A-B865-26A0ADBD13B3}" presName="linear" presStyleCnt="0">
        <dgm:presLayoutVars>
          <dgm:dir/>
          <dgm:animLvl val="lvl"/>
          <dgm:resizeHandles val="exact"/>
        </dgm:presLayoutVars>
      </dgm:prSet>
      <dgm:spPr/>
      <dgm:t>
        <a:bodyPr/>
        <a:lstStyle/>
        <a:p>
          <a:endParaRPr lang="lv-LV"/>
        </a:p>
      </dgm:t>
    </dgm:pt>
    <dgm:pt modelId="{CBF377C9-F1E6-45DC-9892-CE23594CAC26}" type="pres">
      <dgm:prSet presAssocID="{9D1C5637-C4BC-4DDF-9EA5-8644BBDFC481}" presName="parentLin" presStyleCnt="0"/>
      <dgm:spPr/>
    </dgm:pt>
    <dgm:pt modelId="{88CD0139-75BD-42C7-B0C8-30228776CAD2}" type="pres">
      <dgm:prSet presAssocID="{9D1C5637-C4BC-4DDF-9EA5-8644BBDFC481}" presName="parentLeftMargin" presStyleLbl="node1" presStyleIdx="0" presStyleCnt="8"/>
      <dgm:spPr/>
      <dgm:t>
        <a:bodyPr/>
        <a:lstStyle/>
        <a:p>
          <a:endParaRPr lang="lv-LV"/>
        </a:p>
      </dgm:t>
    </dgm:pt>
    <dgm:pt modelId="{5FAAE7CD-7E41-400A-AA47-4DE87E29F724}" type="pres">
      <dgm:prSet presAssocID="{9D1C5637-C4BC-4DDF-9EA5-8644BBDFC481}" presName="parentText" presStyleLbl="node1" presStyleIdx="0" presStyleCnt="8" custScaleX="111216">
        <dgm:presLayoutVars>
          <dgm:chMax val="0"/>
          <dgm:bulletEnabled val="1"/>
        </dgm:presLayoutVars>
      </dgm:prSet>
      <dgm:spPr/>
      <dgm:t>
        <a:bodyPr/>
        <a:lstStyle/>
        <a:p>
          <a:endParaRPr lang="lv-LV"/>
        </a:p>
      </dgm:t>
    </dgm:pt>
    <dgm:pt modelId="{B78C33A2-44A6-4E70-983B-CD27661423C1}" type="pres">
      <dgm:prSet presAssocID="{9D1C5637-C4BC-4DDF-9EA5-8644BBDFC481}" presName="negativeSpace" presStyleCnt="0"/>
      <dgm:spPr/>
    </dgm:pt>
    <dgm:pt modelId="{74AF70A6-440B-4C95-AE9D-ABFB7EE7980A}" type="pres">
      <dgm:prSet presAssocID="{9D1C5637-C4BC-4DDF-9EA5-8644BBDFC481}" presName="childText" presStyleLbl="conFgAcc1" presStyleIdx="0" presStyleCnt="8">
        <dgm:presLayoutVars>
          <dgm:bulletEnabled val="1"/>
        </dgm:presLayoutVars>
      </dgm:prSet>
      <dgm:spPr/>
    </dgm:pt>
    <dgm:pt modelId="{76E58F8E-4682-4F31-A8C1-F4CFE5F3DADE}" type="pres">
      <dgm:prSet presAssocID="{6A84BAC8-4404-4CE3-B733-4AB784C6B739}" presName="spaceBetweenRectangles" presStyleCnt="0"/>
      <dgm:spPr/>
    </dgm:pt>
    <dgm:pt modelId="{0FFE6297-CFB5-4FCC-8AD2-04E5219A3AAC}" type="pres">
      <dgm:prSet presAssocID="{68836340-3633-4FB1-A432-9AD9194F96AD}" presName="parentLin" presStyleCnt="0"/>
      <dgm:spPr/>
    </dgm:pt>
    <dgm:pt modelId="{CA04A211-4EEC-4A3D-B389-42179E8C028F}" type="pres">
      <dgm:prSet presAssocID="{68836340-3633-4FB1-A432-9AD9194F96AD}" presName="parentLeftMargin" presStyleLbl="node1" presStyleIdx="0" presStyleCnt="8"/>
      <dgm:spPr/>
      <dgm:t>
        <a:bodyPr/>
        <a:lstStyle/>
        <a:p>
          <a:endParaRPr lang="lv-LV"/>
        </a:p>
      </dgm:t>
    </dgm:pt>
    <dgm:pt modelId="{EF36934E-5212-4320-9CA6-BCB6918A3CEA}" type="pres">
      <dgm:prSet presAssocID="{68836340-3633-4FB1-A432-9AD9194F96AD}" presName="parentText" presStyleLbl="node1" presStyleIdx="1" presStyleCnt="8" custScaleX="111216">
        <dgm:presLayoutVars>
          <dgm:chMax val="0"/>
          <dgm:bulletEnabled val="1"/>
        </dgm:presLayoutVars>
      </dgm:prSet>
      <dgm:spPr/>
      <dgm:t>
        <a:bodyPr/>
        <a:lstStyle/>
        <a:p>
          <a:endParaRPr lang="lv-LV"/>
        </a:p>
      </dgm:t>
    </dgm:pt>
    <dgm:pt modelId="{3F9588B4-1771-479D-9425-733F41AB094F}" type="pres">
      <dgm:prSet presAssocID="{68836340-3633-4FB1-A432-9AD9194F96AD}" presName="negativeSpace" presStyleCnt="0"/>
      <dgm:spPr/>
    </dgm:pt>
    <dgm:pt modelId="{2D7D7976-C5AF-4705-BD2D-071A2D984CA7}" type="pres">
      <dgm:prSet presAssocID="{68836340-3633-4FB1-A432-9AD9194F96AD}" presName="childText" presStyleLbl="conFgAcc1" presStyleIdx="1" presStyleCnt="8">
        <dgm:presLayoutVars>
          <dgm:bulletEnabled val="1"/>
        </dgm:presLayoutVars>
      </dgm:prSet>
      <dgm:spPr/>
    </dgm:pt>
    <dgm:pt modelId="{39BE35BB-C9B7-4376-9345-7907A9F7D00D}" type="pres">
      <dgm:prSet presAssocID="{3703B395-7ADD-42FE-899E-088639B7DF79}" presName="spaceBetweenRectangles" presStyleCnt="0"/>
      <dgm:spPr/>
    </dgm:pt>
    <dgm:pt modelId="{319B27A6-09BA-4D77-97FC-FE8A3C507103}" type="pres">
      <dgm:prSet presAssocID="{FC1F715B-8F4F-4533-B12B-12638EAA09FA}" presName="parentLin" presStyleCnt="0"/>
      <dgm:spPr/>
    </dgm:pt>
    <dgm:pt modelId="{C66B9887-D879-4922-A4F4-FF0F2901CE18}" type="pres">
      <dgm:prSet presAssocID="{FC1F715B-8F4F-4533-B12B-12638EAA09FA}" presName="parentLeftMargin" presStyleLbl="node1" presStyleIdx="1" presStyleCnt="8"/>
      <dgm:spPr/>
      <dgm:t>
        <a:bodyPr/>
        <a:lstStyle/>
        <a:p>
          <a:endParaRPr lang="lv-LV"/>
        </a:p>
      </dgm:t>
    </dgm:pt>
    <dgm:pt modelId="{EA761D1F-6B74-4AA4-A072-9C6010754E2E}" type="pres">
      <dgm:prSet presAssocID="{FC1F715B-8F4F-4533-B12B-12638EAA09FA}" presName="parentText" presStyleLbl="node1" presStyleIdx="2" presStyleCnt="8" custScaleX="111216">
        <dgm:presLayoutVars>
          <dgm:chMax val="0"/>
          <dgm:bulletEnabled val="1"/>
        </dgm:presLayoutVars>
      </dgm:prSet>
      <dgm:spPr/>
      <dgm:t>
        <a:bodyPr/>
        <a:lstStyle/>
        <a:p>
          <a:endParaRPr lang="lv-LV"/>
        </a:p>
      </dgm:t>
    </dgm:pt>
    <dgm:pt modelId="{2864296A-32B1-4178-AFE1-0E1A06274B83}" type="pres">
      <dgm:prSet presAssocID="{FC1F715B-8F4F-4533-B12B-12638EAA09FA}" presName="negativeSpace" presStyleCnt="0"/>
      <dgm:spPr/>
    </dgm:pt>
    <dgm:pt modelId="{6E541A56-861C-4904-BC65-C40803B3C3D9}" type="pres">
      <dgm:prSet presAssocID="{FC1F715B-8F4F-4533-B12B-12638EAA09FA}" presName="childText" presStyleLbl="conFgAcc1" presStyleIdx="2" presStyleCnt="8">
        <dgm:presLayoutVars>
          <dgm:bulletEnabled val="1"/>
        </dgm:presLayoutVars>
      </dgm:prSet>
      <dgm:spPr/>
    </dgm:pt>
    <dgm:pt modelId="{3766B5F6-9E84-436A-97C8-3486F1F6FBA5}" type="pres">
      <dgm:prSet presAssocID="{33033E35-B303-4706-A4A9-2DB1B1AB2905}" presName="spaceBetweenRectangles" presStyleCnt="0"/>
      <dgm:spPr/>
    </dgm:pt>
    <dgm:pt modelId="{046C4EB6-5293-4E96-BA3B-81F796F594D6}" type="pres">
      <dgm:prSet presAssocID="{14DE628F-8CAA-4FD5-B409-C0E2895C5B4D}" presName="parentLin" presStyleCnt="0"/>
      <dgm:spPr/>
    </dgm:pt>
    <dgm:pt modelId="{24D519BF-85E3-45DA-9FDA-B2E3E37D382E}" type="pres">
      <dgm:prSet presAssocID="{14DE628F-8CAA-4FD5-B409-C0E2895C5B4D}" presName="parentLeftMargin" presStyleLbl="node1" presStyleIdx="2" presStyleCnt="8"/>
      <dgm:spPr/>
      <dgm:t>
        <a:bodyPr/>
        <a:lstStyle/>
        <a:p>
          <a:endParaRPr lang="lv-LV"/>
        </a:p>
      </dgm:t>
    </dgm:pt>
    <dgm:pt modelId="{6683431E-1B7D-48F1-88EA-C26AFC58D66E}" type="pres">
      <dgm:prSet presAssocID="{14DE628F-8CAA-4FD5-B409-C0E2895C5B4D}" presName="parentText" presStyleLbl="node1" presStyleIdx="3" presStyleCnt="8" custScaleX="114312">
        <dgm:presLayoutVars>
          <dgm:chMax val="0"/>
          <dgm:bulletEnabled val="1"/>
        </dgm:presLayoutVars>
      </dgm:prSet>
      <dgm:spPr/>
      <dgm:t>
        <a:bodyPr/>
        <a:lstStyle/>
        <a:p>
          <a:endParaRPr lang="lv-LV"/>
        </a:p>
      </dgm:t>
    </dgm:pt>
    <dgm:pt modelId="{C4045F68-6862-40A7-A85F-79A9C45704A6}" type="pres">
      <dgm:prSet presAssocID="{14DE628F-8CAA-4FD5-B409-C0E2895C5B4D}" presName="negativeSpace" presStyleCnt="0"/>
      <dgm:spPr/>
    </dgm:pt>
    <dgm:pt modelId="{97B78A32-F4CE-4449-9EE3-EA4E0E43DEAF}" type="pres">
      <dgm:prSet presAssocID="{14DE628F-8CAA-4FD5-B409-C0E2895C5B4D}" presName="childText" presStyleLbl="conFgAcc1" presStyleIdx="3" presStyleCnt="8">
        <dgm:presLayoutVars>
          <dgm:bulletEnabled val="1"/>
        </dgm:presLayoutVars>
      </dgm:prSet>
      <dgm:spPr/>
    </dgm:pt>
    <dgm:pt modelId="{A30F89F9-12FE-433B-8F8B-07B6D9777686}" type="pres">
      <dgm:prSet presAssocID="{15D9BFF1-D8A9-46A4-8B5B-BDC44CF0F738}" presName="spaceBetweenRectangles" presStyleCnt="0"/>
      <dgm:spPr/>
    </dgm:pt>
    <dgm:pt modelId="{76B20C2B-5AED-4A25-91CD-717E423133DF}" type="pres">
      <dgm:prSet presAssocID="{3266D949-03FF-472D-A4BE-3E57F7A650B7}" presName="parentLin" presStyleCnt="0"/>
      <dgm:spPr/>
    </dgm:pt>
    <dgm:pt modelId="{72326C29-E1E5-4025-B40F-E4A756789F81}" type="pres">
      <dgm:prSet presAssocID="{3266D949-03FF-472D-A4BE-3E57F7A650B7}" presName="parentLeftMargin" presStyleLbl="node1" presStyleIdx="3" presStyleCnt="8"/>
      <dgm:spPr/>
      <dgm:t>
        <a:bodyPr/>
        <a:lstStyle/>
        <a:p>
          <a:endParaRPr lang="lv-LV"/>
        </a:p>
      </dgm:t>
    </dgm:pt>
    <dgm:pt modelId="{308C419B-AB0F-46B5-97E9-EE209FE0A71D}" type="pres">
      <dgm:prSet presAssocID="{3266D949-03FF-472D-A4BE-3E57F7A650B7}" presName="parentText" presStyleLbl="node1" presStyleIdx="4" presStyleCnt="8" custScaleX="111216">
        <dgm:presLayoutVars>
          <dgm:chMax val="0"/>
          <dgm:bulletEnabled val="1"/>
        </dgm:presLayoutVars>
      </dgm:prSet>
      <dgm:spPr/>
      <dgm:t>
        <a:bodyPr/>
        <a:lstStyle/>
        <a:p>
          <a:endParaRPr lang="lv-LV"/>
        </a:p>
      </dgm:t>
    </dgm:pt>
    <dgm:pt modelId="{03B56CDA-1765-4005-A468-20C7043BE3CB}" type="pres">
      <dgm:prSet presAssocID="{3266D949-03FF-472D-A4BE-3E57F7A650B7}" presName="negativeSpace" presStyleCnt="0"/>
      <dgm:spPr/>
    </dgm:pt>
    <dgm:pt modelId="{6F88D548-0105-4071-A257-90BD3E93D1FE}" type="pres">
      <dgm:prSet presAssocID="{3266D949-03FF-472D-A4BE-3E57F7A650B7}" presName="childText" presStyleLbl="conFgAcc1" presStyleIdx="4" presStyleCnt="8">
        <dgm:presLayoutVars>
          <dgm:bulletEnabled val="1"/>
        </dgm:presLayoutVars>
      </dgm:prSet>
      <dgm:spPr/>
    </dgm:pt>
    <dgm:pt modelId="{97C536DF-C97B-4053-B4A4-9E4E58B7FEF4}" type="pres">
      <dgm:prSet presAssocID="{25E19ACC-85C5-4B8C-ACDA-8DE1BB3A9FE6}" presName="spaceBetweenRectangles" presStyleCnt="0"/>
      <dgm:spPr/>
    </dgm:pt>
    <dgm:pt modelId="{585388C4-49E1-4678-82F6-AB9B1FEEB835}" type="pres">
      <dgm:prSet presAssocID="{3E5998E2-C2B6-4D38-A0D0-2567AB185D05}" presName="parentLin" presStyleCnt="0"/>
      <dgm:spPr/>
    </dgm:pt>
    <dgm:pt modelId="{8F3C3D6C-39DA-4585-8F46-3122A4611D1F}" type="pres">
      <dgm:prSet presAssocID="{3E5998E2-C2B6-4D38-A0D0-2567AB185D05}" presName="parentLeftMargin" presStyleLbl="node1" presStyleIdx="4" presStyleCnt="8"/>
      <dgm:spPr/>
      <dgm:t>
        <a:bodyPr/>
        <a:lstStyle/>
        <a:p>
          <a:endParaRPr lang="lv-LV"/>
        </a:p>
      </dgm:t>
    </dgm:pt>
    <dgm:pt modelId="{56D15508-2C3C-4F53-93BA-38D3A2DA7D77}" type="pres">
      <dgm:prSet presAssocID="{3E5998E2-C2B6-4D38-A0D0-2567AB185D05}" presName="parentText" presStyleLbl="node1" presStyleIdx="5" presStyleCnt="8" custScaleX="111216">
        <dgm:presLayoutVars>
          <dgm:chMax val="0"/>
          <dgm:bulletEnabled val="1"/>
        </dgm:presLayoutVars>
      </dgm:prSet>
      <dgm:spPr/>
      <dgm:t>
        <a:bodyPr/>
        <a:lstStyle/>
        <a:p>
          <a:endParaRPr lang="lv-LV"/>
        </a:p>
      </dgm:t>
    </dgm:pt>
    <dgm:pt modelId="{AD97AFF8-8FCB-4D64-951D-BB108FA6277E}" type="pres">
      <dgm:prSet presAssocID="{3E5998E2-C2B6-4D38-A0D0-2567AB185D05}" presName="negativeSpace" presStyleCnt="0"/>
      <dgm:spPr/>
    </dgm:pt>
    <dgm:pt modelId="{588CCE31-8D1F-4159-AF0E-33437122ABBF}" type="pres">
      <dgm:prSet presAssocID="{3E5998E2-C2B6-4D38-A0D0-2567AB185D05}" presName="childText" presStyleLbl="conFgAcc1" presStyleIdx="5" presStyleCnt="8">
        <dgm:presLayoutVars>
          <dgm:bulletEnabled val="1"/>
        </dgm:presLayoutVars>
      </dgm:prSet>
      <dgm:spPr/>
    </dgm:pt>
    <dgm:pt modelId="{99E7CD5B-0409-4ED1-A634-C7519C54B9ED}" type="pres">
      <dgm:prSet presAssocID="{039CF22F-3D47-4BAE-96F1-108B1C165642}" presName="spaceBetweenRectangles" presStyleCnt="0"/>
      <dgm:spPr/>
    </dgm:pt>
    <dgm:pt modelId="{53BB1DEE-5448-41F2-8D96-7BDE236EC71D}" type="pres">
      <dgm:prSet presAssocID="{6146C638-6FBA-4279-9CA2-5EDB8B0AF7A1}" presName="parentLin" presStyleCnt="0"/>
      <dgm:spPr/>
    </dgm:pt>
    <dgm:pt modelId="{4373A8E1-DCA1-4677-BDF6-965D02A45491}" type="pres">
      <dgm:prSet presAssocID="{6146C638-6FBA-4279-9CA2-5EDB8B0AF7A1}" presName="parentLeftMargin" presStyleLbl="node1" presStyleIdx="5" presStyleCnt="8"/>
      <dgm:spPr/>
      <dgm:t>
        <a:bodyPr/>
        <a:lstStyle/>
        <a:p>
          <a:endParaRPr lang="lv-LV"/>
        </a:p>
      </dgm:t>
    </dgm:pt>
    <dgm:pt modelId="{9AE31B33-8A6A-4B28-A72B-2CC1A5D9816A}" type="pres">
      <dgm:prSet presAssocID="{6146C638-6FBA-4279-9CA2-5EDB8B0AF7A1}" presName="parentText" presStyleLbl="node1" presStyleIdx="6" presStyleCnt="8" custScaleX="111806">
        <dgm:presLayoutVars>
          <dgm:chMax val="0"/>
          <dgm:bulletEnabled val="1"/>
        </dgm:presLayoutVars>
      </dgm:prSet>
      <dgm:spPr/>
      <dgm:t>
        <a:bodyPr/>
        <a:lstStyle/>
        <a:p>
          <a:endParaRPr lang="lv-LV"/>
        </a:p>
      </dgm:t>
    </dgm:pt>
    <dgm:pt modelId="{500E81B6-3DBA-4F6E-BC31-D77DFD91FB59}" type="pres">
      <dgm:prSet presAssocID="{6146C638-6FBA-4279-9CA2-5EDB8B0AF7A1}" presName="negativeSpace" presStyleCnt="0"/>
      <dgm:spPr/>
    </dgm:pt>
    <dgm:pt modelId="{E314DCC1-13C4-48FE-85D5-70A2A5F8BA54}" type="pres">
      <dgm:prSet presAssocID="{6146C638-6FBA-4279-9CA2-5EDB8B0AF7A1}" presName="childText" presStyleLbl="conFgAcc1" presStyleIdx="6" presStyleCnt="8">
        <dgm:presLayoutVars>
          <dgm:bulletEnabled val="1"/>
        </dgm:presLayoutVars>
      </dgm:prSet>
      <dgm:spPr/>
    </dgm:pt>
    <dgm:pt modelId="{5D5AB310-75E9-42E1-B24C-ACB9F6C9789E}" type="pres">
      <dgm:prSet presAssocID="{F64DA277-407D-4A2E-8F90-98D6CF4E160B}" presName="spaceBetweenRectangles" presStyleCnt="0"/>
      <dgm:spPr/>
    </dgm:pt>
    <dgm:pt modelId="{C6D9C7FE-1381-4DED-B1D5-9955377A9FB3}" type="pres">
      <dgm:prSet presAssocID="{F7ED6A7A-DAB5-4E13-931C-E4C81C59D4BD}" presName="parentLin" presStyleCnt="0"/>
      <dgm:spPr/>
    </dgm:pt>
    <dgm:pt modelId="{74CD61DA-0170-4A08-92C2-A74045A96C92}" type="pres">
      <dgm:prSet presAssocID="{F7ED6A7A-DAB5-4E13-931C-E4C81C59D4BD}" presName="parentLeftMargin" presStyleLbl="node1" presStyleIdx="6" presStyleCnt="8"/>
      <dgm:spPr/>
      <dgm:t>
        <a:bodyPr/>
        <a:lstStyle/>
        <a:p>
          <a:endParaRPr lang="lv-LV"/>
        </a:p>
      </dgm:t>
    </dgm:pt>
    <dgm:pt modelId="{01934D1B-4373-47D9-A834-DD24DA1BA54F}" type="pres">
      <dgm:prSet presAssocID="{F7ED6A7A-DAB5-4E13-931C-E4C81C59D4BD}" presName="parentText" presStyleLbl="node1" presStyleIdx="7" presStyleCnt="8" custScaleX="111216">
        <dgm:presLayoutVars>
          <dgm:chMax val="0"/>
          <dgm:bulletEnabled val="1"/>
        </dgm:presLayoutVars>
      </dgm:prSet>
      <dgm:spPr/>
      <dgm:t>
        <a:bodyPr/>
        <a:lstStyle/>
        <a:p>
          <a:endParaRPr lang="lv-LV"/>
        </a:p>
      </dgm:t>
    </dgm:pt>
    <dgm:pt modelId="{E5705F46-702A-4786-97BD-670753CDF7D2}" type="pres">
      <dgm:prSet presAssocID="{F7ED6A7A-DAB5-4E13-931C-E4C81C59D4BD}" presName="negativeSpace" presStyleCnt="0"/>
      <dgm:spPr/>
    </dgm:pt>
    <dgm:pt modelId="{B2AD6310-7D75-4F56-ADE4-5A2CC5435355}" type="pres">
      <dgm:prSet presAssocID="{F7ED6A7A-DAB5-4E13-931C-E4C81C59D4BD}" presName="childText" presStyleLbl="conFgAcc1" presStyleIdx="7" presStyleCnt="8">
        <dgm:presLayoutVars>
          <dgm:bulletEnabled val="1"/>
        </dgm:presLayoutVars>
      </dgm:prSet>
      <dgm:spPr/>
    </dgm:pt>
  </dgm:ptLst>
  <dgm:cxnLst>
    <dgm:cxn modelId="{62F6A500-4D31-4A6E-9CB4-C74E75F18A85}" type="presOf" srcId="{F7ED6A7A-DAB5-4E13-931C-E4C81C59D4BD}" destId="{74CD61DA-0170-4A08-92C2-A74045A96C92}" srcOrd="0" destOrd="0" presId="urn:microsoft.com/office/officeart/2005/8/layout/list1"/>
    <dgm:cxn modelId="{D70E31DA-42B9-4839-AA5B-463E1DD19552}" srcId="{EA74033C-3802-453A-B865-26A0ADBD13B3}" destId="{3266D949-03FF-472D-A4BE-3E57F7A650B7}" srcOrd="4" destOrd="0" parTransId="{0A517D17-75F4-49EA-A136-9DDCA98D2DEE}" sibTransId="{25E19ACC-85C5-4B8C-ACDA-8DE1BB3A9FE6}"/>
    <dgm:cxn modelId="{CFF979BA-E552-48F1-9A9E-EE5C204C1754}" srcId="{EA74033C-3802-453A-B865-26A0ADBD13B3}" destId="{14DE628F-8CAA-4FD5-B409-C0E2895C5B4D}" srcOrd="3" destOrd="0" parTransId="{48722FEB-55B4-4E9B-90E6-81311404479B}" sibTransId="{15D9BFF1-D8A9-46A4-8B5B-BDC44CF0F738}"/>
    <dgm:cxn modelId="{49746AB7-C700-43F0-92EE-17D9F0094BEA}" type="presOf" srcId="{FC1F715B-8F4F-4533-B12B-12638EAA09FA}" destId="{EA761D1F-6B74-4AA4-A072-9C6010754E2E}" srcOrd="1" destOrd="0" presId="urn:microsoft.com/office/officeart/2005/8/layout/list1"/>
    <dgm:cxn modelId="{8F850FC5-3AEE-42C4-89B8-B41318FDD9C5}" srcId="{EA74033C-3802-453A-B865-26A0ADBD13B3}" destId="{FC1F715B-8F4F-4533-B12B-12638EAA09FA}" srcOrd="2" destOrd="0" parTransId="{EDE9C18F-1AFB-4160-ADC1-D35F3563CF0C}" sibTransId="{33033E35-B303-4706-A4A9-2DB1B1AB2905}"/>
    <dgm:cxn modelId="{D9080776-B29D-47E8-ABDA-C1BFE5C31839}" type="presOf" srcId="{68836340-3633-4FB1-A432-9AD9194F96AD}" destId="{EF36934E-5212-4320-9CA6-BCB6918A3CEA}" srcOrd="1" destOrd="0" presId="urn:microsoft.com/office/officeart/2005/8/layout/list1"/>
    <dgm:cxn modelId="{7DBDA721-07A2-411E-B557-379EB0556DC7}" type="presOf" srcId="{3E5998E2-C2B6-4D38-A0D0-2567AB185D05}" destId="{56D15508-2C3C-4F53-93BA-38D3A2DA7D77}" srcOrd="1" destOrd="0" presId="urn:microsoft.com/office/officeart/2005/8/layout/list1"/>
    <dgm:cxn modelId="{6CD4BBCD-EA43-46F4-9719-6AAB0065DA41}" type="presOf" srcId="{F7ED6A7A-DAB5-4E13-931C-E4C81C59D4BD}" destId="{01934D1B-4373-47D9-A834-DD24DA1BA54F}" srcOrd="1" destOrd="0" presId="urn:microsoft.com/office/officeart/2005/8/layout/list1"/>
    <dgm:cxn modelId="{29C2F549-2A80-40B2-94F2-8ED5C4E51DBA}" type="presOf" srcId="{3266D949-03FF-472D-A4BE-3E57F7A650B7}" destId="{72326C29-E1E5-4025-B40F-E4A756789F81}" srcOrd="0" destOrd="0" presId="urn:microsoft.com/office/officeart/2005/8/layout/list1"/>
    <dgm:cxn modelId="{AC6E1B4C-D1C5-4AAB-98A0-1B361B5EC871}" type="presOf" srcId="{6146C638-6FBA-4279-9CA2-5EDB8B0AF7A1}" destId="{9AE31B33-8A6A-4B28-A72B-2CC1A5D9816A}" srcOrd="1" destOrd="0" presId="urn:microsoft.com/office/officeart/2005/8/layout/list1"/>
    <dgm:cxn modelId="{4A03FDD7-0591-4A09-88B6-8B4CDC8C16AE}" srcId="{EA74033C-3802-453A-B865-26A0ADBD13B3}" destId="{3E5998E2-C2B6-4D38-A0D0-2567AB185D05}" srcOrd="5" destOrd="0" parTransId="{9AF36454-1F51-4D85-B697-64A667BF8539}" sibTransId="{039CF22F-3D47-4BAE-96F1-108B1C165642}"/>
    <dgm:cxn modelId="{EAC449A7-F320-40FC-B644-EF750D8C5D8B}" type="presOf" srcId="{14DE628F-8CAA-4FD5-B409-C0E2895C5B4D}" destId="{6683431E-1B7D-48F1-88EA-C26AFC58D66E}" srcOrd="1" destOrd="0" presId="urn:microsoft.com/office/officeart/2005/8/layout/list1"/>
    <dgm:cxn modelId="{2E138DAC-EEA6-419E-BE85-F4E90D2B9611}" type="presOf" srcId="{6146C638-6FBA-4279-9CA2-5EDB8B0AF7A1}" destId="{4373A8E1-DCA1-4677-BDF6-965D02A45491}" srcOrd="0" destOrd="0" presId="urn:microsoft.com/office/officeart/2005/8/layout/list1"/>
    <dgm:cxn modelId="{C6575C9B-FDD4-4B07-BA74-DDA311A512A5}" srcId="{EA74033C-3802-453A-B865-26A0ADBD13B3}" destId="{68836340-3633-4FB1-A432-9AD9194F96AD}" srcOrd="1" destOrd="0" parTransId="{910DD930-A7E5-43D0-AC70-495F51E03BAA}" sibTransId="{3703B395-7ADD-42FE-899E-088639B7DF79}"/>
    <dgm:cxn modelId="{56FB9349-627B-48BB-A359-47EEB409B3B6}" type="presOf" srcId="{68836340-3633-4FB1-A432-9AD9194F96AD}" destId="{CA04A211-4EEC-4A3D-B389-42179E8C028F}" srcOrd="0" destOrd="0" presId="urn:microsoft.com/office/officeart/2005/8/layout/list1"/>
    <dgm:cxn modelId="{E7719C9B-03C1-4C4F-926B-47AF34A5F593}" type="presOf" srcId="{3266D949-03FF-472D-A4BE-3E57F7A650B7}" destId="{308C419B-AB0F-46B5-97E9-EE209FE0A71D}" srcOrd="1" destOrd="0" presId="urn:microsoft.com/office/officeart/2005/8/layout/list1"/>
    <dgm:cxn modelId="{E8647F50-7932-4C4D-900A-4817F5D9F5D3}" srcId="{EA74033C-3802-453A-B865-26A0ADBD13B3}" destId="{6146C638-6FBA-4279-9CA2-5EDB8B0AF7A1}" srcOrd="6" destOrd="0" parTransId="{A84A2A37-72E6-4642-BF38-C44E8E2B321D}" sibTransId="{F64DA277-407D-4A2E-8F90-98D6CF4E160B}"/>
    <dgm:cxn modelId="{04121FFE-3425-43A3-A1E0-31A2211A4A82}" type="presOf" srcId="{FC1F715B-8F4F-4533-B12B-12638EAA09FA}" destId="{C66B9887-D879-4922-A4F4-FF0F2901CE18}" srcOrd="0" destOrd="0" presId="urn:microsoft.com/office/officeart/2005/8/layout/list1"/>
    <dgm:cxn modelId="{4BF910CE-7C46-423F-8076-639BD2D24FB2}" type="presOf" srcId="{14DE628F-8CAA-4FD5-B409-C0E2895C5B4D}" destId="{24D519BF-85E3-45DA-9FDA-B2E3E37D382E}" srcOrd="0" destOrd="0" presId="urn:microsoft.com/office/officeart/2005/8/layout/list1"/>
    <dgm:cxn modelId="{0D3DCFB9-4967-4ED2-BA39-B5E14FFC72B7}" srcId="{EA74033C-3802-453A-B865-26A0ADBD13B3}" destId="{F7ED6A7A-DAB5-4E13-931C-E4C81C59D4BD}" srcOrd="7" destOrd="0" parTransId="{57D3ED86-6BD9-45FE-A50E-65AE65A50CDA}" sibTransId="{B6C43467-47E5-4F26-9A00-7F49DFA29F13}"/>
    <dgm:cxn modelId="{7EA42533-2085-4E7F-89BA-2AD8BECDFAAA}" type="presOf" srcId="{9D1C5637-C4BC-4DDF-9EA5-8644BBDFC481}" destId="{88CD0139-75BD-42C7-B0C8-30228776CAD2}" srcOrd="0" destOrd="0" presId="urn:microsoft.com/office/officeart/2005/8/layout/list1"/>
    <dgm:cxn modelId="{C7EA8FA0-EFC7-4B2D-8800-8967D7A98700}" type="presOf" srcId="{EA74033C-3802-453A-B865-26A0ADBD13B3}" destId="{E03B3F15-4A74-4BD9-A5E2-D7B60C042793}" srcOrd="0" destOrd="0" presId="urn:microsoft.com/office/officeart/2005/8/layout/list1"/>
    <dgm:cxn modelId="{5EE5A3A5-E38E-476E-AC97-BE093A8E6C11}" srcId="{EA74033C-3802-453A-B865-26A0ADBD13B3}" destId="{9D1C5637-C4BC-4DDF-9EA5-8644BBDFC481}" srcOrd="0" destOrd="0" parTransId="{5BE77C3F-98E4-43E7-85E5-35407DC671F4}" sibTransId="{6A84BAC8-4404-4CE3-B733-4AB784C6B739}"/>
    <dgm:cxn modelId="{FC8968BE-48C0-4FCC-A444-5F1FC8D10DFB}" type="presOf" srcId="{3E5998E2-C2B6-4D38-A0D0-2567AB185D05}" destId="{8F3C3D6C-39DA-4585-8F46-3122A4611D1F}" srcOrd="0" destOrd="0" presId="urn:microsoft.com/office/officeart/2005/8/layout/list1"/>
    <dgm:cxn modelId="{6BDC881F-A15C-47E6-A9CF-BABB92F9FB0D}" type="presOf" srcId="{9D1C5637-C4BC-4DDF-9EA5-8644BBDFC481}" destId="{5FAAE7CD-7E41-400A-AA47-4DE87E29F724}" srcOrd="1" destOrd="0" presId="urn:microsoft.com/office/officeart/2005/8/layout/list1"/>
    <dgm:cxn modelId="{AB8C0170-D425-48C9-A2EC-D9835DFBE64F}" type="presParOf" srcId="{E03B3F15-4A74-4BD9-A5E2-D7B60C042793}" destId="{CBF377C9-F1E6-45DC-9892-CE23594CAC26}" srcOrd="0" destOrd="0" presId="urn:microsoft.com/office/officeart/2005/8/layout/list1"/>
    <dgm:cxn modelId="{6D250054-C90B-409F-A3F5-154F7C13286F}" type="presParOf" srcId="{CBF377C9-F1E6-45DC-9892-CE23594CAC26}" destId="{88CD0139-75BD-42C7-B0C8-30228776CAD2}" srcOrd="0" destOrd="0" presId="urn:microsoft.com/office/officeart/2005/8/layout/list1"/>
    <dgm:cxn modelId="{0C67AA28-9596-45F0-ADA0-EBE3634C29C9}" type="presParOf" srcId="{CBF377C9-F1E6-45DC-9892-CE23594CAC26}" destId="{5FAAE7CD-7E41-400A-AA47-4DE87E29F724}" srcOrd="1" destOrd="0" presId="urn:microsoft.com/office/officeart/2005/8/layout/list1"/>
    <dgm:cxn modelId="{0A2198CD-B321-4B63-B79A-01212598DD61}" type="presParOf" srcId="{E03B3F15-4A74-4BD9-A5E2-D7B60C042793}" destId="{B78C33A2-44A6-4E70-983B-CD27661423C1}" srcOrd="1" destOrd="0" presId="urn:microsoft.com/office/officeart/2005/8/layout/list1"/>
    <dgm:cxn modelId="{03FDCC7D-4082-4B07-B5B8-F743FEC982CC}" type="presParOf" srcId="{E03B3F15-4A74-4BD9-A5E2-D7B60C042793}" destId="{74AF70A6-440B-4C95-AE9D-ABFB7EE7980A}" srcOrd="2" destOrd="0" presId="urn:microsoft.com/office/officeart/2005/8/layout/list1"/>
    <dgm:cxn modelId="{C0CD29BD-1AC9-4EEF-BAC6-25AE1E7F16BD}" type="presParOf" srcId="{E03B3F15-4A74-4BD9-A5E2-D7B60C042793}" destId="{76E58F8E-4682-4F31-A8C1-F4CFE5F3DADE}" srcOrd="3" destOrd="0" presId="urn:microsoft.com/office/officeart/2005/8/layout/list1"/>
    <dgm:cxn modelId="{954A09A5-018D-4FF2-9239-964A0B5C2817}" type="presParOf" srcId="{E03B3F15-4A74-4BD9-A5E2-D7B60C042793}" destId="{0FFE6297-CFB5-4FCC-8AD2-04E5219A3AAC}" srcOrd="4" destOrd="0" presId="urn:microsoft.com/office/officeart/2005/8/layout/list1"/>
    <dgm:cxn modelId="{8C7DC50B-44DA-43BB-8049-A38C4AD3123D}" type="presParOf" srcId="{0FFE6297-CFB5-4FCC-8AD2-04E5219A3AAC}" destId="{CA04A211-4EEC-4A3D-B389-42179E8C028F}" srcOrd="0" destOrd="0" presId="urn:microsoft.com/office/officeart/2005/8/layout/list1"/>
    <dgm:cxn modelId="{7D4E97F6-3009-4DCA-9C99-C3450B3C64A0}" type="presParOf" srcId="{0FFE6297-CFB5-4FCC-8AD2-04E5219A3AAC}" destId="{EF36934E-5212-4320-9CA6-BCB6918A3CEA}" srcOrd="1" destOrd="0" presId="urn:microsoft.com/office/officeart/2005/8/layout/list1"/>
    <dgm:cxn modelId="{7954C381-9265-469E-AD75-11ACC8FA58C6}" type="presParOf" srcId="{E03B3F15-4A74-4BD9-A5E2-D7B60C042793}" destId="{3F9588B4-1771-479D-9425-733F41AB094F}" srcOrd="5" destOrd="0" presId="urn:microsoft.com/office/officeart/2005/8/layout/list1"/>
    <dgm:cxn modelId="{4E6860F5-954B-4137-84CE-C407827ADBB9}" type="presParOf" srcId="{E03B3F15-4A74-4BD9-A5E2-D7B60C042793}" destId="{2D7D7976-C5AF-4705-BD2D-071A2D984CA7}" srcOrd="6" destOrd="0" presId="urn:microsoft.com/office/officeart/2005/8/layout/list1"/>
    <dgm:cxn modelId="{E2AB8B8F-94BE-4190-8DB6-0ACF6D3185DA}" type="presParOf" srcId="{E03B3F15-4A74-4BD9-A5E2-D7B60C042793}" destId="{39BE35BB-C9B7-4376-9345-7907A9F7D00D}" srcOrd="7" destOrd="0" presId="urn:microsoft.com/office/officeart/2005/8/layout/list1"/>
    <dgm:cxn modelId="{C08E192C-5DEC-469B-B7F9-F83DD148E0EC}" type="presParOf" srcId="{E03B3F15-4A74-4BD9-A5E2-D7B60C042793}" destId="{319B27A6-09BA-4D77-97FC-FE8A3C507103}" srcOrd="8" destOrd="0" presId="urn:microsoft.com/office/officeart/2005/8/layout/list1"/>
    <dgm:cxn modelId="{F74E5D8B-7B4C-48A8-ADA6-2BBC86419051}" type="presParOf" srcId="{319B27A6-09BA-4D77-97FC-FE8A3C507103}" destId="{C66B9887-D879-4922-A4F4-FF0F2901CE18}" srcOrd="0" destOrd="0" presId="urn:microsoft.com/office/officeart/2005/8/layout/list1"/>
    <dgm:cxn modelId="{A2628EBE-F488-4714-8950-CF6BBBF2AC33}" type="presParOf" srcId="{319B27A6-09BA-4D77-97FC-FE8A3C507103}" destId="{EA761D1F-6B74-4AA4-A072-9C6010754E2E}" srcOrd="1" destOrd="0" presId="urn:microsoft.com/office/officeart/2005/8/layout/list1"/>
    <dgm:cxn modelId="{81331519-0FE6-4DDC-979E-10B130797138}" type="presParOf" srcId="{E03B3F15-4A74-4BD9-A5E2-D7B60C042793}" destId="{2864296A-32B1-4178-AFE1-0E1A06274B83}" srcOrd="9" destOrd="0" presId="urn:microsoft.com/office/officeart/2005/8/layout/list1"/>
    <dgm:cxn modelId="{7B830B16-FA41-4F79-8928-DA47B96B5684}" type="presParOf" srcId="{E03B3F15-4A74-4BD9-A5E2-D7B60C042793}" destId="{6E541A56-861C-4904-BC65-C40803B3C3D9}" srcOrd="10" destOrd="0" presId="urn:microsoft.com/office/officeart/2005/8/layout/list1"/>
    <dgm:cxn modelId="{16A675C3-C88F-4C4E-87F2-98E7C77CDD55}" type="presParOf" srcId="{E03B3F15-4A74-4BD9-A5E2-D7B60C042793}" destId="{3766B5F6-9E84-436A-97C8-3486F1F6FBA5}" srcOrd="11" destOrd="0" presId="urn:microsoft.com/office/officeart/2005/8/layout/list1"/>
    <dgm:cxn modelId="{9F341ED9-0F8E-4501-9960-13437A5D213D}" type="presParOf" srcId="{E03B3F15-4A74-4BD9-A5E2-D7B60C042793}" destId="{046C4EB6-5293-4E96-BA3B-81F796F594D6}" srcOrd="12" destOrd="0" presId="urn:microsoft.com/office/officeart/2005/8/layout/list1"/>
    <dgm:cxn modelId="{E358DFE7-2EDA-44F3-9C02-D7E828B5B336}" type="presParOf" srcId="{046C4EB6-5293-4E96-BA3B-81F796F594D6}" destId="{24D519BF-85E3-45DA-9FDA-B2E3E37D382E}" srcOrd="0" destOrd="0" presId="urn:microsoft.com/office/officeart/2005/8/layout/list1"/>
    <dgm:cxn modelId="{23EBC64A-C840-44FA-B231-47AC9F1787FE}" type="presParOf" srcId="{046C4EB6-5293-4E96-BA3B-81F796F594D6}" destId="{6683431E-1B7D-48F1-88EA-C26AFC58D66E}" srcOrd="1" destOrd="0" presId="urn:microsoft.com/office/officeart/2005/8/layout/list1"/>
    <dgm:cxn modelId="{2CBB815E-1A14-4E07-9E21-6F75D448EA73}" type="presParOf" srcId="{E03B3F15-4A74-4BD9-A5E2-D7B60C042793}" destId="{C4045F68-6862-40A7-A85F-79A9C45704A6}" srcOrd="13" destOrd="0" presId="urn:microsoft.com/office/officeart/2005/8/layout/list1"/>
    <dgm:cxn modelId="{0AF3B36D-F62F-431D-9217-5EE7E56C2CC2}" type="presParOf" srcId="{E03B3F15-4A74-4BD9-A5E2-D7B60C042793}" destId="{97B78A32-F4CE-4449-9EE3-EA4E0E43DEAF}" srcOrd="14" destOrd="0" presId="urn:microsoft.com/office/officeart/2005/8/layout/list1"/>
    <dgm:cxn modelId="{82FB63FC-4B38-4D7D-8942-4B7A7CD6421E}" type="presParOf" srcId="{E03B3F15-4A74-4BD9-A5E2-D7B60C042793}" destId="{A30F89F9-12FE-433B-8F8B-07B6D9777686}" srcOrd="15" destOrd="0" presId="urn:microsoft.com/office/officeart/2005/8/layout/list1"/>
    <dgm:cxn modelId="{E8C135BC-E4FC-45A1-87FB-7A58D7E47A33}" type="presParOf" srcId="{E03B3F15-4A74-4BD9-A5E2-D7B60C042793}" destId="{76B20C2B-5AED-4A25-91CD-717E423133DF}" srcOrd="16" destOrd="0" presId="urn:microsoft.com/office/officeart/2005/8/layout/list1"/>
    <dgm:cxn modelId="{B2F9A55D-73AB-4CB0-B3D6-E53168774DFE}" type="presParOf" srcId="{76B20C2B-5AED-4A25-91CD-717E423133DF}" destId="{72326C29-E1E5-4025-B40F-E4A756789F81}" srcOrd="0" destOrd="0" presId="urn:microsoft.com/office/officeart/2005/8/layout/list1"/>
    <dgm:cxn modelId="{22EF06F2-B9CF-4B19-BB1E-D0ECC69002CB}" type="presParOf" srcId="{76B20C2B-5AED-4A25-91CD-717E423133DF}" destId="{308C419B-AB0F-46B5-97E9-EE209FE0A71D}" srcOrd="1" destOrd="0" presId="urn:microsoft.com/office/officeart/2005/8/layout/list1"/>
    <dgm:cxn modelId="{7E29272A-28AD-4BA4-B5CF-B5D96EB1A271}" type="presParOf" srcId="{E03B3F15-4A74-4BD9-A5E2-D7B60C042793}" destId="{03B56CDA-1765-4005-A468-20C7043BE3CB}" srcOrd="17" destOrd="0" presId="urn:microsoft.com/office/officeart/2005/8/layout/list1"/>
    <dgm:cxn modelId="{8F0BCE37-82BA-42D5-88B9-D31D45726686}" type="presParOf" srcId="{E03B3F15-4A74-4BD9-A5E2-D7B60C042793}" destId="{6F88D548-0105-4071-A257-90BD3E93D1FE}" srcOrd="18" destOrd="0" presId="urn:microsoft.com/office/officeart/2005/8/layout/list1"/>
    <dgm:cxn modelId="{A035D556-C7E3-4E63-BA52-AFBEE6BFCB18}" type="presParOf" srcId="{E03B3F15-4A74-4BD9-A5E2-D7B60C042793}" destId="{97C536DF-C97B-4053-B4A4-9E4E58B7FEF4}" srcOrd="19" destOrd="0" presId="urn:microsoft.com/office/officeart/2005/8/layout/list1"/>
    <dgm:cxn modelId="{2A7635E8-FB9E-40EE-9EB1-5EA3C4E33F15}" type="presParOf" srcId="{E03B3F15-4A74-4BD9-A5E2-D7B60C042793}" destId="{585388C4-49E1-4678-82F6-AB9B1FEEB835}" srcOrd="20" destOrd="0" presId="urn:microsoft.com/office/officeart/2005/8/layout/list1"/>
    <dgm:cxn modelId="{A6792FB9-828E-46CC-BCBA-A260F218E816}" type="presParOf" srcId="{585388C4-49E1-4678-82F6-AB9B1FEEB835}" destId="{8F3C3D6C-39DA-4585-8F46-3122A4611D1F}" srcOrd="0" destOrd="0" presId="urn:microsoft.com/office/officeart/2005/8/layout/list1"/>
    <dgm:cxn modelId="{248A741C-91CF-4AFD-A5A5-2A11114ADB61}" type="presParOf" srcId="{585388C4-49E1-4678-82F6-AB9B1FEEB835}" destId="{56D15508-2C3C-4F53-93BA-38D3A2DA7D77}" srcOrd="1" destOrd="0" presId="urn:microsoft.com/office/officeart/2005/8/layout/list1"/>
    <dgm:cxn modelId="{154BCFF1-8733-43D7-9D34-1D3ED9BA681C}" type="presParOf" srcId="{E03B3F15-4A74-4BD9-A5E2-D7B60C042793}" destId="{AD97AFF8-8FCB-4D64-951D-BB108FA6277E}" srcOrd="21" destOrd="0" presId="urn:microsoft.com/office/officeart/2005/8/layout/list1"/>
    <dgm:cxn modelId="{52FB01C9-81D4-48A5-BA7A-D359B3A205A9}" type="presParOf" srcId="{E03B3F15-4A74-4BD9-A5E2-D7B60C042793}" destId="{588CCE31-8D1F-4159-AF0E-33437122ABBF}" srcOrd="22" destOrd="0" presId="urn:microsoft.com/office/officeart/2005/8/layout/list1"/>
    <dgm:cxn modelId="{F1D9D4F7-9110-4EB6-A49F-6836415E9D24}" type="presParOf" srcId="{E03B3F15-4A74-4BD9-A5E2-D7B60C042793}" destId="{99E7CD5B-0409-4ED1-A634-C7519C54B9ED}" srcOrd="23" destOrd="0" presId="urn:microsoft.com/office/officeart/2005/8/layout/list1"/>
    <dgm:cxn modelId="{008F8967-1DA0-4A74-84BF-8FF8103BBDB8}" type="presParOf" srcId="{E03B3F15-4A74-4BD9-A5E2-D7B60C042793}" destId="{53BB1DEE-5448-41F2-8D96-7BDE236EC71D}" srcOrd="24" destOrd="0" presId="urn:microsoft.com/office/officeart/2005/8/layout/list1"/>
    <dgm:cxn modelId="{A268BC3C-1C34-4CF5-A032-5112D6D49FF2}" type="presParOf" srcId="{53BB1DEE-5448-41F2-8D96-7BDE236EC71D}" destId="{4373A8E1-DCA1-4677-BDF6-965D02A45491}" srcOrd="0" destOrd="0" presId="urn:microsoft.com/office/officeart/2005/8/layout/list1"/>
    <dgm:cxn modelId="{E1D2F615-A6D1-4F1C-A597-DDC9688D26FE}" type="presParOf" srcId="{53BB1DEE-5448-41F2-8D96-7BDE236EC71D}" destId="{9AE31B33-8A6A-4B28-A72B-2CC1A5D9816A}" srcOrd="1" destOrd="0" presId="urn:microsoft.com/office/officeart/2005/8/layout/list1"/>
    <dgm:cxn modelId="{61C025EB-4660-4E83-A474-9FD1E3054E40}" type="presParOf" srcId="{E03B3F15-4A74-4BD9-A5E2-D7B60C042793}" destId="{500E81B6-3DBA-4F6E-BC31-D77DFD91FB59}" srcOrd="25" destOrd="0" presId="urn:microsoft.com/office/officeart/2005/8/layout/list1"/>
    <dgm:cxn modelId="{A71B7680-4576-485F-9A0E-B1601D16C077}" type="presParOf" srcId="{E03B3F15-4A74-4BD9-A5E2-D7B60C042793}" destId="{E314DCC1-13C4-48FE-85D5-70A2A5F8BA54}" srcOrd="26" destOrd="0" presId="urn:microsoft.com/office/officeart/2005/8/layout/list1"/>
    <dgm:cxn modelId="{9B64CDCB-7D63-4F9D-85A8-0BFDBB829A38}" type="presParOf" srcId="{E03B3F15-4A74-4BD9-A5E2-D7B60C042793}" destId="{5D5AB310-75E9-42E1-B24C-ACB9F6C9789E}" srcOrd="27" destOrd="0" presId="urn:microsoft.com/office/officeart/2005/8/layout/list1"/>
    <dgm:cxn modelId="{7E6BF61A-A2CA-46BF-A33B-69ED49B5D663}" type="presParOf" srcId="{E03B3F15-4A74-4BD9-A5E2-D7B60C042793}" destId="{C6D9C7FE-1381-4DED-B1D5-9955377A9FB3}" srcOrd="28" destOrd="0" presId="urn:microsoft.com/office/officeart/2005/8/layout/list1"/>
    <dgm:cxn modelId="{73F94DB3-0E04-4FD3-AEF7-0F0E704DF79F}" type="presParOf" srcId="{C6D9C7FE-1381-4DED-B1D5-9955377A9FB3}" destId="{74CD61DA-0170-4A08-92C2-A74045A96C92}" srcOrd="0" destOrd="0" presId="urn:microsoft.com/office/officeart/2005/8/layout/list1"/>
    <dgm:cxn modelId="{14F665B1-F993-4D33-B627-87D22FD44F14}" type="presParOf" srcId="{C6D9C7FE-1381-4DED-B1D5-9955377A9FB3}" destId="{01934D1B-4373-47D9-A834-DD24DA1BA54F}" srcOrd="1" destOrd="0" presId="urn:microsoft.com/office/officeart/2005/8/layout/list1"/>
    <dgm:cxn modelId="{006E3ED0-4D15-4A0C-AC33-F853CFF363B3}" type="presParOf" srcId="{E03B3F15-4A74-4BD9-A5E2-D7B60C042793}" destId="{E5705F46-702A-4786-97BD-670753CDF7D2}" srcOrd="29" destOrd="0" presId="urn:microsoft.com/office/officeart/2005/8/layout/list1"/>
    <dgm:cxn modelId="{51DA8F96-B75A-473D-8A0C-0DE0364EC9F0}" type="presParOf" srcId="{E03B3F15-4A74-4BD9-A5E2-D7B60C042793}" destId="{B2AD6310-7D75-4F56-ADE4-5A2CC5435355}"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A7E102-AA88-4985-B738-2E8F9172BC6A}"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lv-LV"/>
        </a:p>
      </dgm:t>
    </dgm:pt>
    <dgm:pt modelId="{99F3766C-0695-4B57-9C60-2A6850B610A4}">
      <dgm:prSet/>
      <dgm:spPr/>
      <dgm:t>
        <a:bodyPr/>
        <a:lstStyle/>
        <a:p>
          <a:pPr rtl="0"/>
          <a:r>
            <a:rPr lang="lv-LV" dirty="0" smtClean="0"/>
            <a:t>netiek ievēroti ekspluatācijas noteikumi</a:t>
          </a:r>
          <a:endParaRPr lang="lv-LV" dirty="0"/>
        </a:p>
      </dgm:t>
    </dgm:pt>
    <dgm:pt modelId="{F567EC36-B3AF-4EC6-9CB7-BA6DA7BDBC1D}" type="parTrans" cxnId="{A5E4C21F-562E-40AE-90FB-23CC67A38664}">
      <dgm:prSet/>
      <dgm:spPr/>
      <dgm:t>
        <a:bodyPr/>
        <a:lstStyle/>
        <a:p>
          <a:endParaRPr lang="lv-LV"/>
        </a:p>
      </dgm:t>
    </dgm:pt>
    <dgm:pt modelId="{1C62C03C-1EF8-4832-A5D4-33EBFF5C440A}" type="sibTrans" cxnId="{A5E4C21F-562E-40AE-90FB-23CC67A38664}">
      <dgm:prSet/>
      <dgm:spPr/>
      <dgm:t>
        <a:bodyPr/>
        <a:lstStyle/>
        <a:p>
          <a:endParaRPr lang="lv-LV"/>
        </a:p>
      </dgm:t>
    </dgm:pt>
    <dgm:pt modelId="{A36A9507-568C-494B-AE04-AD8C46D982AE}">
      <dgm:prSet/>
      <dgm:spPr/>
      <dgm:t>
        <a:bodyPr/>
        <a:lstStyle/>
        <a:p>
          <a:pPr rtl="0"/>
          <a:r>
            <a:rPr lang="lv-LV" dirty="0" smtClean="0"/>
            <a:t>netiek savlaicīgi veikts remonts, pārmūrēšana</a:t>
          </a:r>
          <a:endParaRPr lang="lv-LV" dirty="0"/>
        </a:p>
      </dgm:t>
    </dgm:pt>
    <dgm:pt modelId="{641982F7-2654-4377-928F-778FB289BBB1}" type="parTrans" cxnId="{92C15038-473D-49B5-B9A6-EC722F0121FA}">
      <dgm:prSet/>
      <dgm:spPr/>
      <dgm:t>
        <a:bodyPr/>
        <a:lstStyle/>
        <a:p>
          <a:endParaRPr lang="lv-LV"/>
        </a:p>
      </dgm:t>
    </dgm:pt>
    <dgm:pt modelId="{32039301-10FF-42D4-8F4E-4D59F595FCAF}" type="sibTrans" cxnId="{92C15038-473D-49B5-B9A6-EC722F0121FA}">
      <dgm:prSet/>
      <dgm:spPr/>
      <dgm:t>
        <a:bodyPr/>
        <a:lstStyle/>
        <a:p>
          <a:endParaRPr lang="lv-LV"/>
        </a:p>
      </dgm:t>
    </dgm:pt>
    <dgm:pt modelId="{3429C461-1F6F-4AC4-8E73-D8F3B0B7C683}">
      <dgm:prSet/>
      <dgm:spPr/>
      <dgm:t>
        <a:bodyPr/>
        <a:lstStyle/>
        <a:p>
          <a:pPr rtl="0"/>
          <a:r>
            <a:rPr lang="lv-LV" dirty="0" smtClean="0"/>
            <a:t>pašpārliecinātība, paļaušanās uz savām zināšanām </a:t>
          </a:r>
          <a:endParaRPr lang="lv-LV" dirty="0"/>
        </a:p>
      </dgm:t>
    </dgm:pt>
    <dgm:pt modelId="{A6FAB7EC-7136-4A17-9494-BCA67A828EEE}" type="parTrans" cxnId="{08A30E58-0359-4EE2-BDB9-04747270199A}">
      <dgm:prSet/>
      <dgm:spPr/>
      <dgm:t>
        <a:bodyPr/>
        <a:lstStyle/>
        <a:p>
          <a:endParaRPr lang="lv-LV"/>
        </a:p>
      </dgm:t>
    </dgm:pt>
    <dgm:pt modelId="{9015A6C3-B20A-40DF-BE4C-C762C772C12C}" type="sibTrans" cxnId="{08A30E58-0359-4EE2-BDB9-04747270199A}">
      <dgm:prSet/>
      <dgm:spPr/>
      <dgm:t>
        <a:bodyPr/>
        <a:lstStyle/>
        <a:p>
          <a:endParaRPr lang="lv-LV"/>
        </a:p>
      </dgm:t>
    </dgm:pt>
    <dgm:pt modelId="{D1479481-63D6-4080-8D28-F5D91F3F3705}">
      <dgm:prSet/>
      <dgm:spPr/>
      <dgm:t>
        <a:bodyPr/>
        <a:lstStyle/>
        <a:p>
          <a:pPr rtl="0"/>
          <a:r>
            <a:rPr lang="lv-LV" dirty="0" smtClean="0"/>
            <a:t>Ierobežotas finansiālās iespējas</a:t>
          </a:r>
          <a:endParaRPr lang="lv-LV" dirty="0"/>
        </a:p>
      </dgm:t>
    </dgm:pt>
    <dgm:pt modelId="{45395B8A-EAF9-425B-987A-0AF68F53434F}" type="parTrans" cxnId="{77BD0418-CB36-417A-80F8-B673A25E16F1}">
      <dgm:prSet/>
      <dgm:spPr/>
      <dgm:t>
        <a:bodyPr/>
        <a:lstStyle/>
        <a:p>
          <a:endParaRPr lang="lv-LV"/>
        </a:p>
      </dgm:t>
    </dgm:pt>
    <dgm:pt modelId="{B165A3E2-E52E-4E25-BF8D-0F9E2CFB5B69}" type="sibTrans" cxnId="{77BD0418-CB36-417A-80F8-B673A25E16F1}">
      <dgm:prSet/>
      <dgm:spPr/>
      <dgm:t>
        <a:bodyPr/>
        <a:lstStyle/>
        <a:p>
          <a:endParaRPr lang="lv-LV"/>
        </a:p>
      </dgm:t>
    </dgm:pt>
    <dgm:pt modelId="{FF2F86E5-9258-4CC3-A60B-67297C70752F}">
      <dgm:prSet/>
      <dgm:spPr/>
      <dgm:t>
        <a:bodyPr/>
        <a:lstStyle/>
        <a:p>
          <a:pPr rtl="0"/>
          <a:r>
            <a:rPr lang="lv-LV" dirty="0" smtClean="0"/>
            <a:t>kvalificētu meistaru trūkums  </a:t>
          </a:r>
          <a:endParaRPr lang="lv-LV" dirty="0"/>
        </a:p>
      </dgm:t>
    </dgm:pt>
    <dgm:pt modelId="{2DD11EE8-3CED-46BE-A429-EC3EEB7E83CF}" type="parTrans" cxnId="{03D1C84B-0EE7-434D-AA92-24EF7212C862}">
      <dgm:prSet/>
      <dgm:spPr/>
      <dgm:t>
        <a:bodyPr/>
        <a:lstStyle/>
        <a:p>
          <a:endParaRPr lang="lv-LV"/>
        </a:p>
      </dgm:t>
    </dgm:pt>
    <dgm:pt modelId="{876112DF-0C5E-4A5E-9E5C-C01C811D9511}" type="sibTrans" cxnId="{03D1C84B-0EE7-434D-AA92-24EF7212C862}">
      <dgm:prSet/>
      <dgm:spPr/>
      <dgm:t>
        <a:bodyPr/>
        <a:lstStyle/>
        <a:p>
          <a:endParaRPr lang="lv-LV"/>
        </a:p>
      </dgm:t>
    </dgm:pt>
    <dgm:pt modelId="{A4241F08-3ED1-403E-8F30-05B8CDEBA7A5}">
      <dgm:prSet/>
      <dgm:spPr/>
      <dgm:t>
        <a:bodyPr/>
        <a:lstStyle/>
        <a:p>
          <a:pPr rtl="0"/>
          <a:r>
            <a:rPr lang="lv-LV" dirty="0" smtClean="0"/>
            <a:t>netiek pieaicināti speciālisti</a:t>
          </a:r>
          <a:endParaRPr lang="lv-LV" dirty="0"/>
        </a:p>
      </dgm:t>
    </dgm:pt>
    <dgm:pt modelId="{955EC5BD-97D3-4935-AE52-CC4B506A179E}" type="parTrans" cxnId="{13714D0A-EF65-439A-BFE6-7CC824269241}">
      <dgm:prSet/>
      <dgm:spPr/>
      <dgm:t>
        <a:bodyPr/>
        <a:lstStyle/>
        <a:p>
          <a:endParaRPr lang="lv-LV"/>
        </a:p>
      </dgm:t>
    </dgm:pt>
    <dgm:pt modelId="{A687C064-20D1-477F-836A-205ECF277B39}" type="sibTrans" cxnId="{13714D0A-EF65-439A-BFE6-7CC824269241}">
      <dgm:prSet/>
      <dgm:spPr/>
      <dgm:t>
        <a:bodyPr/>
        <a:lstStyle/>
        <a:p>
          <a:endParaRPr lang="lv-LV"/>
        </a:p>
      </dgm:t>
    </dgm:pt>
    <dgm:pt modelId="{AE91E230-C3A3-412B-8110-3812C82A6218}">
      <dgm:prSet/>
      <dgm:spPr/>
      <dgm:t>
        <a:bodyPr/>
        <a:lstStyle/>
        <a:p>
          <a:pPr rtl="0"/>
          <a:r>
            <a:rPr lang="lv-LV" dirty="0" smtClean="0"/>
            <a:t>gados vecākiem iedzīvotājiem atmiņas, kustību traucējumi.</a:t>
          </a:r>
          <a:endParaRPr lang="lv-LV" dirty="0"/>
        </a:p>
      </dgm:t>
    </dgm:pt>
    <dgm:pt modelId="{7E89133E-6334-4342-A1CB-D01875DEA0A9}" type="parTrans" cxnId="{38734D9A-5809-450F-9C83-EF831832CBA5}">
      <dgm:prSet/>
      <dgm:spPr/>
      <dgm:t>
        <a:bodyPr/>
        <a:lstStyle/>
        <a:p>
          <a:endParaRPr lang="lv-LV"/>
        </a:p>
      </dgm:t>
    </dgm:pt>
    <dgm:pt modelId="{AB2499A0-2173-4522-A91C-8A28657DEBA4}" type="sibTrans" cxnId="{38734D9A-5809-450F-9C83-EF831832CBA5}">
      <dgm:prSet/>
      <dgm:spPr/>
      <dgm:t>
        <a:bodyPr/>
        <a:lstStyle/>
        <a:p>
          <a:endParaRPr lang="lv-LV"/>
        </a:p>
      </dgm:t>
    </dgm:pt>
    <dgm:pt modelId="{F9287530-D182-4E6E-9A14-0CCC8290E703}">
      <dgm:prSet/>
      <dgm:spPr/>
      <dgm:t>
        <a:bodyPr/>
        <a:lstStyle/>
        <a:p>
          <a:pPr rtl="0"/>
          <a:r>
            <a:rPr lang="lv-LV" i="1" dirty="0" smtClean="0"/>
            <a:t>«No paaudzes paaudzē nodotā bezatbildība»</a:t>
          </a:r>
          <a:endParaRPr lang="lv-LV" i="1" dirty="0"/>
        </a:p>
      </dgm:t>
    </dgm:pt>
    <dgm:pt modelId="{32C65364-7A7B-4ACE-9FCC-64C94AB85D82}" type="parTrans" cxnId="{BECF9684-1934-4D30-92C3-D0DCB8116A73}">
      <dgm:prSet/>
      <dgm:spPr/>
      <dgm:t>
        <a:bodyPr/>
        <a:lstStyle/>
        <a:p>
          <a:endParaRPr lang="lv-LV"/>
        </a:p>
      </dgm:t>
    </dgm:pt>
    <dgm:pt modelId="{1A053E3A-9ED8-46C3-914A-7C965E608D35}" type="sibTrans" cxnId="{BECF9684-1934-4D30-92C3-D0DCB8116A73}">
      <dgm:prSet/>
      <dgm:spPr/>
      <dgm:t>
        <a:bodyPr/>
        <a:lstStyle/>
        <a:p>
          <a:endParaRPr lang="lv-LV"/>
        </a:p>
      </dgm:t>
    </dgm:pt>
    <dgm:pt modelId="{51A2EB59-C9DF-4AD1-A158-48C0F49DC4C4}" type="pres">
      <dgm:prSet presAssocID="{74A7E102-AA88-4985-B738-2E8F9172BC6A}" presName="Name0" presStyleCnt="0">
        <dgm:presLayoutVars>
          <dgm:dir/>
          <dgm:animLvl val="lvl"/>
          <dgm:resizeHandles val="exact"/>
        </dgm:presLayoutVars>
      </dgm:prSet>
      <dgm:spPr/>
      <dgm:t>
        <a:bodyPr/>
        <a:lstStyle/>
        <a:p>
          <a:endParaRPr lang="lv-LV"/>
        </a:p>
      </dgm:t>
    </dgm:pt>
    <dgm:pt modelId="{D0C38EBE-B0A1-4ADB-AC6C-F3266E8D7615}" type="pres">
      <dgm:prSet presAssocID="{F9287530-D182-4E6E-9A14-0CCC8290E703}" presName="linNode" presStyleCnt="0"/>
      <dgm:spPr/>
    </dgm:pt>
    <dgm:pt modelId="{3F775FDA-6AD3-4DCE-AD4B-1A47972E3698}" type="pres">
      <dgm:prSet presAssocID="{F9287530-D182-4E6E-9A14-0CCC8290E703}" presName="parentText" presStyleLbl="node1" presStyleIdx="0" presStyleCnt="8" custScaleX="184633" custLinFactNeighborX="6811">
        <dgm:presLayoutVars>
          <dgm:chMax val="1"/>
          <dgm:bulletEnabled val="1"/>
        </dgm:presLayoutVars>
      </dgm:prSet>
      <dgm:spPr/>
      <dgm:t>
        <a:bodyPr/>
        <a:lstStyle/>
        <a:p>
          <a:endParaRPr lang="lv-LV"/>
        </a:p>
      </dgm:t>
    </dgm:pt>
    <dgm:pt modelId="{80095A1D-54B9-48E8-8E96-9FD0625358E3}" type="pres">
      <dgm:prSet presAssocID="{1A053E3A-9ED8-46C3-914A-7C965E608D35}" presName="sp" presStyleCnt="0"/>
      <dgm:spPr/>
    </dgm:pt>
    <dgm:pt modelId="{AD154D47-AC39-4DD9-9F02-F560484D27D8}" type="pres">
      <dgm:prSet presAssocID="{99F3766C-0695-4B57-9C60-2A6850B610A4}" presName="linNode" presStyleCnt="0"/>
      <dgm:spPr/>
    </dgm:pt>
    <dgm:pt modelId="{39D95C0C-FEE5-4485-9AF9-6136110861C8}" type="pres">
      <dgm:prSet presAssocID="{99F3766C-0695-4B57-9C60-2A6850B610A4}" presName="parentText" presStyleLbl="node1" presStyleIdx="1" presStyleCnt="8" custScaleX="185622" custLinFactNeighborX="5822" custLinFactNeighborY="8279">
        <dgm:presLayoutVars>
          <dgm:chMax val="1"/>
          <dgm:bulletEnabled val="1"/>
        </dgm:presLayoutVars>
      </dgm:prSet>
      <dgm:spPr/>
      <dgm:t>
        <a:bodyPr/>
        <a:lstStyle/>
        <a:p>
          <a:endParaRPr lang="lv-LV"/>
        </a:p>
      </dgm:t>
    </dgm:pt>
    <dgm:pt modelId="{80B9669E-7FF0-4A37-AF2C-4DFC84CF2211}" type="pres">
      <dgm:prSet presAssocID="{1C62C03C-1EF8-4832-A5D4-33EBFF5C440A}" presName="sp" presStyleCnt="0"/>
      <dgm:spPr/>
    </dgm:pt>
    <dgm:pt modelId="{76139905-BD45-4925-BC04-54ACE9803FBD}" type="pres">
      <dgm:prSet presAssocID="{A36A9507-568C-494B-AE04-AD8C46D982AE}" presName="linNode" presStyleCnt="0"/>
      <dgm:spPr/>
    </dgm:pt>
    <dgm:pt modelId="{7DBA0AAD-D414-4A49-8D63-4AAB584BEA3F}" type="pres">
      <dgm:prSet presAssocID="{A36A9507-568C-494B-AE04-AD8C46D982AE}" presName="parentText" presStyleLbl="node1" presStyleIdx="2" presStyleCnt="8" custScaleX="185622" custLinFactNeighborX="5822" custLinFactNeighborY="8279">
        <dgm:presLayoutVars>
          <dgm:chMax val="1"/>
          <dgm:bulletEnabled val="1"/>
        </dgm:presLayoutVars>
      </dgm:prSet>
      <dgm:spPr/>
      <dgm:t>
        <a:bodyPr/>
        <a:lstStyle/>
        <a:p>
          <a:endParaRPr lang="lv-LV"/>
        </a:p>
      </dgm:t>
    </dgm:pt>
    <dgm:pt modelId="{56D0B1C2-A230-4C0C-9260-CED3B291521B}" type="pres">
      <dgm:prSet presAssocID="{32039301-10FF-42D4-8F4E-4D59F595FCAF}" presName="sp" presStyleCnt="0"/>
      <dgm:spPr/>
    </dgm:pt>
    <dgm:pt modelId="{FA555F4D-3AEF-4DDC-8110-BC27BC984E52}" type="pres">
      <dgm:prSet presAssocID="{3429C461-1F6F-4AC4-8E73-D8F3B0B7C683}" presName="linNode" presStyleCnt="0"/>
      <dgm:spPr/>
    </dgm:pt>
    <dgm:pt modelId="{8EB61B59-4266-482C-9582-86D44C0615DA}" type="pres">
      <dgm:prSet presAssocID="{3429C461-1F6F-4AC4-8E73-D8F3B0B7C683}" presName="parentText" presStyleLbl="node1" presStyleIdx="3" presStyleCnt="8" custScaleX="185622" custLinFactNeighborX="5822" custLinFactNeighborY="8279">
        <dgm:presLayoutVars>
          <dgm:chMax val="1"/>
          <dgm:bulletEnabled val="1"/>
        </dgm:presLayoutVars>
      </dgm:prSet>
      <dgm:spPr/>
      <dgm:t>
        <a:bodyPr/>
        <a:lstStyle/>
        <a:p>
          <a:endParaRPr lang="lv-LV"/>
        </a:p>
      </dgm:t>
    </dgm:pt>
    <dgm:pt modelId="{9F2B1F7C-CE0A-4E3B-B536-320F11D884EA}" type="pres">
      <dgm:prSet presAssocID="{9015A6C3-B20A-40DF-BE4C-C762C772C12C}" presName="sp" presStyleCnt="0"/>
      <dgm:spPr/>
    </dgm:pt>
    <dgm:pt modelId="{EBC36433-3D60-4D6F-9444-1F83BDA34A40}" type="pres">
      <dgm:prSet presAssocID="{D1479481-63D6-4080-8D28-F5D91F3F3705}" presName="linNode" presStyleCnt="0"/>
      <dgm:spPr/>
    </dgm:pt>
    <dgm:pt modelId="{6529AD27-C980-43A4-B43F-75FAF2785AD9}" type="pres">
      <dgm:prSet presAssocID="{D1479481-63D6-4080-8D28-F5D91F3F3705}" presName="parentText" presStyleLbl="node1" presStyleIdx="4" presStyleCnt="8" custScaleX="185622" custLinFactNeighborX="5822" custLinFactNeighborY="8279">
        <dgm:presLayoutVars>
          <dgm:chMax val="1"/>
          <dgm:bulletEnabled val="1"/>
        </dgm:presLayoutVars>
      </dgm:prSet>
      <dgm:spPr/>
      <dgm:t>
        <a:bodyPr/>
        <a:lstStyle/>
        <a:p>
          <a:endParaRPr lang="lv-LV"/>
        </a:p>
      </dgm:t>
    </dgm:pt>
    <dgm:pt modelId="{19248D3A-F445-4033-9FB1-3BBD8DC6D3F3}" type="pres">
      <dgm:prSet presAssocID="{B165A3E2-E52E-4E25-BF8D-0F9E2CFB5B69}" presName="sp" presStyleCnt="0"/>
      <dgm:spPr/>
    </dgm:pt>
    <dgm:pt modelId="{84828FB4-0694-4C0D-9471-FA7670594AEE}" type="pres">
      <dgm:prSet presAssocID="{FF2F86E5-9258-4CC3-A60B-67297C70752F}" presName="linNode" presStyleCnt="0"/>
      <dgm:spPr/>
    </dgm:pt>
    <dgm:pt modelId="{AB1DA9A9-FF6D-4139-811D-AD77CAA38D7B}" type="pres">
      <dgm:prSet presAssocID="{FF2F86E5-9258-4CC3-A60B-67297C70752F}" presName="parentText" presStyleLbl="node1" presStyleIdx="5" presStyleCnt="8" custScaleX="185622" custLinFactNeighborX="5822" custLinFactNeighborY="8279">
        <dgm:presLayoutVars>
          <dgm:chMax val="1"/>
          <dgm:bulletEnabled val="1"/>
        </dgm:presLayoutVars>
      </dgm:prSet>
      <dgm:spPr/>
      <dgm:t>
        <a:bodyPr/>
        <a:lstStyle/>
        <a:p>
          <a:endParaRPr lang="lv-LV"/>
        </a:p>
      </dgm:t>
    </dgm:pt>
    <dgm:pt modelId="{F5F2F4ED-3BB0-4F6D-8BD2-ECBE4FAA6704}" type="pres">
      <dgm:prSet presAssocID="{876112DF-0C5E-4A5E-9E5C-C01C811D9511}" presName="sp" presStyleCnt="0"/>
      <dgm:spPr/>
    </dgm:pt>
    <dgm:pt modelId="{FE22EDF7-0C73-4EF3-BBFC-33C66E8567FE}" type="pres">
      <dgm:prSet presAssocID="{A4241F08-3ED1-403E-8F30-05B8CDEBA7A5}" presName="linNode" presStyleCnt="0"/>
      <dgm:spPr/>
    </dgm:pt>
    <dgm:pt modelId="{B3230070-2853-4115-AE21-E7424171A74C}" type="pres">
      <dgm:prSet presAssocID="{A4241F08-3ED1-403E-8F30-05B8CDEBA7A5}" presName="parentText" presStyleLbl="node1" presStyleIdx="6" presStyleCnt="8" custScaleX="185622" custLinFactNeighborX="5822" custLinFactNeighborY="8279">
        <dgm:presLayoutVars>
          <dgm:chMax val="1"/>
          <dgm:bulletEnabled val="1"/>
        </dgm:presLayoutVars>
      </dgm:prSet>
      <dgm:spPr/>
      <dgm:t>
        <a:bodyPr/>
        <a:lstStyle/>
        <a:p>
          <a:endParaRPr lang="lv-LV"/>
        </a:p>
      </dgm:t>
    </dgm:pt>
    <dgm:pt modelId="{E6B55662-B6CB-49AA-B8C0-FEA846476189}" type="pres">
      <dgm:prSet presAssocID="{A687C064-20D1-477F-836A-205ECF277B39}" presName="sp" presStyleCnt="0"/>
      <dgm:spPr/>
    </dgm:pt>
    <dgm:pt modelId="{378ED713-EB6B-4675-B5CF-D47EDF339393}" type="pres">
      <dgm:prSet presAssocID="{AE91E230-C3A3-412B-8110-3812C82A6218}" presName="linNode" presStyleCnt="0"/>
      <dgm:spPr/>
    </dgm:pt>
    <dgm:pt modelId="{811F43AF-D2B1-411D-8E4A-F0D7312A5A84}" type="pres">
      <dgm:prSet presAssocID="{AE91E230-C3A3-412B-8110-3812C82A6218}" presName="parentText" presStyleLbl="node1" presStyleIdx="7" presStyleCnt="8" custScaleX="185622" custLinFactNeighborX="5822" custLinFactNeighborY="8279">
        <dgm:presLayoutVars>
          <dgm:chMax val="1"/>
          <dgm:bulletEnabled val="1"/>
        </dgm:presLayoutVars>
      </dgm:prSet>
      <dgm:spPr/>
      <dgm:t>
        <a:bodyPr/>
        <a:lstStyle/>
        <a:p>
          <a:endParaRPr lang="lv-LV"/>
        </a:p>
      </dgm:t>
    </dgm:pt>
  </dgm:ptLst>
  <dgm:cxnLst>
    <dgm:cxn modelId="{BECF9684-1934-4D30-92C3-D0DCB8116A73}" srcId="{74A7E102-AA88-4985-B738-2E8F9172BC6A}" destId="{F9287530-D182-4E6E-9A14-0CCC8290E703}" srcOrd="0" destOrd="0" parTransId="{32C65364-7A7B-4ACE-9FCC-64C94AB85D82}" sibTransId="{1A053E3A-9ED8-46C3-914A-7C965E608D35}"/>
    <dgm:cxn modelId="{8CC12C5E-1A32-46E8-B68B-FF338ACE9476}" type="presOf" srcId="{D1479481-63D6-4080-8D28-F5D91F3F3705}" destId="{6529AD27-C980-43A4-B43F-75FAF2785AD9}" srcOrd="0" destOrd="0" presId="urn:microsoft.com/office/officeart/2005/8/layout/vList5"/>
    <dgm:cxn modelId="{08A30E58-0359-4EE2-BDB9-04747270199A}" srcId="{74A7E102-AA88-4985-B738-2E8F9172BC6A}" destId="{3429C461-1F6F-4AC4-8E73-D8F3B0B7C683}" srcOrd="3" destOrd="0" parTransId="{A6FAB7EC-7136-4A17-9494-BCA67A828EEE}" sibTransId="{9015A6C3-B20A-40DF-BE4C-C762C772C12C}"/>
    <dgm:cxn modelId="{FA7E6A78-FC54-4697-B240-1104AECD9410}" type="presOf" srcId="{74A7E102-AA88-4985-B738-2E8F9172BC6A}" destId="{51A2EB59-C9DF-4AD1-A158-48C0F49DC4C4}" srcOrd="0" destOrd="0" presId="urn:microsoft.com/office/officeart/2005/8/layout/vList5"/>
    <dgm:cxn modelId="{A5E4C21F-562E-40AE-90FB-23CC67A38664}" srcId="{74A7E102-AA88-4985-B738-2E8F9172BC6A}" destId="{99F3766C-0695-4B57-9C60-2A6850B610A4}" srcOrd="1" destOrd="0" parTransId="{F567EC36-B3AF-4EC6-9CB7-BA6DA7BDBC1D}" sibTransId="{1C62C03C-1EF8-4832-A5D4-33EBFF5C440A}"/>
    <dgm:cxn modelId="{D6A7772F-FA73-460D-821F-DD68344425FC}" type="presOf" srcId="{A36A9507-568C-494B-AE04-AD8C46D982AE}" destId="{7DBA0AAD-D414-4A49-8D63-4AAB584BEA3F}" srcOrd="0" destOrd="0" presId="urn:microsoft.com/office/officeart/2005/8/layout/vList5"/>
    <dgm:cxn modelId="{38734D9A-5809-450F-9C83-EF831832CBA5}" srcId="{74A7E102-AA88-4985-B738-2E8F9172BC6A}" destId="{AE91E230-C3A3-412B-8110-3812C82A6218}" srcOrd="7" destOrd="0" parTransId="{7E89133E-6334-4342-A1CB-D01875DEA0A9}" sibTransId="{AB2499A0-2173-4522-A91C-8A28657DEBA4}"/>
    <dgm:cxn modelId="{03D1C84B-0EE7-434D-AA92-24EF7212C862}" srcId="{74A7E102-AA88-4985-B738-2E8F9172BC6A}" destId="{FF2F86E5-9258-4CC3-A60B-67297C70752F}" srcOrd="5" destOrd="0" parTransId="{2DD11EE8-3CED-46BE-A429-EC3EEB7E83CF}" sibTransId="{876112DF-0C5E-4A5E-9E5C-C01C811D9511}"/>
    <dgm:cxn modelId="{CDC4B6F6-C2C2-44F7-BEE5-FECC43092107}" type="presOf" srcId="{AE91E230-C3A3-412B-8110-3812C82A6218}" destId="{811F43AF-D2B1-411D-8E4A-F0D7312A5A84}" srcOrd="0" destOrd="0" presId="urn:microsoft.com/office/officeart/2005/8/layout/vList5"/>
    <dgm:cxn modelId="{92C15038-473D-49B5-B9A6-EC722F0121FA}" srcId="{74A7E102-AA88-4985-B738-2E8F9172BC6A}" destId="{A36A9507-568C-494B-AE04-AD8C46D982AE}" srcOrd="2" destOrd="0" parTransId="{641982F7-2654-4377-928F-778FB289BBB1}" sibTransId="{32039301-10FF-42D4-8F4E-4D59F595FCAF}"/>
    <dgm:cxn modelId="{54227035-45AB-4BB0-BD2B-45A9CD814B69}" type="presOf" srcId="{F9287530-D182-4E6E-9A14-0CCC8290E703}" destId="{3F775FDA-6AD3-4DCE-AD4B-1A47972E3698}" srcOrd="0" destOrd="0" presId="urn:microsoft.com/office/officeart/2005/8/layout/vList5"/>
    <dgm:cxn modelId="{13714D0A-EF65-439A-BFE6-7CC824269241}" srcId="{74A7E102-AA88-4985-B738-2E8F9172BC6A}" destId="{A4241F08-3ED1-403E-8F30-05B8CDEBA7A5}" srcOrd="6" destOrd="0" parTransId="{955EC5BD-97D3-4935-AE52-CC4B506A179E}" sibTransId="{A687C064-20D1-477F-836A-205ECF277B39}"/>
    <dgm:cxn modelId="{77BD0418-CB36-417A-80F8-B673A25E16F1}" srcId="{74A7E102-AA88-4985-B738-2E8F9172BC6A}" destId="{D1479481-63D6-4080-8D28-F5D91F3F3705}" srcOrd="4" destOrd="0" parTransId="{45395B8A-EAF9-425B-987A-0AF68F53434F}" sibTransId="{B165A3E2-E52E-4E25-BF8D-0F9E2CFB5B69}"/>
    <dgm:cxn modelId="{82FFB370-DA7E-481C-BE9A-3A24591E957A}" type="presOf" srcId="{3429C461-1F6F-4AC4-8E73-D8F3B0B7C683}" destId="{8EB61B59-4266-482C-9582-86D44C0615DA}" srcOrd="0" destOrd="0" presId="urn:microsoft.com/office/officeart/2005/8/layout/vList5"/>
    <dgm:cxn modelId="{91CD67EF-6637-4842-817F-409BF00C7D24}" type="presOf" srcId="{A4241F08-3ED1-403E-8F30-05B8CDEBA7A5}" destId="{B3230070-2853-4115-AE21-E7424171A74C}" srcOrd="0" destOrd="0" presId="urn:microsoft.com/office/officeart/2005/8/layout/vList5"/>
    <dgm:cxn modelId="{768A0F48-3C39-4720-A71A-A298527CFBA5}" type="presOf" srcId="{FF2F86E5-9258-4CC3-A60B-67297C70752F}" destId="{AB1DA9A9-FF6D-4139-811D-AD77CAA38D7B}" srcOrd="0" destOrd="0" presId="urn:microsoft.com/office/officeart/2005/8/layout/vList5"/>
    <dgm:cxn modelId="{49519C62-127B-4CA5-837F-0F30BD85187D}" type="presOf" srcId="{99F3766C-0695-4B57-9C60-2A6850B610A4}" destId="{39D95C0C-FEE5-4485-9AF9-6136110861C8}" srcOrd="0" destOrd="0" presId="urn:microsoft.com/office/officeart/2005/8/layout/vList5"/>
    <dgm:cxn modelId="{DE627961-F659-4F9B-B505-CCBCDB6AA4FF}" type="presParOf" srcId="{51A2EB59-C9DF-4AD1-A158-48C0F49DC4C4}" destId="{D0C38EBE-B0A1-4ADB-AC6C-F3266E8D7615}" srcOrd="0" destOrd="0" presId="urn:microsoft.com/office/officeart/2005/8/layout/vList5"/>
    <dgm:cxn modelId="{F5ECA702-3FEA-45AF-B2A1-016F56662274}" type="presParOf" srcId="{D0C38EBE-B0A1-4ADB-AC6C-F3266E8D7615}" destId="{3F775FDA-6AD3-4DCE-AD4B-1A47972E3698}" srcOrd="0" destOrd="0" presId="urn:microsoft.com/office/officeart/2005/8/layout/vList5"/>
    <dgm:cxn modelId="{55FB917C-5AE0-41AD-9E90-8CF4C778A2DA}" type="presParOf" srcId="{51A2EB59-C9DF-4AD1-A158-48C0F49DC4C4}" destId="{80095A1D-54B9-48E8-8E96-9FD0625358E3}" srcOrd="1" destOrd="0" presId="urn:microsoft.com/office/officeart/2005/8/layout/vList5"/>
    <dgm:cxn modelId="{7AB88C02-D6B3-4F9A-BB9A-6128054D6741}" type="presParOf" srcId="{51A2EB59-C9DF-4AD1-A158-48C0F49DC4C4}" destId="{AD154D47-AC39-4DD9-9F02-F560484D27D8}" srcOrd="2" destOrd="0" presId="urn:microsoft.com/office/officeart/2005/8/layout/vList5"/>
    <dgm:cxn modelId="{38FBD6BE-075B-4CED-8556-60964E0C9FD5}" type="presParOf" srcId="{AD154D47-AC39-4DD9-9F02-F560484D27D8}" destId="{39D95C0C-FEE5-4485-9AF9-6136110861C8}" srcOrd="0" destOrd="0" presId="urn:microsoft.com/office/officeart/2005/8/layout/vList5"/>
    <dgm:cxn modelId="{06B0BE14-C487-4527-900D-6172FD33E6D9}" type="presParOf" srcId="{51A2EB59-C9DF-4AD1-A158-48C0F49DC4C4}" destId="{80B9669E-7FF0-4A37-AF2C-4DFC84CF2211}" srcOrd="3" destOrd="0" presId="urn:microsoft.com/office/officeart/2005/8/layout/vList5"/>
    <dgm:cxn modelId="{15E9E3F2-1FA9-41E6-9BCD-3D46D76AF37E}" type="presParOf" srcId="{51A2EB59-C9DF-4AD1-A158-48C0F49DC4C4}" destId="{76139905-BD45-4925-BC04-54ACE9803FBD}" srcOrd="4" destOrd="0" presId="urn:microsoft.com/office/officeart/2005/8/layout/vList5"/>
    <dgm:cxn modelId="{FACEDDC6-36F2-4B65-9B4D-97EB281116A7}" type="presParOf" srcId="{76139905-BD45-4925-BC04-54ACE9803FBD}" destId="{7DBA0AAD-D414-4A49-8D63-4AAB584BEA3F}" srcOrd="0" destOrd="0" presId="urn:microsoft.com/office/officeart/2005/8/layout/vList5"/>
    <dgm:cxn modelId="{6B1E93C5-46F4-4DEE-830A-4E42D92D5C9F}" type="presParOf" srcId="{51A2EB59-C9DF-4AD1-A158-48C0F49DC4C4}" destId="{56D0B1C2-A230-4C0C-9260-CED3B291521B}" srcOrd="5" destOrd="0" presId="urn:microsoft.com/office/officeart/2005/8/layout/vList5"/>
    <dgm:cxn modelId="{C3D54B8F-74E9-445A-9E06-876763188A6B}" type="presParOf" srcId="{51A2EB59-C9DF-4AD1-A158-48C0F49DC4C4}" destId="{FA555F4D-3AEF-4DDC-8110-BC27BC984E52}" srcOrd="6" destOrd="0" presId="urn:microsoft.com/office/officeart/2005/8/layout/vList5"/>
    <dgm:cxn modelId="{43DB58E5-C056-4CCC-B05C-28280DD4A636}" type="presParOf" srcId="{FA555F4D-3AEF-4DDC-8110-BC27BC984E52}" destId="{8EB61B59-4266-482C-9582-86D44C0615DA}" srcOrd="0" destOrd="0" presId="urn:microsoft.com/office/officeart/2005/8/layout/vList5"/>
    <dgm:cxn modelId="{AC88C0C9-8EE6-4698-84A7-419C371D3640}" type="presParOf" srcId="{51A2EB59-C9DF-4AD1-A158-48C0F49DC4C4}" destId="{9F2B1F7C-CE0A-4E3B-B536-320F11D884EA}" srcOrd="7" destOrd="0" presId="urn:microsoft.com/office/officeart/2005/8/layout/vList5"/>
    <dgm:cxn modelId="{1A626741-3114-46B0-B7CA-3D179042A7ED}" type="presParOf" srcId="{51A2EB59-C9DF-4AD1-A158-48C0F49DC4C4}" destId="{EBC36433-3D60-4D6F-9444-1F83BDA34A40}" srcOrd="8" destOrd="0" presId="urn:microsoft.com/office/officeart/2005/8/layout/vList5"/>
    <dgm:cxn modelId="{2C058FB0-2236-4C33-9BE9-FED1957080E1}" type="presParOf" srcId="{EBC36433-3D60-4D6F-9444-1F83BDA34A40}" destId="{6529AD27-C980-43A4-B43F-75FAF2785AD9}" srcOrd="0" destOrd="0" presId="urn:microsoft.com/office/officeart/2005/8/layout/vList5"/>
    <dgm:cxn modelId="{706FF9F1-1ACE-4CC4-A0AE-73ECE0BE96D4}" type="presParOf" srcId="{51A2EB59-C9DF-4AD1-A158-48C0F49DC4C4}" destId="{19248D3A-F445-4033-9FB1-3BBD8DC6D3F3}" srcOrd="9" destOrd="0" presId="urn:microsoft.com/office/officeart/2005/8/layout/vList5"/>
    <dgm:cxn modelId="{82719022-EDE5-4F59-8B3E-485D8802AC22}" type="presParOf" srcId="{51A2EB59-C9DF-4AD1-A158-48C0F49DC4C4}" destId="{84828FB4-0694-4C0D-9471-FA7670594AEE}" srcOrd="10" destOrd="0" presId="urn:microsoft.com/office/officeart/2005/8/layout/vList5"/>
    <dgm:cxn modelId="{EF79D3CC-4DEE-4C22-BB0C-E1CF22983B19}" type="presParOf" srcId="{84828FB4-0694-4C0D-9471-FA7670594AEE}" destId="{AB1DA9A9-FF6D-4139-811D-AD77CAA38D7B}" srcOrd="0" destOrd="0" presId="urn:microsoft.com/office/officeart/2005/8/layout/vList5"/>
    <dgm:cxn modelId="{84FA6E01-8FAA-4024-8B7A-27430AF38926}" type="presParOf" srcId="{51A2EB59-C9DF-4AD1-A158-48C0F49DC4C4}" destId="{F5F2F4ED-3BB0-4F6D-8BD2-ECBE4FAA6704}" srcOrd="11" destOrd="0" presId="urn:microsoft.com/office/officeart/2005/8/layout/vList5"/>
    <dgm:cxn modelId="{663FE9F9-061C-46BE-AD73-189855A466BE}" type="presParOf" srcId="{51A2EB59-C9DF-4AD1-A158-48C0F49DC4C4}" destId="{FE22EDF7-0C73-4EF3-BBFC-33C66E8567FE}" srcOrd="12" destOrd="0" presId="urn:microsoft.com/office/officeart/2005/8/layout/vList5"/>
    <dgm:cxn modelId="{B8D1D15C-E25B-47D0-99D7-74397E1BF449}" type="presParOf" srcId="{FE22EDF7-0C73-4EF3-BBFC-33C66E8567FE}" destId="{B3230070-2853-4115-AE21-E7424171A74C}" srcOrd="0" destOrd="0" presId="urn:microsoft.com/office/officeart/2005/8/layout/vList5"/>
    <dgm:cxn modelId="{7A6B7694-8BBE-4048-9AA7-3D0775E94689}" type="presParOf" srcId="{51A2EB59-C9DF-4AD1-A158-48C0F49DC4C4}" destId="{E6B55662-B6CB-49AA-B8C0-FEA846476189}" srcOrd="13" destOrd="0" presId="urn:microsoft.com/office/officeart/2005/8/layout/vList5"/>
    <dgm:cxn modelId="{C9922535-48E5-44B9-A3EF-25FC418F4C89}" type="presParOf" srcId="{51A2EB59-C9DF-4AD1-A158-48C0F49DC4C4}" destId="{378ED713-EB6B-4675-B5CF-D47EDF339393}" srcOrd="14" destOrd="0" presId="urn:microsoft.com/office/officeart/2005/8/layout/vList5"/>
    <dgm:cxn modelId="{7D63E7C8-B421-4A1D-BBB9-497E58AFC2D3}" type="presParOf" srcId="{378ED713-EB6B-4675-B5CF-D47EDF339393}" destId="{811F43AF-D2B1-411D-8E4A-F0D7312A5A84}"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5BC0A6-0783-4101-B8BF-016C875497DD}">
      <dsp:nvSpPr>
        <dsp:cNvPr id="0" name=""/>
        <dsp:cNvSpPr/>
      </dsp:nvSpPr>
      <dsp:spPr>
        <a:xfrm>
          <a:off x="2565" y="690491"/>
          <a:ext cx="2501152" cy="1000461"/>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lv-LV" sz="1800" kern="1200" dirty="0" smtClean="0"/>
            <a:t>Riska grupas</a:t>
          </a:r>
          <a:endParaRPr lang="lv-LV" sz="1800" kern="1200" dirty="0"/>
        </a:p>
      </dsp:txBody>
      <dsp:txXfrm>
        <a:off x="2565" y="690491"/>
        <a:ext cx="2501152" cy="1000461"/>
      </dsp:txXfrm>
    </dsp:sp>
    <dsp:sp modelId="{18D64828-9DC3-4337-BE29-1583AA8405D4}">
      <dsp:nvSpPr>
        <dsp:cNvPr id="0" name=""/>
        <dsp:cNvSpPr/>
      </dsp:nvSpPr>
      <dsp:spPr>
        <a:xfrm>
          <a:off x="2565" y="1690952"/>
          <a:ext cx="2501152" cy="2854800"/>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lv-LV" sz="1800" kern="1200" dirty="0" smtClean="0"/>
            <a:t>Dedzinātāji</a:t>
          </a:r>
          <a:endParaRPr lang="lv-LV" sz="1800" kern="1200" dirty="0"/>
        </a:p>
        <a:p>
          <a:pPr marL="171450" lvl="1" indent="-171450" algn="l" defTabSz="800100">
            <a:lnSpc>
              <a:spcPct val="90000"/>
            </a:lnSpc>
            <a:spcBef>
              <a:spcPct val="0"/>
            </a:spcBef>
            <a:spcAft>
              <a:spcPct val="15000"/>
            </a:spcAft>
            <a:buChar char="••"/>
          </a:pPr>
          <a:r>
            <a:rPr lang="lv-LV" sz="1800" kern="1200" dirty="0" smtClean="0"/>
            <a:t>Pusaudži</a:t>
          </a:r>
          <a:endParaRPr lang="lv-LV" sz="1800" kern="1200" dirty="0"/>
        </a:p>
        <a:p>
          <a:pPr marL="171450" lvl="1" indent="-171450" algn="l" defTabSz="800100">
            <a:lnSpc>
              <a:spcPct val="90000"/>
            </a:lnSpc>
            <a:spcBef>
              <a:spcPct val="0"/>
            </a:spcBef>
            <a:spcAft>
              <a:spcPct val="15000"/>
            </a:spcAft>
            <a:buChar char="••"/>
          </a:pPr>
          <a:r>
            <a:rPr lang="lv-LV" sz="1800" kern="1200" dirty="0" smtClean="0"/>
            <a:t>Veci, slimi</a:t>
          </a:r>
          <a:endParaRPr lang="lv-LV" sz="1800" kern="1200" dirty="0"/>
        </a:p>
        <a:p>
          <a:pPr marL="171450" lvl="1" indent="-171450" algn="l" defTabSz="800100">
            <a:lnSpc>
              <a:spcPct val="90000"/>
            </a:lnSpc>
            <a:spcBef>
              <a:spcPct val="0"/>
            </a:spcBef>
            <a:spcAft>
              <a:spcPct val="15000"/>
            </a:spcAft>
            <a:buChar char="••"/>
          </a:pPr>
          <a:r>
            <a:rPr lang="lv-LV" sz="1800" kern="1200" dirty="0" smtClean="0"/>
            <a:t>Vientuļi</a:t>
          </a:r>
          <a:endParaRPr lang="lv-LV" sz="1800" kern="1200" dirty="0"/>
        </a:p>
        <a:p>
          <a:pPr marL="171450" lvl="1" indent="-171450" algn="l" defTabSz="800100">
            <a:lnSpc>
              <a:spcPct val="90000"/>
            </a:lnSpc>
            <a:spcBef>
              <a:spcPct val="0"/>
            </a:spcBef>
            <a:spcAft>
              <a:spcPct val="15000"/>
            </a:spcAft>
            <a:buChar char="••"/>
          </a:pPr>
          <a:r>
            <a:rPr lang="lv-LV" sz="1800" kern="1200" dirty="0" smtClean="0"/>
            <a:t>Smēķētāji</a:t>
          </a:r>
          <a:endParaRPr lang="lv-LV" sz="1800" kern="1200" dirty="0"/>
        </a:p>
        <a:p>
          <a:pPr marL="171450" lvl="1" indent="-171450" algn="l" defTabSz="800100">
            <a:lnSpc>
              <a:spcPct val="90000"/>
            </a:lnSpc>
            <a:spcBef>
              <a:spcPct val="0"/>
            </a:spcBef>
            <a:spcAft>
              <a:spcPct val="15000"/>
            </a:spcAft>
            <a:buChar char="••"/>
          </a:pPr>
          <a:r>
            <a:rPr lang="lv-LV" sz="1800" kern="1200" dirty="0" smtClean="0"/>
            <a:t>Bezpajumtnieki</a:t>
          </a:r>
          <a:endParaRPr lang="lv-LV" sz="1800" kern="1200" dirty="0"/>
        </a:p>
        <a:p>
          <a:pPr marL="171450" lvl="1" indent="-171450" algn="l" defTabSz="800100">
            <a:lnSpc>
              <a:spcPct val="90000"/>
            </a:lnSpc>
            <a:spcBef>
              <a:spcPct val="0"/>
            </a:spcBef>
            <a:spcAft>
              <a:spcPct val="15000"/>
            </a:spcAft>
            <a:buChar char="••"/>
          </a:pPr>
          <a:r>
            <a:rPr lang="lv-LV" sz="1800" kern="1200" dirty="0" smtClean="0"/>
            <a:t>Alkohola lietotāji </a:t>
          </a:r>
          <a:endParaRPr lang="lv-LV" sz="1800" kern="1200" dirty="0"/>
        </a:p>
      </dsp:txBody>
      <dsp:txXfrm>
        <a:off x="2565" y="1690952"/>
        <a:ext cx="2501152" cy="2854800"/>
      </dsp:txXfrm>
    </dsp:sp>
    <dsp:sp modelId="{40F3CAF4-A690-4231-9566-CAC11BDF8328}">
      <dsp:nvSpPr>
        <dsp:cNvPr id="0" name=""/>
        <dsp:cNvSpPr/>
      </dsp:nvSpPr>
      <dsp:spPr>
        <a:xfrm>
          <a:off x="2853879" y="690491"/>
          <a:ext cx="2501152" cy="1000461"/>
        </a:xfrm>
        <a:prstGeom prst="rect">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lv-LV" sz="1800" kern="1200" dirty="0" smtClean="0"/>
            <a:t>Riski</a:t>
          </a:r>
          <a:endParaRPr lang="lv-LV" sz="1800" kern="1200" dirty="0"/>
        </a:p>
      </dsp:txBody>
      <dsp:txXfrm>
        <a:off x="2853879" y="690491"/>
        <a:ext cx="2501152" cy="1000461"/>
      </dsp:txXfrm>
    </dsp:sp>
    <dsp:sp modelId="{DAE34280-6643-4E8A-97F5-EE150C8CCB65}">
      <dsp:nvSpPr>
        <dsp:cNvPr id="0" name=""/>
        <dsp:cNvSpPr/>
      </dsp:nvSpPr>
      <dsp:spPr>
        <a:xfrm>
          <a:off x="2853879" y="1690952"/>
          <a:ext cx="2501152" cy="2854800"/>
        </a:xfrm>
        <a:prstGeom prst="rect">
          <a:avLst/>
        </a:prstGeom>
        <a:solidFill>
          <a:schemeClr val="accent2">
            <a:tint val="40000"/>
            <a:alpha val="90000"/>
            <a:hueOff val="2512910"/>
            <a:satOff val="-2189"/>
            <a:lumOff val="-3"/>
            <a:alphaOff val="0"/>
          </a:schemeClr>
        </a:solidFill>
        <a:ln w="25400" cap="flat" cmpd="sng" algn="ctr">
          <a:solidFill>
            <a:schemeClr val="accent2">
              <a:tint val="40000"/>
              <a:alpha val="90000"/>
              <a:hueOff val="2512910"/>
              <a:satOff val="-2189"/>
              <a:lumOff val="-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lv-LV" sz="1800" kern="1200" dirty="0" smtClean="0"/>
            <a:t>Krāsnis</a:t>
          </a:r>
          <a:endParaRPr lang="lv-LV" sz="1800" kern="1200" dirty="0"/>
        </a:p>
        <a:p>
          <a:pPr marL="171450" lvl="1" indent="-171450" algn="l" defTabSz="800100">
            <a:lnSpc>
              <a:spcPct val="90000"/>
            </a:lnSpc>
            <a:spcBef>
              <a:spcPct val="0"/>
            </a:spcBef>
            <a:spcAft>
              <a:spcPct val="15000"/>
            </a:spcAft>
            <a:buChar char="••"/>
          </a:pPr>
          <a:r>
            <a:rPr lang="lv-LV" sz="1800" kern="1200" dirty="0" smtClean="0"/>
            <a:t>Skursteņi</a:t>
          </a:r>
          <a:endParaRPr lang="lv-LV" sz="1800" kern="1200" dirty="0"/>
        </a:p>
        <a:p>
          <a:pPr marL="171450" lvl="1" indent="-171450" algn="l" defTabSz="800100">
            <a:lnSpc>
              <a:spcPct val="90000"/>
            </a:lnSpc>
            <a:spcBef>
              <a:spcPct val="0"/>
            </a:spcBef>
            <a:spcAft>
              <a:spcPct val="15000"/>
            </a:spcAft>
            <a:buChar char="••"/>
          </a:pPr>
          <a:r>
            <a:rPr lang="lv-LV" sz="1800" kern="1200" dirty="0" smtClean="0"/>
            <a:t>Sveces</a:t>
          </a:r>
          <a:endParaRPr lang="lv-LV" sz="1800" kern="1200" dirty="0"/>
        </a:p>
        <a:p>
          <a:pPr marL="171450" lvl="1" indent="-171450" algn="l" defTabSz="800100">
            <a:lnSpc>
              <a:spcPct val="90000"/>
            </a:lnSpc>
            <a:spcBef>
              <a:spcPct val="0"/>
            </a:spcBef>
            <a:spcAft>
              <a:spcPct val="15000"/>
            </a:spcAft>
            <a:buChar char="••"/>
          </a:pPr>
          <a:r>
            <a:rPr lang="lv-LV" sz="1800" kern="1200" dirty="0" smtClean="0"/>
            <a:t>Dekori</a:t>
          </a:r>
          <a:endParaRPr lang="lv-LV" sz="1800" kern="1200" dirty="0"/>
        </a:p>
        <a:p>
          <a:pPr marL="171450" lvl="1" indent="-171450" algn="l" defTabSz="800100">
            <a:lnSpc>
              <a:spcPct val="90000"/>
            </a:lnSpc>
            <a:spcBef>
              <a:spcPct val="0"/>
            </a:spcBef>
            <a:spcAft>
              <a:spcPct val="15000"/>
            </a:spcAft>
            <a:buChar char="••"/>
          </a:pPr>
          <a:r>
            <a:rPr lang="lv-LV" sz="1800" kern="1200" dirty="0" smtClean="0"/>
            <a:t>Elektroinstalācija</a:t>
          </a:r>
          <a:endParaRPr lang="lv-LV" sz="1800" kern="1200" dirty="0"/>
        </a:p>
        <a:p>
          <a:pPr marL="171450" lvl="1" indent="-171450" algn="l" defTabSz="800100">
            <a:lnSpc>
              <a:spcPct val="90000"/>
            </a:lnSpc>
            <a:spcBef>
              <a:spcPct val="0"/>
            </a:spcBef>
            <a:spcAft>
              <a:spcPct val="15000"/>
            </a:spcAft>
            <a:buChar char="••"/>
          </a:pPr>
          <a:r>
            <a:rPr lang="lv-LV" sz="1800" kern="1200" dirty="0" smtClean="0"/>
            <a:t>Sadzīves tehnika</a:t>
          </a:r>
          <a:endParaRPr lang="lv-LV" sz="1800" kern="1200" dirty="0"/>
        </a:p>
        <a:p>
          <a:pPr marL="171450" lvl="1" indent="-171450" algn="l" defTabSz="800100">
            <a:lnSpc>
              <a:spcPct val="90000"/>
            </a:lnSpc>
            <a:spcBef>
              <a:spcPct val="0"/>
            </a:spcBef>
            <a:spcAft>
              <a:spcPct val="15000"/>
            </a:spcAft>
            <a:buChar char="••"/>
          </a:pPr>
          <a:r>
            <a:rPr lang="lv-LV" sz="1800" kern="1200" dirty="0" smtClean="0"/>
            <a:t>pašpārliecinātība </a:t>
          </a:r>
          <a:endParaRPr lang="lv-LV" sz="1800" kern="1200" dirty="0"/>
        </a:p>
        <a:p>
          <a:pPr marL="171450" lvl="1" indent="-171450" algn="l" defTabSz="800100">
            <a:lnSpc>
              <a:spcPct val="90000"/>
            </a:lnSpc>
            <a:spcBef>
              <a:spcPct val="0"/>
            </a:spcBef>
            <a:spcAft>
              <a:spcPct val="15000"/>
            </a:spcAft>
            <a:buChar char="••"/>
          </a:pPr>
          <a:endParaRPr lang="lv-LV" sz="1800" kern="1200" dirty="0"/>
        </a:p>
      </dsp:txBody>
      <dsp:txXfrm>
        <a:off x="2853879" y="1690952"/>
        <a:ext cx="2501152" cy="2854800"/>
      </dsp:txXfrm>
    </dsp:sp>
    <dsp:sp modelId="{0B3DB67A-846E-4AA9-A454-6B1B23DB2337}">
      <dsp:nvSpPr>
        <dsp:cNvPr id="0" name=""/>
        <dsp:cNvSpPr/>
      </dsp:nvSpPr>
      <dsp:spPr>
        <a:xfrm>
          <a:off x="5705193" y="690491"/>
          <a:ext cx="2501152" cy="1000461"/>
        </a:xfrm>
        <a:prstGeom prst="rect">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lv-LV" sz="1800" kern="1200" dirty="0" smtClean="0"/>
            <a:t>Notikumi </a:t>
          </a:r>
          <a:endParaRPr lang="lv-LV" sz="1800" kern="1200" dirty="0"/>
        </a:p>
      </dsp:txBody>
      <dsp:txXfrm>
        <a:off x="5705193" y="690491"/>
        <a:ext cx="2501152" cy="1000461"/>
      </dsp:txXfrm>
    </dsp:sp>
    <dsp:sp modelId="{5F32B786-2594-4C72-A9E8-F66BE6DE4419}">
      <dsp:nvSpPr>
        <dsp:cNvPr id="0" name=""/>
        <dsp:cNvSpPr/>
      </dsp:nvSpPr>
      <dsp:spPr>
        <a:xfrm>
          <a:off x="5705193" y="1690952"/>
          <a:ext cx="2501152" cy="2854800"/>
        </a:xfrm>
        <a:prstGeom prst="rect">
          <a:avLst/>
        </a:prstGeom>
        <a:solidFill>
          <a:schemeClr val="accent2">
            <a:tint val="40000"/>
            <a:alpha val="90000"/>
            <a:hueOff val="5025821"/>
            <a:satOff val="-4378"/>
            <a:lumOff val="-6"/>
            <a:alphaOff val="0"/>
          </a:schemeClr>
        </a:solidFill>
        <a:ln w="25400" cap="flat" cmpd="sng" algn="ctr">
          <a:solidFill>
            <a:schemeClr val="accent2">
              <a:tint val="40000"/>
              <a:alpha val="90000"/>
              <a:hueOff val="5025821"/>
              <a:satOff val="-4378"/>
              <a:lumOff val="-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lv-LV" sz="1800" kern="1200" dirty="0" smtClean="0"/>
            <a:t>Ziemassvētki</a:t>
          </a:r>
          <a:endParaRPr lang="lv-LV" sz="1800" kern="1200" dirty="0"/>
        </a:p>
        <a:p>
          <a:pPr marL="171450" lvl="1" indent="-171450" algn="l" defTabSz="800100">
            <a:lnSpc>
              <a:spcPct val="90000"/>
            </a:lnSpc>
            <a:spcBef>
              <a:spcPct val="0"/>
            </a:spcBef>
            <a:spcAft>
              <a:spcPct val="15000"/>
            </a:spcAft>
            <a:buChar char="••"/>
          </a:pPr>
          <a:r>
            <a:rPr lang="lv-LV" sz="1800" kern="1200" dirty="0" smtClean="0"/>
            <a:t>Jāņi</a:t>
          </a:r>
          <a:endParaRPr lang="lv-LV" sz="1800" kern="1200" dirty="0"/>
        </a:p>
        <a:p>
          <a:pPr marL="171450" lvl="1" indent="-171450" algn="l" defTabSz="800100">
            <a:lnSpc>
              <a:spcPct val="90000"/>
            </a:lnSpc>
            <a:spcBef>
              <a:spcPct val="0"/>
            </a:spcBef>
            <a:spcAft>
              <a:spcPct val="15000"/>
            </a:spcAft>
            <a:buChar char="••"/>
          </a:pPr>
          <a:r>
            <a:rPr lang="lv-LV" sz="1800" kern="1200" dirty="0" smtClean="0"/>
            <a:t>Kūlas dedzināšana</a:t>
          </a:r>
          <a:endParaRPr lang="lv-LV" sz="1800" kern="1200" dirty="0"/>
        </a:p>
        <a:p>
          <a:pPr marL="171450" lvl="1" indent="-171450" algn="l" defTabSz="800100">
            <a:lnSpc>
              <a:spcPct val="90000"/>
            </a:lnSpc>
            <a:spcBef>
              <a:spcPct val="0"/>
            </a:spcBef>
            <a:spcAft>
              <a:spcPct val="15000"/>
            </a:spcAft>
            <a:buChar char="••"/>
          </a:pPr>
          <a:r>
            <a:rPr lang="lv-LV" sz="1800" kern="1200" dirty="0" smtClean="0"/>
            <a:t>Salūti </a:t>
          </a:r>
          <a:endParaRPr lang="lv-LV" sz="1800" kern="1200" dirty="0"/>
        </a:p>
      </dsp:txBody>
      <dsp:txXfrm>
        <a:off x="5705193" y="1690952"/>
        <a:ext cx="2501152" cy="28548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9182A-CD77-4B75-ABD5-4C81E8460814}">
      <dsp:nvSpPr>
        <dsp:cNvPr id="0" name=""/>
        <dsp:cNvSpPr/>
      </dsp:nvSpPr>
      <dsp:spPr>
        <a:xfrm>
          <a:off x="0" y="1151"/>
          <a:ext cx="8107506" cy="104014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lv-LV" sz="2000" kern="1200" dirty="0"/>
            <a:t>Nepieciešama </a:t>
          </a:r>
          <a:r>
            <a:rPr lang="lv-LV" sz="2000" b="1" u="sng" kern="1200" dirty="0"/>
            <a:t>sabiedrības izglītošana </a:t>
          </a:r>
          <a:r>
            <a:rPr lang="lv-LV" sz="2000" kern="1200" dirty="0"/>
            <a:t>par ugunsdrošību -  sociālo kampaņu, asprātīgu TV reklāmu, īsfilmu veidā ar sabiedrībā zināmu cilvēku iesaistīšanu</a:t>
          </a:r>
        </a:p>
      </dsp:txBody>
      <dsp:txXfrm>
        <a:off x="50776" y="51927"/>
        <a:ext cx="8005954" cy="938593"/>
      </dsp:txXfrm>
    </dsp:sp>
    <dsp:sp modelId="{CA8F3333-A8D6-4C2C-AA4A-49B8E75CF447}">
      <dsp:nvSpPr>
        <dsp:cNvPr id="0" name=""/>
        <dsp:cNvSpPr/>
      </dsp:nvSpPr>
      <dsp:spPr>
        <a:xfrm>
          <a:off x="0" y="1054685"/>
          <a:ext cx="8107506" cy="1040145"/>
        </a:xfrm>
        <a:prstGeom prst="round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lv-LV" sz="2000" kern="1200" dirty="0"/>
            <a:t>Nepieciešama sabiedrības </a:t>
          </a:r>
          <a:r>
            <a:rPr lang="lv-LV" sz="2000" b="1" u="sng" kern="1200" dirty="0"/>
            <a:t>izglītošana jau no mazotnes </a:t>
          </a:r>
          <a:r>
            <a:rPr lang="lv-LV" sz="2000" kern="1200" dirty="0"/>
            <a:t>(skolās, bērnudārzos), tādējādi sekmējot  atbildīgas sabiedrības audzināšanu</a:t>
          </a:r>
        </a:p>
      </dsp:txBody>
      <dsp:txXfrm>
        <a:off x="50776" y="1105461"/>
        <a:ext cx="8005954" cy="938593"/>
      </dsp:txXfrm>
    </dsp:sp>
    <dsp:sp modelId="{835BF1A1-22DE-42FB-8C0F-A0A37119A93D}">
      <dsp:nvSpPr>
        <dsp:cNvPr id="0" name=""/>
        <dsp:cNvSpPr/>
      </dsp:nvSpPr>
      <dsp:spPr>
        <a:xfrm>
          <a:off x="0" y="2108218"/>
          <a:ext cx="8107506" cy="1040145"/>
        </a:xfrm>
        <a:prstGeom prst="round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lv-LV" sz="2000" kern="1200" dirty="0"/>
            <a:t>Turpināt </a:t>
          </a:r>
          <a:r>
            <a:rPr lang="lv-LV" sz="2000" b="1" u="sng" kern="1200" dirty="0" smtClean="0"/>
            <a:t>izglītojošu pasākumu organizēšanu </a:t>
          </a:r>
          <a:r>
            <a:rPr lang="lv-LV" sz="2000" kern="1200" dirty="0"/>
            <a:t>vispārizglītojošās skolās un mācību iestādēs, realizējot evakuāciju,  praktiskās darbības, negaidītu situāciju izspēlēšanu</a:t>
          </a:r>
        </a:p>
      </dsp:txBody>
      <dsp:txXfrm>
        <a:off x="50776" y="2158994"/>
        <a:ext cx="8005954" cy="938593"/>
      </dsp:txXfrm>
    </dsp:sp>
    <dsp:sp modelId="{F8C215F7-3824-4812-8FF6-50AD6A99E628}">
      <dsp:nvSpPr>
        <dsp:cNvPr id="0" name=""/>
        <dsp:cNvSpPr/>
      </dsp:nvSpPr>
      <dsp:spPr>
        <a:xfrm>
          <a:off x="0" y="3161751"/>
          <a:ext cx="8107506" cy="1040145"/>
        </a:xfrm>
        <a:prstGeom prst="round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lv-LV" sz="2000" kern="1200" dirty="0"/>
            <a:t>Bērnu un jauniešu zināšanu ugunsdrošībā uzlabošana un nostiprināšana, organizējot </a:t>
          </a:r>
          <a:r>
            <a:rPr lang="lv-LV" sz="2000" b="0" u="none" kern="1200" dirty="0"/>
            <a:t>viktorīnas ar sacensību elementiem, </a:t>
          </a:r>
          <a:r>
            <a:rPr lang="lv-LV" sz="2000" kern="1200" dirty="0"/>
            <a:t>demonstrējot īsfilmas, mācības mazākajās klasēs organizēt ar teatrāliem elementiem</a:t>
          </a:r>
        </a:p>
      </dsp:txBody>
      <dsp:txXfrm>
        <a:off x="50776" y="3212527"/>
        <a:ext cx="8005954" cy="938593"/>
      </dsp:txXfrm>
    </dsp:sp>
    <dsp:sp modelId="{AC794B61-AC80-403E-A4D0-6BCA5A52CD0D}">
      <dsp:nvSpPr>
        <dsp:cNvPr id="0" name=""/>
        <dsp:cNvSpPr/>
      </dsp:nvSpPr>
      <dsp:spPr>
        <a:xfrm>
          <a:off x="0" y="4215285"/>
          <a:ext cx="8107506" cy="104014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lv-LV" sz="2000" b="1" u="sng" kern="1200" dirty="0"/>
            <a:t>Sociālie tīkli </a:t>
          </a:r>
          <a:r>
            <a:rPr lang="lv-LV" sz="2000" kern="1200" dirty="0"/>
            <a:t>kā efektīvs kanāls jauniešu auditorijas uzrunāšanai</a:t>
          </a:r>
        </a:p>
      </dsp:txBody>
      <dsp:txXfrm>
        <a:off x="50776" y="4266061"/>
        <a:ext cx="8005954" cy="93859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9182A-CD77-4B75-ABD5-4C81E8460814}">
      <dsp:nvSpPr>
        <dsp:cNvPr id="0" name=""/>
        <dsp:cNvSpPr/>
      </dsp:nvSpPr>
      <dsp:spPr>
        <a:xfrm>
          <a:off x="0" y="8172"/>
          <a:ext cx="8574481" cy="80496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lv-LV" sz="2000" b="1" u="sng" kern="1200" dirty="0"/>
            <a:t>VUGD </a:t>
          </a:r>
          <a:r>
            <a:rPr lang="lv-LV" sz="2000" b="1" u="sng" kern="1200" dirty="0" smtClean="0"/>
            <a:t>atvērtāki </a:t>
          </a:r>
          <a:r>
            <a:rPr lang="lv-LV" sz="2000" b="1" u="sng" kern="1200" dirty="0"/>
            <a:t>sabiedrībai </a:t>
          </a:r>
          <a:r>
            <a:rPr lang="lv-LV" sz="2000" kern="1200" dirty="0"/>
            <a:t>– mācību ekskursiju piedāvāšana, dalība publiskos pasākumos ar iedzīvotāju praktiskas iesaistes </a:t>
          </a:r>
          <a:r>
            <a:rPr lang="lv-LV" sz="2000" kern="1200" dirty="0" smtClean="0"/>
            <a:t>iespējām</a:t>
          </a:r>
          <a:endParaRPr lang="lv-LV" sz="2000" kern="1200" dirty="0"/>
        </a:p>
      </dsp:txBody>
      <dsp:txXfrm>
        <a:off x="39295" y="47467"/>
        <a:ext cx="8495891" cy="726370"/>
      </dsp:txXfrm>
    </dsp:sp>
    <dsp:sp modelId="{B346E04D-4AC7-4D35-87ED-9426E320D7E6}">
      <dsp:nvSpPr>
        <dsp:cNvPr id="0" name=""/>
        <dsp:cNvSpPr/>
      </dsp:nvSpPr>
      <dsp:spPr>
        <a:xfrm>
          <a:off x="0" y="936972"/>
          <a:ext cx="8574481" cy="8049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lv-LV" sz="2000" b="1" u="sng" kern="1200" dirty="0" smtClean="0"/>
            <a:t>Sadarbība ar sociālajiem dienestiem </a:t>
          </a:r>
          <a:r>
            <a:rPr lang="lv-LV" sz="2000" kern="1200" dirty="0" smtClean="0"/>
            <a:t>strādāt ar riska grupām</a:t>
          </a:r>
          <a:endParaRPr lang="lv-LV" sz="2000" kern="1200" dirty="0"/>
        </a:p>
      </dsp:txBody>
      <dsp:txXfrm>
        <a:off x="39295" y="976267"/>
        <a:ext cx="8495891" cy="726370"/>
      </dsp:txXfrm>
    </dsp:sp>
    <dsp:sp modelId="{6C85AE3E-37E6-44FF-B062-CB7554C99553}">
      <dsp:nvSpPr>
        <dsp:cNvPr id="0" name=""/>
        <dsp:cNvSpPr/>
      </dsp:nvSpPr>
      <dsp:spPr>
        <a:xfrm>
          <a:off x="0" y="1865772"/>
          <a:ext cx="8574481" cy="8049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lv-LV" sz="2000" b="1" u="sng" kern="1200" dirty="0" smtClean="0"/>
            <a:t>Sadarbība ar pašvaldībām</a:t>
          </a:r>
          <a:r>
            <a:rPr lang="lv-LV" sz="2000" kern="1200" dirty="0" smtClean="0"/>
            <a:t>, motivēt pašvaldības rast iespēju dūmu detektoru iegādei un uzstādīšanai maznodrošinātiem iedzīvotājiem</a:t>
          </a:r>
          <a:endParaRPr lang="lv-LV" sz="2000" kern="1200" dirty="0"/>
        </a:p>
      </dsp:txBody>
      <dsp:txXfrm>
        <a:off x="39295" y="1905067"/>
        <a:ext cx="8495891" cy="726370"/>
      </dsp:txXfrm>
    </dsp:sp>
    <dsp:sp modelId="{F8C215F7-3824-4812-8FF6-50AD6A99E628}">
      <dsp:nvSpPr>
        <dsp:cNvPr id="0" name=""/>
        <dsp:cNvSpPr/>
      </dsp:nvSpPr>
      <dsp:spPr>
        <a:xfrm>
          <a:off x="0" y="2794572"/>
          <a:ext cx="8574481" cy="80496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lv-LV" sz="2000" b="1" u="sng" kern="1200" dirty="0" smtClean="0"/>
            <a:t>Rast risinājumu krāšņu kontrolei</a:t>
          </a:r>
          <a:r>
            <a:rPr lang="lv-LV" sz="2000" b="1" kern="1200" dirty="0" smtClean="0"/>
            <a:t>, </a:t>
          </a:r>
          <a:r>
            <a:rPr lang="lv-LV" sz="2000" kern="1200" dirty="0"/>
            <a:t>dūmvadu </a:t>
          </a:r>
          <a:r>
            <a:rPr lang="lv-LV" sz="2000" kern="1200" dirty="0" smtClean="0"/>
            <a:t>tehnisko stāvokli, </a:t>
          </a:r>
          <a:r>
            <a:rPr lang="lv-LV" sz="2000" kern="1200" dirty="0"/>
            <a:t>konsultēt iedzīvotājus un motivēt sekot ekspluatācijai </a:t>
          </a:r>
        </a:p>
      </dsp:txBody>
      <dsp:txXfrm>
        <a:off x="39295" y="2833867"/>
        <a:ext cx="8495891" cy="726370"/>
      </dsp:txXfrm>
    </dsp:sp>
    <dsp:sp modelId="{AC794B61-AC80-403E-A4D0-6BCA5A52CD0D}">
      <dsp:nvSpPr>
        <dsp:cNvPr id="0" name=""/>
        <dsp:cNvSpPr/>
      </dsp:nvSpPr>
      <dsp:spPr>
        <a:xfrm>
          <a:off x="0" y="3723372"/>
          <a:ext cx="8574481" cy="804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lv-LV" sz="2000" kern="1200" dirty="0"/>
            <a:t>Aktīvāk </a:t>
          </a:r>
          <a:r>
            <a:rPr lang="lv-LV" sz="2000" b="1" u="sng" kern="1200" dirty="0"/>
            <a:t>sadarboties ar namu </a:t>
          </a:r>
          <a:r>
            <a:rPr lang="lv-LV" sz="2000" b="1" u="sng" kern="1200" dirty="0" smtClean="0"/>
            <a:t>apsaimniekotājiem</a:t>
          </a:r>
          <a:r>
            <a:rPr lang="lv-LV" sz="2000" kern="1200" dirty="0" smtClean="0"/>
            <a:t>, </a:t>
          </a:r>
          <a:r>
            <a:rPr lang="lv-LV" sz="2000" kern="1200" dirty="0"/>
            <a:t>izglītot iedzīvotājus ugunsdrošības </a:t>
          </a:r>
          <a:r>
            <a:rPr lang="lv-LV" sz="2000" kern="1200" dirty="0" smtClean="0"/>
            <a:t>jautājumos, ne tikai izvietot </a:t>
          </a:r>
          <a:r>
            <a:rPr lang="lv-LV" sz="2000" kern="1200" dirty="0"/>
            <a:t>informatīvos </a:t>
          </a:r>
          <a:r>
            <a:rPr lang="lv-LV" sz="2000" kern="1200" dirty="0" smtClean="0"/>
            <a:t>plakātus</a:t>
          </a:r>
          <a:endParaRPr lang="lv-LV" sz="2000" kern="1200" dirty="0"/>
        </a:p>
      </dsp:txBody>
      <dsp:txXfrm>
        <a:off x="39295" y="3762667"/>
        <a:ext cx="8495891" cy="726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56E22-4B5D-4D1A-BCD1-CDCCB0DB3325}">
      <dsp:nvSpPr>
        <dsp:cNvPr id="0" name=""/>
        <dsp:cNvSpPr/>
      </dsp:nvSpPr>
      <dsp:spPr>
        <a:xfrm>
          <a:off x="0" y="64695"/>
          <a:ext cx="6484392" cy="499296"/>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lv-LV" sz="1600" b="1" kern="1200" dirty="0" smtClean="0"/>
            <a:t>Ekspertu viedokļi</a:t>
          </a:r>
          <a:endParaRPr lang="lv-LV" sz="1600" b="1" kern="1200" dirty="0"/>
        </a:p>
      </dsp:txBody>
      <dsp:txXfrm>
        <a:off x="0" y="64695"/>
        <a:ext cx="6484392" cy="499296"/>
      </dsp:txXfrm>
    </dsp:sp>
    <dsp:sp modelId="{1A447A04-C697-4773-80FA-9204580A2AB1}">
      <dsp:nvSpPr>
        <dsp:cNvPr id="0" name=""/>
        <dsp:cNvSpPr/>
      </dsp:nvSpPr>
      <dsp:spPr>
        <a:xfrm>
          <a:off x="0" y="449150"/>
          <a:ext cx="6484392" cy="192699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lv-LV" sz="1800" kern="1200" noProof="0" dirty="0" smtClean="0"/>
            <a:t>neinformētība ugunsdrošības jautājumos;</a:t>
          </a:r>
          <a:endParaRPr lang="lv-LV" sz="1800" kern="1200" noProof="0" dirty="0"/>
        </a:p>
        <a:p>
          <a:pPr marL="171450" lvl="1" indent="-171450" algn="l" defTabSz="800100">
            <a:lnSpc>
              <a:spcPct val="90000"/>
            </a:lnSpc>
            <a:spcBef>
              <a:spcPct val="0"/>
            </a:spcBef>
            <a:spcAft>
              <a:spcPct val="15000"/>
            </a:spcAft>
            <a:buChar char="••"/>
          </a:pPr>
          <a:r>
            <a:rPr lang="lv-LV" sz="1800" kern="1200" noProof="0" dirty="0" smtClean="0"/>
            <a:t>finanšu līdzekļu trūkums;</a:t>
          </a:r>
          <a:endParaRPr lang="lv-LV" sz="1800" kern="1200" noProof="0" dirty="0"/>
        </a:p>
        <a:p>
          <a:pPr marL="171450" lvl="1" indent="-171450" algn="l" defTabSz="800100">
            <a:lnSpc>
              <a:spcPct val="90000"/>
            </a:lnSpc>
            <a:spcBef>
              <a:spcPct val="0"/>
            </a:spcBef>
            <a:spcAft>
              <a:spcPct val="15000"/>
            </a:spcAft>
            <a:buChar char="••"/>
          </a:pPr>
          <a:r>
            <a:rPr lang="lv-LV" sz="1800" kern="1200" noProof="0" dirty="0" smtClean="0"/>
            <a:t>personīgie ieradumi - smēķētāji, alkoholiķi;</a:t>
          </a:r>
          <a:endParaRPr lang="lv-LV" sz="1800" kern="1200" noProof="0" dirty="0"/>
        </a:p>
        <a:p>
          <a:pPr marL="171450" lvl="1" indent="-171450" algn="l" defTabSz="800100">
            <a:lnSpc>
              <a:spcPct val="90000"/>
            </a:lnSpc>
            <a:spcBef>
              <a:spcPct val="0"/>
            </a:spcBef>
            <a:spcAft>
              <a:spcPct val="15000"/>
            </a:spcAft>
            <a:buChar char="••"/>
          </a:pPr>
          <a:r>
            <a:rPr lang="lv-LV" sz="1800" kern="1200" noProof="0" dirty="0" smtClean="0"/>
            <a:t>personības iezīmes - neuzmanība, neapzinīga rīcība;</a:t>
          </a:r>
          <a:endParaRPr lang="lv-LV" sz="1800" kern="1200" noProof="0" dirty="0"/>
        </a:p>
        <a:p>
          <a:pPr marL="171450" lvl="1" indent="-171450" algn="l" defTabSz="800100">
            <a:lnSpc>
              <a:spcPct val="90000"/>
            </a:lnSpc>
            <a:spcBef>
              <a:spcPct val="0"/>
            </a:spcBef>
            <a:spcAft>
              <a:spcPct val="15000"/>
            </a:spcAft>
            <a:buChar char="••"/>
          </a:pPr>
          <a:r>
            <a:rPr lang="lv-LV" sz="1800" kern="1200" noProof="0" dirty="0" smtClean="0"/>
            <a:t>gados veci iedzīvotāji  - atmiņas problēmas, pasliktinātas maņas, palēnināta reakcija, pārliecība, ka visu zina.</a:t>
          </a:r>
          <a:endParaRPr lang="lv-LV" sz="1800" kern="1200" noProof="0" dirty="0">
            <a:solidFill>
              <a:srgbClr val="FF0000"/>
            </a:solidFill>
          </a:endParaRPr>
        </a:p>
      </dsp:txBody>
      <dsp:txXfrm>
        <a:off x="0" y="449150"/>
        <a:ext cx="6484392" cy="1926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C7F45D-3135-416A-BD1B-153711C07441}">
      <dsp:nvSpPr>
        <dsp:cNvPr id="0" name=""/>
        <dsp:cNvSpPr/>
      </dsp:nvSpPr>
      <dsp:spPr>
        <a:xfrm>
          <a:off x="-69019" y="0"/>
          <a:ext cx="4113165" cy="803609"/>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lv-LV" sz="1600" kern="1200" dirty="0" smtClean="0"/>
            <a:t>Sievietes biežāk atzīst, ka pietrūkst zināšanu, pārliecības par to, kā rīkoties ugunsnelaimes gadījumā</a:t>
          </a:r>
          <a:endParaRPr lang="lv-LV" sz="1600" kern="1200" dirty="0"/>
        </a:p>
      </dsp:txBody>
      <dsp:txXfrm>
        <a:off x="-45482" y="23537"/>
        <a:ext cx="3086216" cy="756535"/>
      </dsp:txXfrm>
    </dsp:sp>
    <dsp:sp modelId="{ADB075D0-C91D-4473-8CDD-E3568ACC974D}">
      <dsp:nvSpPr>
        <dsp:cNvPr id="0" name=""/>
        <dsp:cNvSpPr/>
      </dsp:nvSpPr>
      <dsp:spPr>
        <a:xfrm>
          <a:off x="355555" y="915221"/>
          <a:ext cx="3837087" cy="803609"/>
        </a:xfrm>
        <a:prstGeom prst="roundRect">
          <a:avLst>
            <a:gd name="adj" fmla="val 10000"/>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lv-LV" sz="1600" kern="1200" dirty="0" smtClean="0"/>
            <a:t>Panika. Šoks . Apstulbums </a:t>
          </a:r>
          <a:endParaRPr lang="lv-LV" sz="1600" kern="1200" dirty="0"/>
        </a:p>
      </dsp:txBody>
      <dsp:txXfrm>
        <a:off x="379092" y="938758"/>
        <a:ext cx="2981131" cy="756535"/>
      </dsp:txXfrm>
    </dsp:sp>
    <dsp:sp modelId="{865BCD55-4F9C-42CA-8ACC-B96E947E810A}">
      <dsp:nvSpPr>
        <dsp:cNvPr id="0" name=""/>
        <dsp:cNvSpPr/>
      </dsp:nvSpPr>
      <dsp:spPr>
        <a:xfrm>
          <a:off x="642091" y="1830443"/>
          <a:ext cx="3837087" cy="803609"/>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lv-LV" sz="1600" kern="1200" dirty="0" smtClean="0"/>
            <a:t>Personīga pieredze maina attieksmi</a:t>
          </a:r>
          <a:endParaRPr lang="lv-LV" sz="1600" kern="1200" dirty="0"/>
        </a:p>
      </dsp:txBody>
      <dsp:txXfrm>
        <a:off x="665628" y="1853980"/>
        <a:ext cx="2981131" cy="756535"/>
      </dsp:txXfrm>
    </dsp:sp>
    <dsp:sp modelId="{7AA47F13-6D0D-4577-A394-45E32985D676}">
      <dsp:nvSpPr>
        <dsp:cNvPr id="0" name=""/>
        <dsp:cNvSpPr/>
      </dsp:nvSpPr>
      <dsp:spPr>
        <a:xfrm>
          <a:off x="928626" y="2745665"/>
          <a:ext cx="3837087" cy="803609"/>
        </a:xfrm>
        <a:prstGeom prst="roundRect">
          <a:avLst>
            <a:gd name="adj" fmla="val 10000"/>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lv-LV" sz="1600" kern="1200" dirty="0" smtClean="0"/>
            <a:t>Emocionālais pārdzīvojums drīzāk rada bailes, ne izpratni un rīcību</a:t>
          </a:r>
          <a:endParaRPr lang="lv-LV" sz="1600" kern="1200" dirty="0"/>
        </a:p>
      </dsp:txBody>
      <dsp:txXfrm>
        <a:off x="952163" y="2769202"/>
        <a:ext cx="2981131" cy="756535"/>
      </dsp:txXfrm>
    </dsp:sp>
    <dsp:sp modelId="{3141E2EB-BC85-458E-BBA0-C5597AEE8308}">
      <dsp:nvSpPr>
        <dsp:cNvPr id="0" name=""/>
        <dsp:cNvSpPr/>
      </dsp:nvSpPr>
      <dsp:spPr>
        <a:xfrm>
          <a:off x="1215162" y="3660886"/>
          <a:ext cx="3837087" cy="803609"/>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lv-LV" sz="1600" kern="1200" dirty="0" smtClean="0"/>
            <a:t>Attieksmes maiņa ir īslaicīga </a:t>
          </a:r>
          <a:endParaRPr lang="lv-LV" sz="1600" kern="1200" dirty="0"/>
        </a:p>
      </dsp:txBody>
      <dsp:txXfrm>
        <a:off x="1238699" y="3684423"/>
        <a:ext cx="2981131" cy="756535"/>
      </dsp:txXfrm>
    </dsp:sp>
    <dsp:sp modelId="{A1AC42C2-1D23-462B-9EA8-E3DE8DA76925}">
      <dsp:nvSpPr>
        <dsp:cNvPr id="0" name=""/>
        <dsp:cNvSpPr/>
      </dsp:nvSpPr>
      <dsp:spPr>
        <a:xfrm>
          <a:off x="3383760" y="587081"/>
          <a:ext cx="522346" cy="522346"/>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lv-LV" sz="2300" kern="1200" dirty="0"/>
        </a:p>
      </dsp:txBody>
      <dsp:txXfrm>
        <a:off x="3501288" y="587081"/>
        <a:ext cx="287290" cy="393065"/>
      </dsp:txXfrm>
    </dsp:sp>
    <dsp:sp modelId="{E8BD3672-4B49-4D6F-AC99-DE02A0FF1427}">
      <dsp:nvSpPr>
        <dsp:cNvPr id="0" name=""/>
        <dsp:cNvSpPr/>
      </dsp:nvSpPr>
      <dsp:spPr>
        <a:xfrm>
          <a:off x="3670296" y="1502302"/>
          <a:ext cx="522346" cy="522346"/>
        </a:xfrm>
        <a:prstGeom prst="downArrow">
          <a:avLst>
            <a:gd name="adj1" fmla="val 55000"/>
            <a:gd name="adj2" fmla="val 45000"/>
          </a:avLst>
        </a:prstGeom>
        <a:solidFill>
          <a:schemeClr val="accent3">
            <a:tint val="40000"/>
            <a:alpha val="90000"/>
            <a:hueOff val="3572283"/>
            <a:satOff val="-4598"/>
            <a:lumOff val="-358"/>
            <a:alphaOff val="0"/>
          </a:schemeClr>
        </a:solidFill>
        <a:ln w="25400" cap="flat" cmpd="sng" algn="ctr">
          <a:solidFill>
            <a:schemeClr val="accent3">
              <a:tint val="40000"/>
              <a:alpha val="90000"/>
              <a:hueOff val="3572283"/>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lv-LV" sz="2300" kern="1200" dirty="0"/>
        </a:p>
      </dsp:txBody>
      <dsp:txXfrm>
        <a:off x="3787824" y="1502302"/>
        <a:ext cx="287290" cy="393065"/>
      </dsp:txXfrm>
    </dsp:sp>
    <dsp:sp modelId="{3AE4FA04-1F11-46EB-8F57-A4C781FE0C9B}">
      <dsp:nvSpPr>
        <dsp:cNvPr id="0" name=""/>
        <dsp:cNvSpPr/>
      </dsp:nvSpPr>
      <dsp:spPr>
        <a:xfrm>
          <a:off x="3956832" y="2404131"/>
          <a:ext cx="522346" cy="522346"/>
        </a:xfrm>
        <a:prstGeom prst="downArrow">
          <a:avLst>
            <a:gd name="adj1" fmla="val 55000"/>
            <a:gd name="adj2" fmla="val 45000"/>
          </a:avLst>
        </a:prstGeom>
        <a:solidFill>
          <a:schemeClr val="accent3">
            <a:tint val="40000"/>
            <a:alpha val="90000"/>
            <a:hueOff val="7144567"/>
            <a:satOff val="-9195"/>
            <a:lumOff val="-717"/>
            <a:alphaOff val="0"/>
          </a:schemeClr>
        </a:solidFill>
        <a:ln w="25400" cap="flat" cmpd="sng" algn="ctr">
          <a:solidFill>
            <a:schemeClr val="accent3">
              <a:tint val="40000"/>
              <a:alpha val="90000"/>
              <a:hueOff val="7144567"/>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lv-LV" sz="2300" kern="1200" dirty="0"/>
        </a:p>
      </dsp:txBody>
      <dsp:txXfrm>
        <a:off x="4074360" y="2404131"/>
        <a:ext cx="287290" cy="393065"/>
      </dsp:txXfrm>
    </dsp:sp>
    <dsp:sp modelId="{A9299D6A-EFF3-4FC0-997D-18B0AEBCC28A}">
      <dsp:nvSpPr>
        <dsp:cNvPr id="0" name=""/>
        <dsp:cNvSpPr/>
      </dsp:nvSpPr>
      <dsp:spPr>
        <a:xfrm>
          <a:off x="4243367" y="3328281"/>
          <a:ext cx="522346" cy="522346"/>
        </a:xfrm>
        <a:prstGeom prst="downArrow">
          <a:avLst>
            <a:gd name="adj1" fmla="val 55000"/>
            <a:gd name="adj2" fmla="val 45000"/>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lvl="0" algn="ctr" defTabSz="1022350">
            <a:lnSpc>
              <a:spcPct val="90000"/>
            </a:lnSpc>
            <a:spcBef>
              <a:spcPct val="0"/>
            </a:spcBef>
            <a:spcAft>
              <a:spcPct val="35000"/>
            </a:spcAft>
          </a:pPr>
          <a:endParaRPr lang="lv-LV" sz="2300" kern="1200" dirty="0"/>
        </a:p>
      </dsp:txBody>
      <dsp:txXfrm>
        <a:off x="4360895" y="3328281"/>
        <a:ext cx="287290" cy="3930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EAD15-2868-4108-A066-548D5B742F1D}">
      <dsp:nvSpPr>
        <dsp:cNvPr id="0" name=""/>
        <dsp:cNvSpPr/>
      </dsp:nvSpPr>
      <dsp:spPr>
        <a:xfrm>
          <a:off x="0" y="352574"/>
          <a:ext cx="8568952"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F0A696-5B0F-4AF0-BF64-8071A408E0C9}">
      <dsp:nvSpPr>
        <dsp:cNvPr id="0" name=""/>
        <dsp:cNvSpPr/>
      </dsp:nvSpPr>
      <dsp:spPr>
        <a:xfrm>
          <a:off x="412894" y="42617"/>
          <a:ext cx="6714819"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889000">
            <a:lnSpc>
              <a:spcPct val="90000"/>
            </a:lnSpc>
            <a:spcBef>
              <a:spcPct val="0"/>
            </a:spcBef>
            <a:spcAft>
              <a:spcPct val="35000"/>
            </a:spcAft>
          </a:pPr>
          <a:r>
            <a:rPr lang="lv-LV" sz="2000" b="1" kern="1200" dirty="0" smtClean="0"/>
            <a:t>Pietrūkst </a:t>
          </a:r>
          <a:r>
            <a:rPr lang="lv-LV" sz="2000" b="1" kern="1200" dirty="0" smtClean="0"/>
            <a:t>informācijas, </a:t>
          </a:r>
          <a:r>
            <a:rPr lang="lv-LV" sz="2000" b="1" kern="1200" dirty="0" smtClean="0"/>
            <a:t>aktivitāšu, neatceras kampaņas</a:t>
          </a:r>
          <a:endParaRPr lang="lv-LV" sz="2000" b="1" kern="1200" dirty="0" smtClean="0">
            <a:solidFill>
              <a:srgbClr val="FF0000"/>
            </a:solidFill>
          </a:endParaRPr>
        </a:p>
      </dsp:txBody>
      <dsp:txXfrm>
        <a:off x="443156" y="72879"/>
        <a:ext cx="6654295" cy="559396"/>
      </dsp:txXfrm>
    </dsp:sp>
    <dsp:sp modelId="{674355FC-78FA-4619-8A01-7CA2BDDC382C}">
      <dsp:nvSpPr>
        <dsp:cNvPr id="0" name=""/>
        <dsp:cNvSpPr/>
      </dsp:nvSpPr>
      <dsp:spPr>
        <a:xfrm>
          <a:off x="0" y="1305134"/>
          <a:ext cx="8568952" cy="5292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98C8E4-8BF5-4A90-ABB6-EF95E9304148}">
      <dsp:nvSpPr>
        <dsp:cNvPr id="0" name=""/>
        <dsp:cNvSpPr/>
      </dsp:nvSpPr>
      <dsp:spPr>
        <a:xfrm>
          <a:off x="412894" y="995177"/>
          <a:ext cx="6714819" cy="6199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889000">
            <a:lnSpc>
              <a:spcPct val="90000"/>
            </a:lnSpc>
            <a:spcBef>
              <a:spcPct val="0"/>
            </a:spcBef>
            <a:spcAft>
              <a:spcPct val="35000"/>
            </a:spcAft>
          </a:pPr>
          <a:r>
            <a:rPr lang="lv-LV" sz="2000" b="1" kern="1200" dirty="0" smtClean="0"/>
            <a:t>Prakse</a:t>
          </a:r>
          <a:endParaRPr lang="lv-LV" sz="2000" b="1" kern="1200" dirty="0" smtClean="0">
            <a:solidFill>
              <a:srgbClr val="FF0000"/>
            </a:solidFill>
          </a:endParaRPr>
        </a:p>
      </dsp:txBody>
      <dsp:txXfrm>
        <a:off x="443156" y="1025439"/>
        <a:ext cx="6654295" cy="559396"/>
      </dsp:txXfrm>
    </dsp:sp>
    <dsp:sp modelId="{E95370A2-E6C8-4A9F-89AC-0FC8FE37E4F2}">
      <dsp:nvSpPr>
        <dsp:cNvPr id="0" name=""/>
        <dsp:cNvSpPr/>
      </dsp:nvSpPr>
      <dsp:spPr>
        <a:xfrm>
          <a:off x="0" y="2257694"/>
          <a:ext cx="8568952" cy="5292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E9980A-EE34-4EBD-8AA6-4AE43C983F29}">
      <dsp:nvSpPr>
        <dsp:cNvPr id="0" name=""/>
        <dsp:cNvSpPr/>
      </dsp:nvSpPr>
      <dsp:spPr>
        <a:xfrm>
          <a:off x="412894" y="1947737"/>
          <a:ext cx="6714819" cy="6199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889000">
            <a:lnSpc>
              <a:spcPct val="90000"/>
            </a:lnSpc>
            <a:spcBef>
              <a:spcPct val="0"/>
            </a:spcBef>
            <a:spcAft>
              <a:spcPct val="35000"/>
            </a:spcAft>
          </a:pPr>
          <a:r>
            <a:rPr lang="lv-LV" sz="2000" b="1" kern="1200" dirty="0" smtClean="0"/>
            <a:t>Regulāra</a:t>
          </a:r>
        </a:p>
      </dsp:txBody>
      <dsp:txXfrm>
        <a:off x="443156" y="1977999"/>
        <a:ext cx="6654295" cy="559396"/>
      </dsp:txXfrm>
    </dsp:sp>
    <dsp:sp modelId="{15123669-9550-4F42-9136-9DE5E840A7E1}">
      <dsp:nvSpPr>
        <dsp:cNvPr id="0" name=""/>
        <dsp:cNvSpPr/>
      </dsp:nvSpPr>
      <dsp:spPr>
        <a:xfrm>
          <a:off x="0" y="3210254"/>
          <a:ext cx="8568952" cy="5292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FF75D3-58CB-45B7-BDD0-1CB147B2781C}">
      <dsp:nvSpPr>
        <dsp:cNvPr id="0" name=""/>
        <dsp:cNvSpPr/>
      </dsp:nvSpPr>
      <dsp:spPr>
        <a:xfrm>
          <a:off x="412894" y="2900297"/>
          <a:ext cx="6714819" cy="61992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889000">
            <a:lnSpc>
              <a:spcPct val="90000"/>
            </a:lnSpc>
            <a:spcBef>
              <a:spcPct val="0"/>
            </a:spcBef>
            <a:spcAft>
              <a:spcPct val="35000"/>
            </a:spcAft>
          </a:pPr>
          <a:r>
            <a:rPr lang="lv-LV" sz="2000" b="1" kern="1200" dirty="0" smtClean="0"/>
            <a:t>Sezonāli aktualizējot</a:t>
          </a:r>
        </a:p>
      </dsp:txBody>
      <dsp:txXfrm>
        <a:off x="443156" y="2930559"/>
        <a:ext cx="6654295" cy="559396"/>
      </dsp:txXfrm>
    </dsp:sp>
    <dsp:sp modelId="{F6F90264-9B66-474E-8A3E-C73CB8A08E9C}">
      <dsp:nvSpPr>
        <dsp:cNvPr id="0" name=""/>
        <dsp:cNvSpPr/>
      </dsp:nvSpPr>
      <dsp:spPr>
        <a:xfrm>
          <a:off x="0" y="4162814"/>
          <a:ext cx="8568952" cy="529200"/>
        </a:xfrm>
        <a:prstGeom prst="rect">
          <a:avLst/>
        </a:prstGeom>
        <a:solidFill>
          <a:schemeClr val="lt1">
            <a:alpha val="9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89C1AA-2FBB-4732-ABC5-84DFD01907EE}">
      <dsp:nvSpPr>
        <dsp:cNvPr id="0" name=""/>
        <dsp:cNvSpPr/>
      </dsp:nvSpPr>
      <dsp:spPr>
        <a:xfrm>
          <a:off x="412894" y="3852857"/>
          <a:ext cx="6714819" cy="61992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889000">
            <a:lnSpc>
              <a:spcPct val="90000"/>
            </a:lnSpc>
            <a:spcBef>
              <a:spcPct val="0"/>
            </a:spcBef>
            <a:spcAft>
              <a:spcPct val="35000"/>
            </a:spcAft>
          </a:pPr>
          <a:r>
            <a:rPr lang="lv-LV" sz="2000" b="1" kern="1200" dirty="0" smtClean="0"/>
            <a:t>Bērni iesaista vecākus</a:t>
          </a:r>
        </a:p>
      </dsp:txBody>
      <dsp:txXfrm>
        <a:off x="443156" y="3883119"/>
        <a:ext cx="6654295" cy="559396"/>
      </dsp:txXfrm>
    </dsp:sp>
    <dsp:sp modelId="{A088CB5A-8D37-4379-9A43-DF26FE656FD1}">
      <dsp:nvSpPr>
        <dsp:cNvPr id="0" name=""/>
        <dsp:cNvSpPr/>
      </dsp:nvSpPr>
      <dsp:spPr>
        <a:xfrm>
          <a:off x="0" y="5087647"/>
          <a:ext cx="8568952" cy="529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DC3869-6C7C-46DD-B0BD-07F9AF445684}">
      <dsp:nvSpPr>
        <dsp:cNvPr id="0" name=""/>
        <dsp:cNvSpPr/>
      </dsp:nvSpPr>
      <dsp:spPr>
        <a:xfrm>
          <a:off x="416493" y="4832185"/>
          <a:ext cx="6714819" cy="6199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720" tIns="0" rIns="226720" bIns="0" numCol="1" spcCol="1270" anchor="ctr" anchorCtr="0">
          <a:noAutofit/>
        </a:bodyPr>
        <a:lstStyle/>
        <a:p>
          <a:pPr lvl="0" algn="l" defTabSz="889000">
            <a:lnSpc>
              <a:spcPct val="90000"/>
            </a:lnSpc>
            <a:spcBef>
              <a:spcPct val="0"/>
            </a:spcBef>
            <a:spcAft>
              <a:spcPct val="35000"/>
            </a:spcAft>
          </a:pPr>
          <a:r>
            <a:rPr lang="lv-LV" sz="2000" b="1" kern="1200" dirty="0" smtClean="0">
              <a:solidFill>
                <a:schemeClr val="bg1"/>
              </a:solidFill>
            </a:rPr>
            <a:t>Dalība sabiedriskos pasākumos (pilsētu svētki, festivāli)</a:t>
          </a:r>
        </a:p>
      </dsp:txBody>
      <dsp:txXfrm>
        <a:off x="446755" y="4862447"/>
        <a:ext cx="6654295" cy="5593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59347-F745-4C54-929B-97476359A073}">
      <dsp:nvSpPr>
        <dsp:cNvPr id="0" name=""/>
        <dsp:cNvSpPr/>
      </dsp:nvSpPr>
      <dsp:spPr>
        <a:xfrm>
          <a:off x="0" y="2252"/>
          <a:ext cx="8568952" cy="55827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lv-LV" sz="1800" kern="1200" noProof="0" dirty="0" smtClean="0"/>
            <a:t>vispārējs informācijas trūkums – gan par nepieciešamību, gan lietošanu, gan to, kur iegādāties;</a:t>
          </a:r>
          <a:endParaRPr lang="lv-LV" sz="1800" kern="1200" noProof="0" dirty="0"/>
        </a:p>
      </dsp:txBody>
      <dsp:txXfrm>
        <a:off x="27253" y="29505"/>
        <a:ext cx="8514446" cy="503769"/>
      </dsp:txXfrm>
    </dsp:sp>
    <dsp:sp modelId="{DC07E57A-5A9F-4D37-B411-07A830B23283}">
      <dsp:nvSpPr>
        <dsp:cNvPr id="0" name=""/>
        <dsp:cNvSpPr/>
      </dsp:nvSpPr>
      <dsp:spPr>
        <a:xfrm>
          <a:off x="0" y="571791"/>
          <a:ext cx="8568952" cy="558275"/>
        </a:xfrm>
        <a:prstGeom prst="roundRect">
          <a:avLst/>
        </a:prstGeom>
        <a:solidFill>
          <a:schemeClr val="accent4">
            <a:hueOff val="-496086"/>
            <a:satOff val="2989"/>
            <a:lumOff val="2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lv-LV" sz="1800" kern="1200" noProof="0" dirty="0" smtClean="0"/>
            <a:t>nav aizdomājušies iegādāties, nav pārliecības, ka nepieciešams, netic, ka var noderēt;</a:t>
          </a:r>
          <a:endParaRPr lang="lv-LV" sz="1800" kern="1200" noProof="0" dirty="0"/>
        </a:p>
      </dsp:txBody>
      <dsp:txXfrm>
        <a:off x="27253" y="599044"/>
        <a:ext cx="8514446" cy="503769"/>
      </dsp:txXfrm>
    </dsp:sp>
    <dsp:sp modelId="{F02140C5-28CF-4245-A551-52B19F99EE9E}">
      <dsp:nvSpPr>
        <dsp:cNvPr id="0" name=""/>
        <dsp:cNvSpPr/>
      </dsp:nvSpPr>
      <dsp:spPr>
        <a:xfrm>
          <a:off x="0" y="1141330"/>
          <a:ext cx="8568952" cy="558275"/>
        </a:xfrm>
        <a:prstGeom prst="roundRect">
          <a:avLst/>
        </a:prstGeom>
        <a:solidFill>
          <a:schemeClr val="accent4">
            <a:hueOff val="-992171"/>
            <a:satOff val="5978"/>
            <a:lumOff val="4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lv-LV" sz="1800" kern="1200" noProof="0" dirty="0" smtClean="0"/>
            <a:t>nav pārliecības, ka ugunsgrēka gadījumā tas ir efektīvs risinājums – </a:t>
          </a:r>
          <a:r>
            <a:rPr lang="lv-LV" sz="1800" i="1" kern="1200" noProof="0" dirty="0" smtClean="0"/>
            <a:t>“māja nodegs tāpat 15 minūtēs ar visu aparātu”;</a:t>
          </a:r>
          <a:endParaRPr lang="lv-LV" sz="1800" kern="1200" noProof="0" dirty="0"/>
        </a:p>
      </dsp:txBody>
      <dsp:txXfrm>
        <a:off x="27253" y="1168583"/>
        <a:ext cx="8514446" cy="503769"/>
      </dsp:txXfrm>
    </dsp:sp>
    <dsp:sp modelId="{38849384-C8BD-48F0-BAC2-47396EA2A9F7}">
      <dsp:nvSpPr>
        <dsp:cNvPr id="0" name=""/>
        <dsp:cNvSpPr/>
      </dsp:nvSpPr>
      <dsp:spPr>
        <a:xfrm>
          <a:off x="0" y="1710869"/>
          <a:ext cx="8568952" cy="558275"/>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lv-LV" sz="1800" kern="1200" noProof="0" dirty="0" smtClean="0"/>
            <a:t>ugunsnelaimes gadījumā populārākais dzēšanas līdzeklis ir ūdens</a:t>
          </a:r>
          <a:endParaRPr lang="lv-LV" sz="1800" kern="1200" noProof="0" dirty="0"/>
        </a:p>
      </dsp:txBody>
      <dsp:txXfrm>
        <a:off x="27253" y="1738122"/>
        <a:ext cx="8514446" cy="503769"/>
      </dsp:txXfrm>
    </dsp:sp>
    <dsp:sp modelId="{E84A68BB-B1E4-4F64-82AB-3EF60FFAAD4D}">
      <dsp:nvSpPr>
        <dsp:cNvPr id="0" name=""/>
        <dsp:cNvSpPr/>
      </dsp:nvSpPr>
      <dsp:spPr>
        <a:xfrm>
          <a:off x="0" y="2280408"/>
          <a:ext cx="8568952" cy="558275"/>
        </a:xfrm>
        <a:prstGeom prst="roundRect">
          <a:avLst/>
        </a:prstGeom>
        <a:solidFill>
          <a:schemeClr val="accent4">
            <a:hueOff val="-1984342"/>
            <a:satOff val="11955"/>
            <a:lumOff val="9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lv-LV" sz="1800" kern="1200" noProof="0" dirty="0" smtClean="0"/>
            <a:t>pārliecība, ka sarežģīts lietošanā, jābūt iemaņām, zināšanām – tas attur no iegādes;</a:t>
          </a:r>
          <a:endParaRPr lang="lv-LV" sz="1800" kern="1200" noProof="0" dirty="0"/>
        </a:p>
      </dsp:txBody>
      <dsp:txXfrm>
        <a:off x="27253" y="2307661"/>
        <a:ext cx="8514446" cy="503769"/>
      </dsp:txXfrm>
    </dsp:sp>
    <dsp:sp modelId="{F2B89195-C7ED-499A-8D25-69DBBE22B690}">
      <dsp:nvSpPr>
        <dsp:cNvPr id="0" name=""/>
        <dsp:cNvSpPr/>
      </dsp:nvSpPr>
      <dsp:spPr>
        <a:xfrm>
          <a:off x="0" y="2849948"/>
          <a:ext cx="8568952" cy="558275"/>
        </a:xfrm>
        <a:prstGeom prst="roundRect">
          <a:avLst/>
        </a:prstGeom>
        <a:solidFill>
          <a:schemeClr val="accent4">
            <a:hueOff val="-2480428"/>
            <a:satOff val="14944"/>
            <a:lumOff val="11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lv-LV" sz="1800" kern="1200" noProof="0" dirty="0" smtClean="0"/>
            <a:t>apgrūtināta uzturēšana – nepieciešamas regulāras pārbaudes, uzpildīšanas;</a:t>
          </a:r>
          <a:endParaRPr lang="lv-LV" sz="1800" kern="1200" noProof="0" dirty="0"/>
        </a:p>
      </dsp:txBody>
      <dsp:txXfrm>
        <a:off x="27253" y="2877201"/>
        <a:ext cx="8514446" cy="503769"/>
      </dsp:txXfrm>
    </dsp:sp>
    <dsp:sp modelId="{486CFAA3-0E68-4F71-83B0-15F2098BF3D7}">
      <dsp:nvSpPr>
        <dsp:cNvPr id="0" name=""/>
        <dsp:cNvSpPr/>
      </dsp:nvSpPr>
      <dsp:spPr>
        <a:xfrm>
          <a:off x="0" y="3419487"/>
          <a:ext cx="8568952" cy="558275"/>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lv-LV" sz="1800" kern="1200" noProof="0" dirty="0" smtClean="0"/>
            <a:t>saista ar privātmājām, darbavietām, publiskām telpām, ne dzīvokļiem;</a:t>
          </a:r>
          <a:endParaRPr lang="lv-LV" sz="1800" kern="1200" noProof="0" dirty="0"/>
        </a:p>
      </dsp:txBody>
      <dsp:txXfrm>
        <a:off x="27253" y="3446740"/>
        <a:ext cx="8514446" cy="503769"/>
      </dsp:txXfrm>
    </dsp:sp>
    <dsp:sp modelId="{CE1E6E1E-82FC-430B-BA08-420EDD1CF516}">
      <dsp:nvSpPr>
        <dsp:cNvPr id="0" name=""/>
        <dsp:cNvSpPr/>
      </dsp:nvSpPr>
      <dsp:spPr>
        <a:xfrm>
          <a:off x="0" y="3989026"/>
          <a:ext cx="8568952" cy="558275"/>
        </a:xfrm>
        <a:prstGeom prst="roundRect">
          <a:avLst/>
        </a:prstGeom>
        <a:solidFill>
          <a:schemeClr val="accent4">
            <a:hueOff val="-3472599"/>
            <a:satOff val="20921"/>
            <a:lumOff val="16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lv-LV" sz="1800" kern="1200" noProof="0" dirty="0" smtClean="0"/>
            <a:t>aizņem vietu, neatceras, kur nolikts;</a:t>
          </a:r>
          <a:endParaRPr lang="lv-LV" sz="1800" kern="1200" noProof="0" dirty="0"/>
        </a:p>
      </dsp:txBody>
      <dsp:txXfrm>
        <a:off x="27253" y="4016279"/>
        <a:ext cx="8514446" cy="503769"/>
      </dsp:txXfrm>
    </dsp:sp>
    <dsp:sp modelId="{7BE1D7DB-5CE4-45DD-9EF0-8FF3F519B4B6}">
      <dsp:nvSpPr>
        <dsp:cNvPr id="0" name=""/>
        <dsp:cNvSpPr/>
      </dsp:nvSpPr>
      <dsp:spPr>
        <a:xfrm>
          <a:off x="0" y="4558565"/>
          <a:ext cx="8568952" cy="558275"/>
        </a:xfrm>
        <a:prstGeom prst="roundRect">
          <a:avLst/>
        </a:prstGeom>
        <a:solidFill>
          <a:schemeClr val="accent4">
            <a:hueOff val="-3968684"/>
            <a:satOff val="23910"/>
            <a:lumOff val="19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lv-LV" sz="1800" kern="1200" noProof="0" dirty="0" smtClean="0"/>
            <a:t>bailes, ka var uzsprāgt;</a:t>
          </a:r>
          <a:endParaRPr lang="lv-LV" sz="1800" kern="1200" noProof="0" dirty="0"/>
        </a:p>
      </dsp:txBody>
      <dsp:txXfrm>
        <a:off x="27253" y="4585818"/>
        <a:ext cx="8514446" cy="503769"/>
      </dsp:txXfrm>
    </dsp:sp>
    <dsp:sp modelId="{FC5B4418-26EA-4EF7-9211-03762A89818A}">
      <dsp:nvSpPr>
        <dsp:cNvPr id="0" name=""/>
        <dsp:cNvSpPr/>
      </dsp:nvSpPr>
      <dsp:spPr>
        <a:xfrm>
          <a:off x="0" y="5128104"/>
          <a:ext cx="8568952" cy="55827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lv-LV" sz="1800" kern="1200" noProof="0" dirty="0" smtClean="0"/>
            <a:t>ne</a:t>
          </a:r>
          <a:r>
            <a:rPr lang="lv-LV" sz="1800" i="1" kern="1200" noProof="0" dirty="0" smtClean="0"/>
            <a:t>glīts</a:t>
          </a:r>
          <a:r>
            <a:rPr lang="lv-LV" sz="1800" kern="1200" noProof="0" dirty="0" smtClean="0"/>
            <a:t> , sarkans, liels, nav simpātisks, neiederas interjerā.</a:t>
          </a:r>
          <a:endParaRPr lang="lv-LV" sz="1800" kern="1200" noProof="0" dirty="0"/>
        </a:p>
      </dsp:txBody>
      <dsp:txXfrm>
        <a:off x="27253" y="5155357"/>
        <a:ext cx="8514446" cy="50376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F59347-F745-4C54-929B-97476359A073}">
      <dsp:nvSpPr>
        <dsp:cNvPr id="0" name=""/>
        <dsp:cNvSpPr/>
      </dsp:nvSpPr>
      <dsp:spPr>
        <a:xfrm>
          <a:off x="0" y="74"/>
          <a:ext cx="8568952" cy="55874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lv-LV" sz="1800" kern="1200" noProof="0" dirty="0" smtClean="0"/>
            <a:t>pietrūkst izpratnes par dūmu detektoru nepieciešamību;</a:t>
          </a:r>
          <a:endParaRPr lang="lv-LV" sz="1800" kern="1200" noProof="0" dirty="0"/>
        </a:p>
      </dsp:txBody>
      <dsp:txXfrm>
        <a:off x="27276" y="27350"/>
        <a:ext cx="8514400" cy="504196"/>
      </dsp:txXfrm>
    </dsp:sp>
    <dsp:sp modelId="{9E866E49-86C5-47A9-A9ED-079A5D6C2259}">
      <dsp:nvSpPr>
        <dsp:cNvPr id="0" name=""/>
        <dsp:cNvSpPr/>
      </dsp:nvSpPr>
      <dsp:spPr>
        <a:xfrm>
          <a:off x="0" y="570045"/>
          <a:ext cx="8568952" cy="558748"/>
        </a:xfrm>
        <a:prstGeom prst="roundRect">
          <a:avLst/>
        </a:prstGeom>
        <a:solidFill>
          <a:schemeClr val="accent4">
            <a:hueOff val="-496086"/>
            <a:satOff val="2989"/>
            <a:lumOff val="2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lv-LV" sz="1800" kern="1200" noProof="0" dirty="0" smtClean="0"/>
            <a:t>netic, ka var notikt ugunsnelaime, nav bijusi personīga pieredze ar ugunsnelaimi;</a:t>
          </a:r>
          <a:endParaRPr lang="lv-LV" sz="1800" kern="1200" noProof="0" dirty="0"/>
        </a:p>
      </dsp:txBody>
      <dsp:txXfrm>
        <a:off x="27276" y="597321"/>
        <a:ext cx="8514400" cy="504196"/>
      </dsp:txXfrm>
    </dsp:sp>
    <dsp:sp modelId="{5362AE82-4C9A-4F0D-A7B4-CD71BCA19779}">
      <dsp:nvSpPr>
        <dsp:cNvPr id="0" name=""/>
        <dsp:cNvSpPr/>
      </dsp:nvSpPr>
      <dsp:spPr>
        <a:xfrm>
          <a:off x="0" y="1140015"/>
          <a:ext cx="8568952" cy="558748"/>
        </a:xfrm>
        <a:prstGeom prst="roundRect">
          <a:avLst/>
        </a:prstGeom>
        <a:solidFill>
          <a:schemeClr val="accent4">
            <a:hueOff val="-992171"/>
            <a:satOff val="5978"/>
            <a:lumOff val="4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lv-LV" sz="1800" kern="1200" noProof="0" dirty="0" smtClean="0"/>
            <a:t>baidās, ka to uzstādīšana ir sarežģīta, jāparedz papildus izdevumi, vajag kvalifikāciju;</a:t>
          </a:r>
          <a:endParaRPr lang="lv-LV" sz="1800" kern="1200" noProof="0" dirty="0"/>
        </a:p>
      </dsp:txBody>
      <dsp:txXfrm>
        <a:off x="27276" y="1167291"/>
        <a:ext cx="8514400" cy="504196"/>
      </dsp:txXfrm>
    </dsp:sp>
    <dsp:sp modelId="{6A7CF0E4-D901-4600-B4D7-AC9D0585702A}">
      <dsp:nvSpPr>
        <dsp:cNvPr id="0" name=""/>
        <dsp:cNvSpPr/>
      </dsp:nvSpPr>
      <dsp:spPr>
        <a:xfrm>
          <a:off x="0" y="1709986"/>
          <a:ext cx="8568952" cy="558748"/>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lv-LV" sz="1800" kern="1200" noProof="0" dirty="0" smtClean="0"/>
            <a:t>neuzticas pilnībā, ka nostrādās vajadzīgajā brīdī;</a:t>
          </a:r>
          <a:endParaRPr lang="lv-LV" sz="1800" kern="1200" noProof="0" dirty="0"/>
        </a:p>
      </dsp:txBody>
      <dsp:txXfrm>
        <a:off x="27276" y="1737262"/>
        <a:ext cx="8514400" cy="504196"/>
      </dsp:txXfrm>
    </dsp:sp>
    <dsp:sp modelId="{73553E82-0597-475B-8C58-96E124BDE6B8}">
      <dsp:nvSpPr>
        <dsp:cNvPr id="0" name=""/>
        <dsp:cNvSpPr/>
      </dsp:nvSpPr>
      <dsp:spPr>
        <a:xfrm>
          <a:off x="0" y="2279956"/>
          <a:ext cx="8568952" cy="558748"/>
        </a:xfrm>
        <a:prstGeom prst="roundRect">
          <a:avLst/>
        </a:prstGeom>
        <a:solidFill>
          <a:schemeClr val="accent4">
            <a:hueOff val="-1984342"/>
            <a:satOff val="11955"/>
            <a:lumOff val="9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lv-LV" sz="1800" kern="1200" noProof="0" dirty="0" smtClean="0"/>
            <a:t>uzticas vairāk sev, savām maņām (ožai), nevis “mehānismiem”;</a:t>
          </a:r>
          <a:endParaRPr lang="lv-LV" sz="1800" kern="1200" noProof="0" dirty="0"/>
        </a:p>
      </dsp:txBody>
      <dsp:txXfrm>
        <a:off x="27276" y="2307232"/>
        <a:ext cx="8514400" cy="504196"/>
      </dsp:txXfrm>
    </dsp:sp>
    <dsp:sp modelId="{C1CF3B15-3B59-47AB-82C2-E5E9260FBD16}">
      <dsp:nvSpPr>
        <dsp:cNvPr id="0" name=""/>
        <dsp:cNvSpPr/>
      </dsp:nvSpPr>
      <dsp:spPr>
        <a:xfrm>
          <a:off x="0" y="2849926"/>
          <a:ext cx="8568952" cy="558748"/>
        </a:xfrm>
        <a:prstGeom prst="roundRect">
          <a:avLst/>
        </a:prstGeom>
        <a:solidFill>
          <a:schemeClr val="accent4">
            <a:hueOff val="-2480428"/>
            <a:satOff val="14944"/>
            <a:lumOff val="11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lv-LV" sz="1800" kern="1200" noProof="0" dirty="0" smtClean="0"/>
            <a:t>nav informācijas, kur dūmu detektorus var iegādāties;</a:t>
          </a:r>
          <a:endParaRPr lang="lv-LV" sz="1800" kern="1200" noProof="0" dirty="0"/>
        </a:p>
      </dsp:txBody>
      <dsp:txXfrm>
        <a:off x="27276" y="2877202"/>
        <a:ext cx="8514400" cy="504196"/>
      </dsp:txXfrm>
    </dsp:sp>
    <dsp:sp modelId="{009D3B0E-1EE4-4B2B-B6A1-E7549DAE71CD}">
      <dsp:nvSpPr>
        <dsp:cNvPr id="0" name=""/>
        <dsp:cNvSpPr/>
      </dsp:nvSpPr>
      <dsp:spPr>
        <a:xfrm>
          <a:off x="0" y="3419897"/>
          <a:ext cx="8568952" cy="558748"/>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lv-LV" sz="1800" kern="1200" noProof="0" dirty="0" smtClean="0"/>
            <a:t>grūtības izvēlēties - neorientējas piedāvājumā, pārāk daudz detektoru veidu, apjūk piedāvājumā, saskārušies ar pārdevēju - konsultantu neprasmi ieteikt atbilstošāko;</a:t>
          </a:r>
          <a:endParaRPr lang="lv-LV" sz="1800" kern="1200" noProof="0" dirty="0"/>
        </a:p>
      </dsp:txBody>
      <dsp:txXfrm>
        <a:off x="27276" y="3447173"/>
        <a:ext cx="8514400" cy="504196"/>
      </dsp:txXfrm>
    </dsp:sp>
    <dsp:sp modelId="{E57178F1-BA08-449A-AF6E-3E2F52B52125}">
      <dsp:nvSpPr>
        <dsp:cNvPr id="0" name=""/>
        <dsp:cNvSpPr/>
      </dsp:nvSpPr>
      <dsp:spPr>
        <a:xfrm>
          <a:off x="0" y="3989867"/>
          <a:ext cx="8568952" cy="558748"/>
        </a:xfrm>
        <a:prstGeom prst="roundRect">
          <a:avLst/>
        </a:prstGeom>
        <a:solidFill>
          <a:schemeClr val="accent4">
            <a:hueOff val="-3472599"/>
            <a:satOff val="20921"/>
            <a:lumOff val="16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lv-LV" sz="1800" kern="1200" noProof="0" dirty="0" smtClean="0"/>
            <a:t>finansiāli apsvērumi; </a:t>
          </a:r>
          <a:endParaRPr lang="lv-LV" sz="1800" kern="1200" noProof="0" dirty="0"/>
        </a:p>
      </dsp:txBody>
      <dsp:txXfrm>
        <a:off x="27276" y="4017143"/>
        <a:ext cx="8514400" cy="504196"/>
      </dsp:txXfrm>
    </dsp:sp>
    <dsp:sp modelId="{B33BF551-4DCA-49DE-9610-C9AF17F1C4E7}">
      <dsp:nvSpPr>
        <dsp:cNvPr id="0" name=""/>
        <dsp:cNvSpPr/>
      </dsp:nvSpPr>
      <dsp:spPr>
        <a:xfrm>
          <a:off x="0" y="4559838"/>
          <a:ext cx="8568952" cy="558748"/>
        </a:xfrm>
        <a:prstGeom prst="roundRect">
          <a:avLst/>
        </a:prstGeom>
        <a:solidFill>
          <a:schemeClr val="accent4">
            <a:hueOff val="-3968684"/>
            <a:satOff val="23910"/>
            <a:lumOff val="19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lv-LV" sz="1800" kern="1200" noProof="0" dirty="0" smtClean="0"/>
            <a:t>apgrūtina ikdienu, jo reaģē uz jebkuru piedūmojumu, putekļiem (smēķēšana, dūmiem, kas radušies maltīšu gatavošanas procesā – cepot);</a:t>
          </a:r>
          <a:endParaRPr lang="lv-LV" sz="1800" kern="1200" noProof="0" dirty="0"/>
        </a:p>
      </dsp:txBody>
      <dsp:txXfrm>
        <a:off x="27276" y="4587114"/>
        <a:ext cx="8514400" cy="504196"/>
      </dsp:txXfrm>
    </dsp:sp>
    <dsp:sp modelId="{798B0CC6-1F66-428B-A7B3-26917EA9F368}">
      <dsp:nvSpPr>
        <dsp:cNvPr id="0" name=""/>
        <dsp:cNvSpPr/>
      </dsp:nvSpPr>
      <dsp:spPr>
        <a:xfrm>
          <a:off x="0" y="5129808"/>
          <a:ext cx="8568952" cy="558748"/>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lv-LV" sz="1800" kern="1200" noProof="0" dirty="0" smtClean="0"/>
            <a:t>nolietojas baterijas, to nolietojumam jāseko līdzi un jāmaina.</a:t>
          </a:r>
          <a:endParaRPr lang="lv-LV" sz="1800" kern="1200" noProof="0" dirty="0"/>
        </a:p>
      </dsp:txBody>
      <dsp:txXfrm>
        <a:off x="27276" y="5157084"/>
        <a:ext cx="8514400" cy="5041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F70A6-440B-4C95-AE9D-ABFB7EE7980A}">
      <dsp:nvSpPr>
        <dsp:cNvPr id="0" name=""/>
        <dsp:cNvSpPr/>
      </dsp:nvSpPr>
      <dsp:spPr>
        <a:xfrm>
          <a:off x="0" y="332571"/>
          <a:ext cx="8712968" cy="352800"/>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AAE7CD-7E41-400A-AA47-4DE87E29F724}">
      <dsp:nvSpPr>
        <dsp:cNvPr id="0" name=""/>
        <dsp:cNvSpPr/>
      </dsp:nvSpPr>
      <dsp:spPr>
        <a:xfrm>
          <a:off x="435648" y="125931"/>
          <a:ext cx="6783150" cy="4132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lvl="0" algn="l" defTabSz="889000" rtl="0">
            <a:lnSpc>
              <a:spcPct val="90000"/>
            </a:lnSpc>
            <a:spcBef>
              <a:spcPct val="0"/>
            </a:spcBef>
            <a:spcAft>
              <a:spcPct val="35000"/>
            </a:spcAft>
          </a:pPr>
          <a:r>
            <a:rPr lang="lv-LV" sz="2000" kern="1200" dirty="0" smtClean="0"/>
            <a:t>Veca elektroinstalācija</a:t>
          </a:r>
          <a:endParaRPr lang="lv-LV" sz="2000" kern="1200" dirty="0"/>
        </a:p>
      </dsp:txBody>
      <dsp:txXfrm>
        <a:off x="455823" y="146106"/>
        <a:ext cx="6742800" cy="372930"/>
      </dsp:txXfrm>
    </dsp:sp>
    <dsp:sp modelId="{2D7D7976-C5AF-4705-BD2D-071A2D984CA7}">
      <dsp:nvSpPr>
        <dsp:cNvPr id="0" name=""/>
        <dsp:cNvSpPr/>
      </dsp:nvSpPr>
      <dsp:spPr>
        <a:xfrm>
          <a:off x="0" y="967611"/>
          <a:ext cx="8712968" cy="352800"/>
        </a:xfrm>
        <a:prstGeom prst="rect">
          <a:avLst/>
        </a:prstGeom>
        <a:solidFill>
          <a:schemeClr val="lt1">
            <a:alpha val="90000"/>
            <a:hueOff val="0"/>
            <a:satOff val="0"/>
            <a:lumOff val="0"/>
            <a:alphaOff val="0"/>
          </a:schemeClr>
        </a:solidFill>
        <a:ln w="25400" cap="flat" cmpd="sng" algn="ctr">
          <a:solidFill>
            <a:schemeClr val="accent3">
              <a:hueOff val="1607181"/>
              <a:satOff val="-2411"/>
              <a:lumOff val="-392"/>
              <a:alphaOff val="0"/>
            </a:schemeClr>
          </a:solidFill>
          <a:prstDash val="solid"/>
        </a:ln>
        <a:effectLst/>
      </dsp:spPr>
      <dsp:style>
        <a:lnRef idx="2">
          <a:scrgbClr r="0" g="0" b="0"/>
        </a:lnRef>
        <a:fillRef idx="1">
          <a:scrgbClr r="0" g="0" b="0"/>
        </a:fillRef>
        <a:effectRef idx="0">
          <a:scrgbClr r="0" g="0" b="0"/>
        </a:effectRef>
        <a:fontRef idx="minor"/>
      </dsp:style>
    </dsp:sp>
    <dsp:sp modelId="{EF36934E-5212-4320-9CA6-BCB6918A3CEA}">
      <dsp:nvSpPr>
        <dsp:cNvPr id="0" name=""/>
        <dsp:cNvSpPr/>
      </dsp:nvSpPr>
      <dsp:spPr>
        <a:xfrm>
          <a:off x="435648" y="760971"/>
          <a:ext cx="6783150" cy="413280"/>
        </a:xfrm>
        <a:prstGeom prst="roundRect">
          <a:avLst/>
        </a:prstGeom>
        <a:solidFill>
          <a:schemeClr val="accent3">
            <a:hueOff val="1607181"/>
            <a:satOff val="-2411"/>
            <a:lumOff val="-3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lvl="0" algn="l" defTabSz="889000" rtl="0">
            <a:lnSpc>
              <a:spcPct val="90000"/>
            </a:lnSpc>
            <a:spcBef>
              <a:spcPct val="0"/>
            </a:spcBef>
            <a:spcAft>
              <a:spcPct val="35000"/>
            </a:spcAft>
          </a:pPr>
          <a:r>
            <a:rPr lang="lv-LV" sz="2000" kern="1200" dirty="0" smtClean="0"/>
            <a:t>Elektroinstalācijas nomaiņa, nepiesaistot profesionāļus</a:t>
          </a:r>
          <a:endParaRPr lang="lv-LV" sz="2000" kern="1200" dirty="0"/>
        </a:p>
      </dsp:txBody>
      <dsp:txXfrm>
        <a:off x="455823" y="781146"/>
        <a:ext cx="6742800" cy="372930"/>
      </dsp:txXfrm>
    </dsp:sp>
    <dsp:sp modelId="{6E541A56-861C-4904-BC65-C40803B3C3D9}">
      <dsp:nvSpPr>
        <dsp:cNvPr id="0" name=""/>
        <dsp:cNvSpPr/>
      </dsp:nvSpPr>
      <dsp:spPr>
        <a:xfrm>
          <a:off x="0" y="1602651"/>
          <a:ext cx="8712968" cy="352800"/>
        </a:xfrm>
        <a:prstGeom prst="rect">
          <a:avLst/>
        </a:prstGeom>
        <a:solidFill>
          <a:schemeClr val="lt1">
            <a:alpha val="90000"/>
            <a:hueOff val="0"/>
            <a:satOff val="0"/>
            <a:lumOff val="0"/>
            <a:alphaOff val="0"/>
          </a:schemeClr>
        </a:solidFill>
        <a:ln w="25400" cap="flat" cmpd="sng" algn="ctr">
          <a:solidFill>
            <a:schemeClr val="accent3">
              <a:hueOff val="3214361"/>
              <a:satOff val="-4823"/>
              <a:lumOff val="-784"/>
              <a:alphaOff val="0"/>
            </a:schemeClr>
          </a:solidFill>
          <a:prstDash val="solid"/>
        </a:ln>
        <a:effectLst/>
      </dsp:spPr>
      <dsp:style>
        <a:lnRef idx="2">
          <a:scrgbClr r="0" g="0" b="0"/>
        </a:lnRef>
        <a:fillRef idx="1">
          <a:scrgbClr r="0" g="0" b="0"/>
        </a:fillRef>
        <a:effectRef idx="0">
          <a:scrgbClr r="0" g="0" b="0"/>
        </a:effectRef>
        <a:fontRef idx="minor"/>
      </dsp:style>
    </dsp:sp>
    <dsp:sp modelId="{EA761D1F-6B74-4AA4-A072-9C6010754E2E}">
      <dsp:nvSpPr>
        <dsp:cNvPr id="0" name=""/>
        <dsp:cNvSpPr/>
      </dsp:nvSpPr>
      <dsp:spPr>
        <a:xfrm>
          <a:off x="435648" y="1396012"/>
          <a:ext cx="6783150" cy="413280"/>
        </a:xfrm>
        <a:prstGeom prst="roundRect">
          <a:avLst/>
        </a:prstGeom>
        <a:solidFill>
          <a:schemeClr val="accent3">
            <a:hueOff val="3214361"/>
            <a:satOff val="-4823"/>
            <a:lumOff val="-78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lvl="0" algn="l" defTabSz="889000" rtl="0">
            <a:lnSpc>
              <a:spcPct val="90000"/>
            </a:lnSpc>
            <a:spcBef>
              <a:spcPct val="0"/>
            </a:spcBef>
            <a:spcAft>
              <a:spcPct val="35000"/>
            </a:spcAft>
          </a:pPr>
          <a:r>
            <a:rPr lang="lv-LV" sz="2000" kern="1200" dirty="0" smtClean="0"/>
            <a:t>Dārgi </a:t>
          </a:r>
          <a:endParaRPr lang="lv-LV" sz="2000" kern="1200" dirty="0"/>
        </a:p>
      </dsp:txBody>
      <dsp:txXfrm>
        <a:off x="455823" y="1416187"/>
        <a:ext cx="6742800" cy="372930"/>
      </dsp:txXfrm>
    </dsp:sp>
    <dsp:sp modelId="{97B78A32-F4CE-4449-9EE3-EA4E0E43DEAF}">
      <dsp:nvSpPr>
        <dsp:cNvPr id="0" name=""/>
        <dsp:cNvSpPr/>
      </dsp:nvSpPr>
      <dsp:spPr>
        <a:xfrm>
          <a:off x="0" y="2237691"/>
          <a:ext cx="8712968" cy="352800"/>
        </a:xfrm>
        <a:prstGeom prst="rect">
          <a:avLst/>
        </a:prstGeom>
        <a:solidFill>
          <a:schemeClr val="lt1">
            <a:alpha val="90000"/>
            <a:hueOff val="0"/>
            <a:satOff val="0"/>
            <a:lumOff val="0"/>
            <a:alphaOff val="0"/>
          </a:schemeClr>
        </a:solidFill>
        <a:ln w="25400" cap="flat" cmpd="sng" algn="ctr">
          <a:solidFill>
            <a:schemeClr val="accent3">
              <a:hueOff val="4821541"/>
              <a:satOff val="-7234"/>
              <a:lumOff val="-1176"/>
              <a:alphaOff val="0"/>
            </a:schemeClr>
          </a:solidFill>
          <a:prstDash val="solid"/>
        </a:ln>
        <a:effectLst/>
      </dsp:spPr>
      <dsp:style>
        <a:lnRef idx="2">
          <a:scrgbClr r="0" g="0" b="0"/>
        </a:lnRef>
        <a:fillRef idx="1">
          <a:scrgbClr r="0" g="0" b="0"/>
        </a:fillRef>
        <a:effectRef idx="0">
          <a:scrgbClr r="0" g="0" b="0"/>
        </a:effectRef>
        <a:fontRef idx="minor"/>
      </dsp:style>
    </dsp:sp>
    <dsp:sp modelId="{6683431E-1B7D-48F1-88EA-C26AFC58D66E}">
      <dsp:nvSpPr>
        <dsp:cNvPr id="0" name=""/>
        <dsp:cNvSpPr/>
      </dsp:nvSpPr>
      <dsp:spPr>
        <a:xfrm>
          <a:off x="435648" y="2031052"/>
          <a:ext cx="6971977" cy="413280"/>
        </a:xfrm>
        <a:prstGeom prst="roundRect">
          <a:avLst/>
        </a:prstGeom>
        <a:solidFill>
          <a:schemeClr val="accent3">
            <a:hueOff val="4821541"/>
            <a:satOff val="-7234"/>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lvl="0" algn="l" defTabSz="889000" rtl="0">
            <a:lnSpc>
              <a:spcPct val="90000"/>
            </a:lnSpc>
            <a:spcBef>
              <a:spcPct val="0"/>
            </a:spcBef>
            <a:spcAft>
              <a:spcPct val="35000"/>
            </a:spcAft>
          </a:pPr>
          <a:r>
            <a:rPr lang="lv-LV" sz="2000" i="1" kern="1200" dirty="0" smtClean="0"/>
            <a:t>Maz informēti p</a:t>
          </a:r>
          <a:r>
            <a:rPr lang="lv-LV" sz="2000" kern="1200" dirty="0" smtClean="0"/>
            <a:t>ar </a:t>
          </a:r>
          <a:r>
            <a:rPr lang="lv-LV" sz="2000" b="1" kern="1200" dirty="0" smtClean="0"/>
            <a:t>elektroinstalāciju pretestības mērījumiem</a:t>
          </a:r>
          <a:endParaRPr lang="lv-LV" sz="2000" kern="1200" dirty="0"/>
        </a:p>
      </dsp:txBody>
      <dsp:txXfrm>
        <a:off x="455823" y="2051227"/>
        <a:ext cx="6931627" cy="372930"/>
      </dsp:txXfrm>
    </dsp:sp>
    <dsp:sp modelId="{6F88D548-0105-4071-A257-90BD3E93D1FE}">
      <dsp:nvSpPr>
        <dsp:cNvPr id="0" name=""/>
        <dsp:cNvSpPr/>
      </dsp:nvSpPr>
      <dsp:spPr>
        <a:xfrm>
          <a:off x="0" y="2872732"/>
          <a:ext cx="8712968" cy="352800"/>
        </a:xfrm>
        <a:prstGeom prst="rect">
          <a:avLst/>
        </a:prstGeom>
        <a:solidFill>
          <a:schemeClr val="lt1">
            <a:alpha val="90000"/>
            <a:hueOff val="0"/>
            <a:satOff val="0"/>
            <a:lumOff val="0"/>
            <a:alphaOff val="0"/>
          </a:schemeClr>
        </a:solidFill>
        <a:ln w="25400" cap="flat" cmpd="sng" algn="ctr">
          <a:solidFill>
            <a:schemeClr val="accent3">
              <a:hueOff val="6428722"/>
              <a:satOff val="-9646"/>
              <a:lumOff val="-1569"/>
              <a:alphaOff val="0"/>
            </a:schemeClr>
          </a:solidFill>
          <a:prstDash val="solid"/>
        </a:ln>
        <a:effectLst/>
      </dsp:spPr>
      <dsp:style>
        <a:lnRef idx="2">
          <a:scrgbClr r="0" g="0" b="0"/>
        </a:lnRef>
        <a:fillRef idx="1">
          <a:scrgbClr r="0" g="0" b="0"/>
        </a:fillRef>
        <a:effectRef idx="0">
          <a:scrgbClr r="0" g="0" b="0"/>
        </a:effectRef>
        <a:fontRef idx="minor"/>
      </dsp:style>
    </dsp:sp>
    <dsp:sp modelId="{308C419B-AB0F-46B5-97E9-EE209FE0A71D}">
      <dsp:nvSpPr>
        <dsp:cNvPr id="0" name=""/>
        <dsp:cNvSpPr/>
      </dsp:nvSpPr>
      <dsp:spPr>
        <a:xfrm>
          <a:off x="435648" y="2666091"/>
          <a:ext cx="6783150" cy="413280"/>
        </a:xfrm>
        <a:prstGeom prst="roundRect">
          <a:avLst/>
        </a:prstGeom>
        <a:solidFill>
          <a:schemeClr val="accent3">
            <a:hueOff val="6428722"/>
            <a:satOff val="-9646"/>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lvl="0" algn="l" defTabSz="889000" rtl="0">
            <a:lnSpc>
              <a:spcPct val="90000"/>
            </a:lnSpc>
            <a:spcBef>
              <a:spcPct val="0"/>
            </a:spcBef>
            <a:spcAft>
              <a:spcPct val="35000"/>
            </a:spcAft>
          </a:pPr>
          <a:r>
            <a:rPr lang="lv-LV" sz="2000" kern="1200" dirty="0" smtClean="0"/>
            <a:t>«Lētās», «ķīniešu» elektroierīces </a:t>
          </a:r>
          <a:endParaRPr lang="lv-LV" sz="2000" kern="1200" dirty="0"/>
        </a:p>
      </dsp:txBody>
      <dsp:txXfrm>
        <a:off x="455823" y="2686266"/>
        <a:ext cx="6742800" cy="372930"/>
      </dsp:txXfrm>
    </dsp:sp>
    <dsp:sp modelId="{588CCE31-8D1F-4159-AF0E-33437122ABBF}">
      <dsp:nvSpPr>
        <dsp:cNvPr id="0" name=""/>
        <dsp:cNvSpPr/>
      </dsp:nvSpPr>
      <dsp:spPr>
        <a:xfrm>
          <a:off x="0" y="3507772"/>
          <a:ext cx="8712968" cy="352800"/>
        </a:xfrm>
        <a:prstGeom prst="rect">
          <a:avLst/>
        </a:prstGeom>
        <a:solidFill>
          <a:schemeClr val="lt1">
            <a:alpha val="90000"/>
            <a:hueOff val="0"/>
            <a:satOff val="0"/>
            <a:lumOff val="0"/>
            <a:alphaOff val="0"/>
          </a:schemeClr>
        </a:solidFill>
        <a:ln w="25400" cap="flat" cmpd="sng" algn="ctr">
          <a:solidFill>
            <a:schemeClr val="accent3">
              <a:hueOff val="8035903"/>
              <a:satOff val="-12057"/>
              <a:lumOff val="-1961"/>
              <a:alphaOff val="0"/>
            </a:schemeClr>
          </a:solidFill>
          <a:prstDash val="solid"/>
        </a:ln>
        <a:effectLst/>
      </dsp:spPr>
      <dsp:style>
        <a:lnRef idx="2">
          <a:scrgbClr r="0" g="0" b="0"/>
        </a:lnRef>
        <a:fillRef idx="1">
          <a:scrgbClr r="0" g="0" b="0"/>
        </a:fillRef>
        <a:effectRef idx="0">
          <a:scrgbClr r="0" g="0" b="0"/>
        </a:effectRef>
        <a:fontRef idx="minor"/>
      </dsp:style>
    </dsp:sp>
    <dsp:sp modelId="{56D15508-2C3C-4F53-93BA-38D3A2DA7D77}">
      <dsp:nvSpPr>
        <dsp:cNvPr id="0" name=""/>
        <dsp:cNvSpPr/>
      </dsp:nvSpPr>
      <dsp:spPr>
        <a:xfrm>
          <a:off x="435648" y="3301131"/>
          <a:ext cx="6783150" cy="413280"/>
        </a:xfrm>
        <a:prstGeom prst="roundRect">
          <a:avLst/>
        </a:prstGeom>
        <a:solidFill>
          <a:schemeClr val="accent3">
            <a:hueOff val="8035903"/>
            <a:satOff val="-12057"/>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lvl="0" algn="l" defTabSz="889000" rtl="0">
            <a:lnSpc>
              <a:spcPct val="90000"/>
            </a:lnSpc>
            <a:spcBef>
              <a:spcPct val="0"/>
            </a:spcBef>
            <a:spcAft>
              <a:spcPct val="35000"/>
            </a:spcAft>
          </a:pPr>
          <a:r>
            <a:rPr lang="lv-LV" sz="2000" kern="1200" dirty="0" smtClean="0"/>
            <a:t>Vecu  elektroierīču ekspluatācija</a:t>
          </a:r>
          <a:endParaRPr lang="lv-LV" sz="2000" kern="1200" dirty="0"/>
        </a:p>
      </dsp:txBody>
      <dsp:txXfrm>
        <a:off x="455823" y="3321306"/>
        <a:ext cx="6742800" cy="372930"/>
      </dsp:txXfrm>
    </dsp:sp>
    <dsp:sp modelId="{E314DCC1-13C4-48FE-85D5-70A2A5F8BA54}">
      <dsp:nvSpPr>
        <dsp:cNvPr id="0" name=""/>
        <dsp:cNvSpPr/>
      </dsp:nvSpPr>
      <dsp:spPr>
        <a:xfrm>
          <a:off x="0" y="4142812"/>
          <a:ext cx="8712968" cy="352800"/>
        </a:xfrm>
        <a:prstGeom prst="rect">
          <a:avLst/>
        </a:prstGeom>
        <a:solidFill>
          <a:schemeClr val="lt1">
            <a:alpha val="90000"/>
            <a:hueOff val="0"/>
            <a:satOff val="0"/>
            <a:lumOff val="0"/>
            <a:alphaOff val="0"/>
          </a:schemeClr>
        </a:solidFill>
        <a:ln w="25400" cap="flat" cmpd="sng" algn="ctr">
          <a:solidFill>
            <a:schemeClr val="accent3">
              <a:hueOff val="9643083"/>
              <a:satOff val="-14469"/>
              <a:lumOff val="-2353"/>
              <a:alphaOff val="0"/>
            </a:schemeClr>
          </a:solidFill>
          <a:prstDash val="solid"/>
        </a:ln>
        <a:effectLst/>
      </dsp:spPr>
      <dsp:style>
        <a:lnRef idx="2">
          <a:scrgbClr r="0" g="0" b="0"/>
        </a:lnRef>
        <a:fillRef idx="1">
          <a:scrgbClr r="0" g="0" b="0"/>
        </a:fillRef>
        <a:effectRef idx="0">
          <a:scrgbClr r="0" g="0" b="0"/>
        </a:effectRef>
        <a:fontRef idx="minor"/>
      </dsp:style>
    </dsp:sp>
    <dsp:sp modelId="{9AE31B33-8A6A-4B28-A72B-2CC1A5D9816A}">
      <dsp:nvSpPr>
        <dsp:cNvPr id="0" name=""/>
        <dsp:cNvSpPr/>
      </dsp:nvSpPr>
      <dsp:spPr>
        <a:xfrm>
          <a:off x="435648" y="3936172"/>
          <a:ext cx="6819134" cy="413280"/>
        </a:xfrm>
        <a:prstGeom prst="roundRect">
          <a:avLst/>
        </a:prstGeom>
        <a:solidFill>
          <a:schemeClr val="accent3">
            <a:hueOff val="9643083"/>
            <a:satOff val="-14469"/>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lvl="0" algn="l" defTabSz="889000" rtl="0">
            <a:lnSpc>
              <a:spcPct val="90000"/>
            </a:lnSpc>
            <a:spcBef>
              <a:spcPct val="0"/>
            </a:spcBef>
            <a:spcAft>
              <a:spcPct val="35000"/>
            </a:spcAft>
          </a:pPr>
          <a:r>
            <a:rPr lang="lv-LV" sz="2000" kern="1200" dirty="0" smtClean="0"/>
            <a:t>Paviršība, steiga,  </a:t>
          </a:r>
          <a:endParaRPr lang="lv-LV" sz="2000" kern="1200" dirty="0"/>
        </a:p>
      </dsp:txBody>
      <dsp:txXfrm>
        <a:off x="455823" y="3956347"/>
        <a:ext cx="6778784" cy="372930"/>
      </dsp:txXfrm>
    </dsp:sp>
    <dsp:sp modelId="{B2AD6310-7D75-4F56-ADE4-5A2CC5435355}">
      <dsp:nvSpPr>
        <dsp:cNvPr id="0" name=""/>
        <dsp:cNvSpPr/>
      </dsp:nvSpPr>
      <dsp:spPr>
        <a:xfrm>
          <a:off x="0" y="4777852"/>
          <a:ext cx="8712968" cy="352800"/>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01934D1B-4373-47D9-A834-DD24DA1BA54F}">
      <dsp:nvSpPr>
        <dsp:cNvPr id="0" name=""/>
        <dsp:cNvSpPr/>
      </dsp:nvSpPr>
      <dsp:spPr>
        <a:xfrm>
          <a:off x="435648" y="4571212"/>
          <a:ext cx="6783150" cy="41328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0531" tIns="0" rIns="230531" bIns="0" numCol="1" spcCol="1270" anchor="ctr" anchorCtr="0">
          <a:noAutofit/>
        </a:bodyPr>
        <a:lstStyle/>
        <a:p>
          <a:pPr lvl="0" algn="l" defTabSz="889000" rtl="0">
            <a:lnSpc>
              <a:spcPct val="90000"/>
            </a:lnSpc>
            <a:spcBef>
              <a:spcPct val="0"/>
            </a:spcBef>
            <a:spcAft>
              <a:spcPct val="35000"/>
            </a:spcAft>
          </a:pPr>
          <a:r>
            <a:rPr lang="lv-LV" sz="2000" kern="1200" dirty="0" smtClean="0"/>
            <a:t>Ārējie apstākļi (</a:t>
          </a:r>
          <a:r>
            <a:rPr lang="lv-LV" sz="2000" i="1" kern="1200" dirty="0" smtClean="0"/>
            <a:t>Kaimiņi</a:t>
          </a:r>
          <a:r>
            <a:rPr lang="lv-LV" sz="2000" kern="1200" dirty="0" smtClean="0"/>
            <a:t>)</a:t>
          </a:r>
          <a:endParaRPr lang="lv-LV" sz="2000" kern="1200" dirty="0"/>
        </a:p>
      </dsp:txBody>
      <dsp:txXfrm>
        <a:off x="455823" y="4591387"/>
        <a:ext cx="6742800" cy="37293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775FDA-6AD3-4DCE-AD4B-1A47972E3698}">
      <dsp:nvSpPr>
        <dsp:cNvPr id="0" name=""/>
        <dsp:cNvSpPr/>
      </dsp:nvSpPr>
      <dsp:spPr>
        <a:xfrm>
          <a:off x="1635467" y="199"/>
          <a:ext cx="5709351" cy="60361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lv-LV" sz="1700" i="1" kern="1200" dirty="0" smtClean="0"/>
            <a:t>«No paaudzes paaudzē nodotā bezatbildība»</a:t>
          </a:r>
          <a:endParaRPr lang="lv-LV" sz="1700" i="1" kern="1200" dirty="0"/>
        </a:p>
      </dsp:txBody>
      <dsp:txXfrm>
        <a:off x="1664933" y="29665"/>
        <a:ext cx="5650419" cy="544679"/>
      </dsp:txXfrm>
    </dsp:sp>
    <dsp:sp modelId="{39D95C0C-FEE5-4485-9AF9-6136110861C8}">
      <dsp:nvSpPr>
        <dsp:cNvPr id="0" name=""/>
        <dsp:cNvSpPr/>
      </dsp:nvSpPr>
      <dsp:spPr>
        <a:xfrm>
          <a:off x="1604884" y="683965"/>
          <a:ext cx="5739934" cy="603611"/>
        </a:xfrm>
        <a:prstGeom prst="roundRect">
          <a:avLst/>
        </a:prstGeom>
        <a:solidFill>
          <a:schemeClr val="accent4">
            <a:hueOff val="-637824"/>
            <a:satOff val="3843"/>
            <a:lumOff val="30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lv-LV" sz="1700" kern="1200" dirty="0" smtClean="0"/>
            <a:t>netiek ievēroti ekspluatācijas noteikumi</a:t>
          </a:r>
          <a:endParaRPr lang="lv-LV" sz="1700" kern="1200" dirty="0"/>
        </a:p>
      </dsp:txBody>
      <dsp:txXfrm>
        <a:off x="1634350" y="713431"/>
        <a:ext cx="5681002" cy="544679"/>
      </dsp:txXfrm>
    </dsp:sp>
    <dsp:sp modelId="{7DBA0AAD-D414-4A49-8D63-4AAB584BEA3F}">
      <dsp:nvSpPr>
        <dsp:cNvPr id="0" name=""/>
        <dsp:cNvSpPr/>
      </dsp:nvSpPr>
      <dsp:spPr>
        <a:xfrm>
          <a:off x="1604884" y="1317758"/>
          <a:ext cx="5739934" cy="603611"/>
        </a:xfrm>
        <a:prstGeom prst="roundRect">
          <a:avLst/>
        </a:prstGeom>
        <a:solidFill>
          <a:schemeClr val="accent4">
            <a:hueOff val="-1275649"/>
            <a:satOff val="7685"/>
            <a:lumOff val="61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lv-LV" sz="1700" kern="1200" dirty="0" smtClean="0"/>
            <a:t>netiek savlaicīgi veikts remonts, pārmūrēšana</a:t>
          </a:r>
          <a:endParaRPr lang="lv-LV" sz="1700" kern="1200" dirty="0"/>
        </a:p>
      </dsp:txBody>
      <dsp:txXfrm>
        <a:off x="1634350" y="1347224"/>
        <a:ext cx="5681002" cy="544679"/>
      </dsp:txXfrm>
    </dsp:sp>
    <dsp:sp modelId="{8EB61B59-4266-482C-9582-86D44C0615DA}">
      <dsp:nvSpPr>
        <dsp:cNvPr id="0" name=""/>
        <dsp:cNvSpPr/>
      </dsp:nvSpPr>
      <dsp:spPr>
        <a:xfrm>
          <a:off x="1604884" y="1951550"/>
          <a:ext cx="5739934" cy="603611"/>
        </a:xfrm>
        <a:prstGeom prst="roundRect">
          <a:avLst/>
        </a:prstGeom>
        <a:solidFill>
          <a:schemeClr val="accent4">
            <a:hueOff val="-1913473"/>
            <a:satOff val="11528"/>
            <a:lumOff val="9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lv-LV" sz="1700" kern="1200" dirty="0" smtClean="0"/>
            <a:t>pašpārliecinātība, paļaušanās uz savām zināšanām </a:t>
          </a:r>
          <a:endParaRPr lang="lv-LV" sz="1700" kern="1200" dirty="0"/>
        </a:p>
      </dsp:txBody>
      <dsp:txXfrm>
        <a:off x="1634350" y="1981016"/>
        <a:ext cx="5681002" cy="544679"/>
      </dsp:txXfrm>
    </dsp:sp>
    <dsp:sp modelId="{6529AD27-C980-43A4-B43F-75FAF2785AD9}">
      <dsp:nvSpPr>
        <dsp:cNvPr id="0" name=""/>
        <dsp:cNvSpPr/>
      </dsp:nvSpPr>
      <dsp:spPr>
        <a:xfrm>
          <a:off x="1604884" y="2585343"/>
          <a:ext cx="5739934" cy="603611"/>
        </a:xfrm>
        <a:prstGeom prst="roundRect">
          <a:avLst/>
        </a:prstGeom>
        <a:solidFill>
          <a:schemeClr val="accent4">
            <a:hueOff val="-2551297"/>
            <a:satOff val="15371"/>
            <a:lumOff val="123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lv-LV" sz="1700" kern="1200" dirty="0" smtClean="0"/>
            <a:t>Ierobežotas finansiālās iespējas</a:t>
          </a:r>
          <a:endParaRPr lang="lv-LV" sz="1700" kern="1200" dirty="0"/>
        </a:p>
      </dsp:txBody>
      <dsp:txXfrm>
        <a:off x="1634350" y="2614809"/>
        <a:ext cx="5681002" cy="544679"/>
      </dsp:txXfrm>
    </dsp:sp>
    <dsp:sp modelId="{AB1DA9A9-FF6D-4139-811D-AD77CAA38D7B}">
      <dsp:nvSpPr>
        <dsp:cNvPr id="0" name=""/>
        <dsp:cNvSpPr/>
      </dsp:nvSpPr>
      <dsp:spPr>
        <a:xfrm>
          <a:off x="1604884" y="3219135"/>
          <a:ext cx="5739934" cy="603611"/>
        </a:xfrm>
        <a:prstGeom prst="roundRect">
          <a:avLst/>
        </a:prstGeom>
        <a:solidFill>
          <a:schemeClr val="accent4">
            <a:hueOff val="-3189121"/>
            <a:satOff val="19214"/>
            <a:lumOff val="15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lv-LV" sz="1700" kern="1200" dirty="0" smtClean="0"/>
            <a:t>kvalificētu meistaru trūkums  </a:t>
          </a:r>
          <a:endParaRPr lang="lv-LV" sz="1700" kern="1200" dirty="0"/>
        </a:p>
      </dsp:txBody>
      <dsp:txXfrm>
        <a:off x="1634350" y="3248601"/>
        <a:ext cx="5681002" cy="544679"/>
      </dsp:txXfrm>
    </dsp:sp>
    <dsp:sp modelId="{B3230070-2853-4115-AE21-E7424171A74C}">
      <dsp:nvSpPr>
        <dsp:cNvPr id="0" name=""/>
        <dsp:cNvSpPr/>
      </dsp:nvSpPr>
      <dsp:spPr>
        <a:xfrm>
          <a:off x="1604884" y="3852928"/>
          <a:ext cx="5739934" cy="603611"/>
        </a:xfrm>
        <a:prstGeom prst="roundRect">
          <a:avLst/>
        </a:prstGeom>
        <a:solidFill>
          <a:schemeClr val="accent4">
            <a:hueOff val="-3826945"/>
            <a:satOff val="23056"/>
            <a:lumOff val="184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lv-LV" sz="1700" kern="1200" dirty="0" smtClean="0"/>
            <a:t>netiek pieaicināti speciālisti</a:t>
          </a:r>
          <a:endParaRPr lang="lv-LV" sz="1700" kern="1200" dirty="0"/>
        </a:p>
      </dsp:txBody>
      <dsp:txXfrm>
        <a:off x="1634350" y="3882394"/>
        <a:ext cx="5681002" cy="544679"/>
      </dsp:txXfrm>
    </dsp:sp>
    <dsp:sp modelId="{811F43AF-D2B1-411D-8E4A-F0D7312A5A84}">
      <dsp:nvSpPr>
        <dsp:cNvPr id="0" name=""/>
        <dsp:cNvSpPr/>
      </dsp:nvSpPr>
      <dsp:spPr>
        <a:xfrm>
          <a:off x="1604884" y="4436948"/>
          <a:ext cx="5739934" cy="603611"/>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rtl="0">
            <a:lnSpc>
              <a:spcPct val="90000"/>
            </a:lnSpc>
            <a:spcBef>
              <a:spcPct val="0"/>
            </a:spcBef>
            <a:spcAft>
              <a:spcPct val="35000"/>
            </a:spcAft>
          </a:pPr>
          <a:r>
            <a:rPr lang="lv-LV" sz="1700" kern="1200" dirty="0" smtClean="0"/>
            <a:t>gados vecākiem iedzīvotājiem atmiņas, kustību traucējumi.</a:t>
          </a:r>
          <a:endParaRPr lang="lv-LV" sz="1700" kern="1200" dirty="0"/>
        </a:p>
      </dsp:txBody>
      <dsp:txXfrm>
        <a:off x="1634350" y="4466414"/>
        <a:ext cx="5681002" cy="544679"/>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61772E04-7758-4345-9E61-9488B2A59DF7}" type="datetimeFigureOut">
              <a:rPr lang="lv-LV" smtClean="0"/>
              <a:t>2018.02.23.</a:t>
            </a:fld>
            <a:endParaRPr lang="lv-LV"/>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CA9FED5A-9B49-4894-94DD-4FE67C98E22D}" type="slidenum">
              <a:rPr lang="lv-LV" smtClean="0"/>
              <a:t>‹#›</a:t>
            </a:fld>
            <a:endParaRPr lang="lv-LV"/>
          </a:p>
        </p:txBody>
      </p:sp>
    </p:spTree>
    <p:extLst>
      <p:ext uri="{BB962C8B-B14F-4D97-AF65-F5344CB8AC3E}">
        <p14:creationId xmlns:p14="http://schemas.microsoft.com/office/powerpoint/2010/main" val="1042495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lv-LV" dirty="0"/>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7452044-3958-4517-A944-C3B4918F004E}" type="datetimeFigureOut">
              <a:rPr lang="lv-LV" smtClean="0"/>
              <a:t>2018.02.23.</a:t>
            </a:fld>
            <a:endParaRPr lang="lv-LV"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lv-LV" dirty="0"/>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lv-LV" dirty="0"/>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6991A87-6ED8-44E8-8CE9-DA9DDA5FE532}" type="slidenum">
              <a:rPr lang="lv-LV" smtClean="0"/>
              <a:t>‹#›</a:t>
            </a:fld>
            <a:endParaRPr lang="lv-LV" dirty="0"/>
          </a:p>
        </p:txBody>
      </p:sp>
    </p:spTree>
    <p:extLst>
      <p:ext uri="{BB962C8B-B14F-4D97-AF65-F5344CB8AC3E}">
        <p14:creationId xmlns:p14="http://schemas.microsoft.com/office/powerpoint/2010/main" val="2370000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76991A87-6ED8-44E8-8CE9-DA9DDA5FE532}" type="slidenum">
              <a:rPr lang="lv-LV" smtClean="0"/>
              <a:t>40</a:t>
            </a:fld>
            <a:endParaRPr lang="lv-LV" dirty="0"/>
          </a:p>
        </p:txBody>
      </p:sp>
    </p:spTree>
    <p:extLst>
      <p:ext uri="{BB962C8B-B14F-4D97-AF65-F5344CB8AC3E}">
        <p14:creationId xmlns:p14="http://schemas.microsoft.com/office/powerpoint/2010/main" val="2992132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76991A87-6ED8-44E8-8CE9-DA9DDA5FE532}" type="slidenum">
              <a:rPr lang="lv-LV" smtClean="0"/>
              <a:t>49</a:t>
            </a:fld>
            <a:endParaRPr lang="lv-LV" dirty="0"/>
          </a:p>
        </p:txBody>
      </p:sp>
    </p:spTree>
    <p:extLst>
      <p:ext uri="{BB962C8B-B14F-4D97-AF65-F5344CB8AC3E}">
        <p14:creationId xmlns:p14="http://schemas.microsoft.com/office/powerpoint/2010/main" val="2992132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lv-LV"/>
          </a:p>
        </p:txBody>
      </p:sp>
      <p:sp>
        <p:nvSpPr>
          <p:cNvPr id="4" name="Date Placeholder 3"/>
          <p:cNvSpPr>
            <a:spLocks noGrp="1"/>
          </p:cNvSpPr>
          <p:nvPr>
            <p:ph type="dt" sz="half" idx="10"/>
          </p:nvPr>
        </p:nvSpPr>
        <p:spPr/>
        <p:txBody>
          <a:bodyPr/>
          <a:lstStyle>
            <a:lvl1pPr>
              <a:defRPr/>
            </a:lvl1pPr>
          </a:lstStyle>
          <a:p>
            <a:pPr>
              <a:defRPr/>
            </a:pPr>
            <a:fld id="{66A5FA1C-223E-49A9-9917-01115C279488}" type="datetimeFigureOut">
              <a:rPr lang="lv-LV"/>
              <a:pPr>
                <a:defRPr/>
              </a:pPr>
              <a:t>2018.02.23.</a:t>
            </a:fld>
            <a:endParaRPr lang="lv-LV" dirty="0"/>
          </a:p>
        </p:txBody>
      </p:sp>
      <p:sp>
        <p:nvSpPr>
          <p:cNvPr id="5" name="Footer Placeholder 4"/>
          <p:cNvSpPr>
            <a:spLocks noGrp="1"/>
          </p:cNvSpPr>
          <p:nvPr>
            <p:ph type="ftr" sz="quarter" idx="11"/>
          </p:nvPr>
        </p:nvSpPr>
        <p:spPr/>
        <p:txBody>
          <a:bodyPr/>
          <a:lstStyle>
            <a:lvl1pPr>
              <a:defRPr/>
            </a:lvl1pPr>
          </a:lstStyle>
          <a:p>
            <a:pPr>
              <a:defRPr/>
            </a:pPr>
            <a:endParaRPr lang="lv-LV" dirty="0"/>
          </a:p>
        </p:txBody>
      </p:sp>
      <p:sp>
        <p:nvSpPr>
          <p:cNvPr id="6" name="Slide Number Placeholder 5"/>
          <p:cNvSpPr>
            <a:spLocks noGrp="1"/>
          </p:cNvSpPr>
          <p:nvPr>
            <p:ph type="sldNum" sz="quarter" idx="12"/>
          </p:nvPr>
        </p:nvSpPr>
        <p:spPr/>
        <p:txBody>
          <a:bodyPr/>
          <a:lstStyle>
            <a:lvl1pPr>
              <a:defRPr/>
            </a:lvl1pPr>
          </a:lstStyle>
          <a:p>
            <a:pPr>
              <a:defRPr/>
            </a:pPr>
            <a:fld id="{027FCA70-0A05-46C4-94CB-FF2A1AD84748}" type="slidenum">
              <a:rPr lang="lv-LV"/>
              <a:pPr>
                <a:defRPr/>
              </a:pPr>
              <a:t>‹#›</a:t>
            </a:fld>
            <a:endParaRPr lang="lv-LV"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a:defRPr/>
            </a:lvl1pPr>
          </a:lstStyle>
          <a:p>
            <a:pPr>
              <a:defRPr/>
            </a:pPr>
            <a:fld id="{8D775427-C506-4E8A-8321-EBE68D6AB617}" type="datetimeFigureOut">
              <a:rPr lang="lv-LV"/>
              <a:pPr>
                <a:defRPr/>
              </a:pPr>
              <a:t>2018.02.23.</a:t>
            </a:fld>
            <a:endParaRPr lang="lv-LV" dirty="0"/>
          </a:p>
        </p:txBody>
      </p:sp>
      <p:sp>
        <p:nvSpPr>
          <p:cNvPr id="5" name="Footer Placeholder 4"/>
          <p:cNvSpPr>
            <a:spLocks noGrp="1"/>
          </p:cNvSpPr>
          <p:nvPr>
            <p:ph type="ftr" sz="quarter" idx="11"/>
          </p:nvPr>
        </p:nvSpPr>
        <p:spPr/>
        <p:txBody>
          <a:bodyPr/>
          <a:lstStyle>
            <a:lvl1pPr>
              <a:defRPr/>
            </a:lvl1pPr>
          </a:lstStyle>
          <a:p>
            <a:pPr>
              <a:defRPr/>
            </a:pPr>
            <a:endParaRPr lang="lv-LV" dirty="0"/>
          </a:p>
        </p:txBody>
      </p:sp>
      <p:sp>
        <p:nvSpPr>
          <p:cNvPr id="6" name="Slide Number Placeholder 5"/>
          <p:cNvSpPr>
            <a:spLocks noGrp="1"/>
          </p:cNvSpPr>
          <p:nvPr>
            <p:ph type="sldNum" sz="quarter" idx="12"/>
          </p:nvPr>
        </p:nvSpPr>
        <p:spPr/>
        <p:txBody>
          <a:bodyPr/>
          <a:lstStyle>
            <a:lvl1pPr>
              <a:defRPr/>
            </a:lvl1pPr>
          </a:lstStyle>
          <a:p>
            <a:pPr>
              <a:defRPr/>
            </a:pPr>
            <a:fld id="{77C1F5CF-8BDB-44E1-A656-A6A77B2C79C9}" type="slidenum">
              <a:rPr lang="lv-LV"/>
              <a:pPr>
                <a:defRPr/>
              </a:pPr>
              <a:t>‹#›</a:t>
            </a:fld>
            <a:endParaRPr lang="lv-LV"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a:defRPr/>
            </a:lvl1pPr>
          </a:lstStyle>
          <a:p>
            <a:pPr>
              <a:defRPr/>
            </a:pPr>
            <a:fld id="{8C9B264E-AAC7-4AB5-B8EE-F61CAE73FB9C}" type="datetimeFigureOut">
              <a:rPr lang="lv-LV"/>
              <a:pPr>
                <a:defRPr/>
              </a:pPr>
              <a:t>2018.02.23.</a:t>
            </a:fld>
            <a:endParaRPr lang="lv-LV" dirty="0"/>
          </a:p>
        </p:txBody>
      </p:sp>
      <p:sp>
        <p:nvSpPr>
          <p:cNvPr id="5" name="Footer Placeholder 4"/>
          <p:cNvSpPr>
            <a:spLocks noGrp="1"/>
          </p:cNvSpPr>
          <p:nvPr>
            <p:ph type="ftr" sz="quarter" idx="11"/>
          </p:nvPr>
        </p:nvSpPr>
        <p:spPr/>
        <p:txBody>
          <a:bodyPr/>
          <a:lstStyle>
            <a:lvl1pPr>
              <a:defRPr/>
            </a:lvl1pPr>
          </a:lstStyle>
          <a:p>
            <a:pPr>
              <a:defRPr/>
            </a:pPr>
            <a:endParaRPr lang="lv-LV" dirty="0"/>
          </a:p>
        </p:txBody>
      </p:sp>
      <p:sp>
        <p:nvSpPr>
          <p:cNvPr id="6" name="Slide Number Placeholder 5"/>
          <p:cNvSpPr>
            <a:spLocks noGrp="1"/>
          </p:cNvSpPr>
          <p:nvPr>
            <p:ph type="sldNum" sz="quarter" idx="12"/>
          </p:nvPr>
        </p:nvSpPr>
        <p:spPr/>
        <p:txBody>
          <a:bodyPr/>
          <a:lstStyle>
            <a:lvl1pPr>
              <a:defRPr/>
            </a:lvl1pPr>
          </a:lstStyle>
          <a:p>
            <a:pPr>
              <a:defRPr/>
            </a:pPr>
            <a:fld id="{7AB5EF9E-A13E-4E71-9528-39CBA6E07D6B}" type="slidenum">
              <a:rPr lang="lv-LV"/>
              <a:pPr>
                <a:defRPr/>
              </a:pPr>
              <a:t>‹#›</a:t>
            </a:fld>
            <a:endParaRPr lang="lv-LV"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Date Placeholder 3"/>
          <p:cNvSpPr>
            <a:spLocks noGrp="1"/>
          </p:cNvSpPr>
          <p:nvPr>
            <p:ph type="dt" sz="half" idx="10"/>
          </p:nvPr>
        </p:nvSpPr>
        <p:spPr/>
        <p:txBody>
          <a:bodyPr/>
          <a:lstStyle>
            <a:lvl1pPr>
              <a:defRPr/>
            </a:lvl1pPr>
          </a:lstStyle>
          <a:p>
            <a:pPr>
              <a:defRPr/>
            </a:pPr>
            <a:fld id="{1BF3DB98-4004-4AAA-983F-4BEEA2385410}" type="datetimeFigureOut">
              <a:rPr lang="lv-LV"/>
              <a:pPr>
                <a:defRPr/>
              </a:pPr>
              <a:t>2018.02.23.</a:t>
            </a:fld>
            <a:endParaRPr lang="lv-LV" dirty="0"/>
          </a:p>
        </p:txBody>
      </p:sp>
      <p:sp>
        <p:nvSpPr>
          <p:cNvPr id="5" name="Footer Placeholder 4"/>
          <p:cNvSpPr>
            <a:spLocks noGrp="1"/>
          </p:cNvSpPr>
          <p:nvPr>
            <p:ph type="ftr" sz="quarter" idx="11"/>
          </p:nvPr>
        </p:nvSpPr>
        <p:spPr/>
        <p:txBody>
          <a:bodyPr/>
          <a:lstStyle>
            <a:lvl1pPr>
              <a:defRPr/>
            </a:lvl1pPr>
          </a:lstStyle>
          <a:p>
            <a:pPr>
              <a:defRPr/>
            </a:pPr>
            <a:endParaRPr lang="lv-LV" dirty="0"/>
          </a:p>
        </p:txBody>
      </p:sp>
      <p:sp>
        <p:nvSpPr>
          <p:cNvPr id="6" name="Slide Number Placeholder 5"/>
          <p:cNvSpPr>
            <a:spLocks noGrp="1"/>
          </p:cNvSpPr>
          <p:nvPr>
            <p:ph type="sldNum" sz="quarter" idx="12"/>
          </p:nvPr>
        </p:nvSpPr>
        <p:spPr/>
        <p:txBody>
          <a:bodyPr/>
          <a:lstStyle>
            <a:lvl1pPr>
              <a:defRPr/>
            </a:lvl1pPr>
          </a:lstStyle>
          <a:p>
            <a:pPr>
              <a:defRPr/>
            </a:pPr>
            <a:fld id="{E36CA02E-0EF5-4F57-8C95-074B0E2ED0B1}" type="slidenum">
              <a:rPr lang="lv-LV"/>
              <a:pPr>
                <a:defRPr/>
              </a:pPr>
              <a:t>‹#›</a:t>
            </a:fld>
            <a:endParaRPr lang="lv-LV"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DA602FB-A116-4B56-AF78-B8A3DB1C89C8}" type="datetimeFigureOut">
              <a:rPr lang="lv-LV"/>
              <a:pPr>
                <a:defRPr/>
              </a:pPr>
              <a:t>2018.02.23.</a:t>
            </a:fld>
            <a:endParaRPr lang="lv-LV" dirty="0"/>
          </a:p>
        </p:txBody>
      </p:sp>
      <p:sp>
        <p:nvSpPr>
          <p:cNvPr id="5" name="Footer Placeholder 4"/>
          <p:cNvSpPr>
            <a:spLocks noGrp="1"/>
          </p:cNvSpPr>
          <p:nvPr>
            <p:ph type="ftr" sz="quarter" idx="11"/>
          </p:nvPr>
        </p:nvSpPr>
        <p:spPr/>
        <p:txBody>
          <a:bodyPr/>
          <a:lstStyle>
            <a:lvl1pPr>
              <a:defRPr/>
            </a:lvl1pPr>
          </a:lstStyle>
          <a:p>
            <a:pPr>
              <a:defRPr/>
            </a:pPr>
            <a:endParaRPr lang="lv-LV" dirty="0"/>
          </a:p>
        </p:txBody>
      </p:sp>
      <p:sp>
        <p:nvSpPr>
          <p:cNvPr id="6" name="Slide Number Placeholder 5"/>
          <p:cNvSpPr>
            <a:spLocks noGrp="1"/>
          </p:cNvSpPr>
          <p:nvPr>
            <p:ph type="sldNum" sz="quarter" idx="12"/>
          </p:nvPr>
        </p:nvSpPr>
        <p:spPr/>
        <p:txBody>
          <a:bodyPr/>
          <a:lstStyle>
            <a:lvl1pPr>
              <a:defRPr/>
            </a:lvl1pPr>
          </a:lstStyle>
          <a:p>
            <a:pPr>
              <a:defRPr/>
            </a:pPr>
            <a:fld id="{AE5774B0-1B40-46DB-9DF3-4EA76BC561AF}" type="slidenum">
              <a:rPr lang="lv-LV"/>
              <a:pPr>
                <a:defRPr/>
              </a:pPr>
              <a:t>‹#›</a:t>
            </a:fld>
            <a:endParaRPr lang="lv-LV"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Date Placeholder 3"/>
          <p:cNvSpPr>
            <a:spLocks noGrp="1"/>
          </p:cNvSpPr>
          <p:nvPr>
            <p:ph type="dt" sz="half" idx="10"/>
          </p:nvPr>
        </p:nvSpPr>
        <p:spPr/>
        <p:txBody>
          <a:bodyPr/>
          <a:lstStyle>
            <a:lvl1pPr>
              <a:defRPr/>
            </a:lvl1pPr>
          </a:lstStyle>
          <a:p>
            <a:pPr>
              <a:defRPr/>
            </a:pPr>
            <a:fld id="{E53AABD9-865E-4A5F-BE0D-37A6FEFA6EA6}" type="datetimeFigureOut">
              <a:rPr lang="lv-LV"/>
              <a:pPr>
                <a:defRPr/>
              </a:pPr>
              <a:t>2018.02.23.</a:t>
            </a:fld>
            <a:endParaRPr lang="lv-LV" dirty="0"/>
          </a:p>
        </p:txBody>
      </p:sp>
      <p:sp>
        <p:nvSpPr>
          <p:cNvPr id="6" name="Footer Placeholder 4"/>
          <p:cNvSpPr>
            <a:spLocks noGrp="1"/>
          </p:cNvSpPr>
          <p:nvPr>
            <p:ph type="ftr" sz="quarter" idx="11"/>
          </p:nvPr>
        </p:nvSpPr>
        <p:spPr/>
        <p:txBody>
          <a:bodyPr/>
          <a:lstStyle>
            <a:lvl1pPr>
              <a:defRPr/>
            </a:lvl1pPr>
          </a:lstStyle>
          <a:p>
            <a:pPr>
              <a:defRPr/>
            </a:pPr>
            <a:endParaRPr lang="lv-LV" dirty="0"/>
          </a:p>
        </p:txBody>
      </p:sp>
      <p:sp>
        <p:nvSpPr>
          <p:cNvPr id="7" name="Slide Number Placeholder 5"/>
          <p:cNvSpPr>
            <a:spLocks noGrp="1"/>
          </p:cNvSpPr>
          <p:nvPr>
            <p:ph type="sldNum" sz="quarter" idx="12"/>
          </p:nvPr>
        </p:nvSpPr>
        <p:spPr/>
        <p:txBody>
          <a:bodyPr/>
          <a:lstStyle>
            <a:lvl1pPr>
              <a:defRPr/>
            </a:lvl1pPr>
          </a:lstStyle>
          <a:p>
            <a:pPr>
              <a:defRPr/>
            </a:pPr>
            <a:fld id="{45A94C68-CBE8-4F05-8D1F-9D2DBC9C01F2}" type="slidenum">
              <a:rPr lang="lv-LV"/>
              <a:pPr>
                <a:defRPr/>
              </a:pPr>
              <a:t>‹#›</a:t>
            </a:fld>
            <a:endParaRPr lang="lv-LV"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7" name="Date Placeholder 3"/>
          <p:cNvSpPr>
            <a:spLocks noGrp="1"/>
          </p:cNvSpPr>
          <p:nvPr>
            <p:ph type="dt" sz="half" idx="10"/>
          </p:nvPr>
        </p:nvSpPr>
        <p:spPr/>
        <p:txBody>
          <a:bodyPr/>
          <a:lstStyle>
            <a:lvl1pPr>
              <a:defRPr/>
            </a:lvl1pPr>
          </a:lstStyle>
          <a:p>
            <a:pPr>
              <a:defRPr/>
            </a:pPr>
            <a:fld id="{6869B8E9-79E7-4C21-B364-A1253392E126}" type="datetimeFigureOut">
              <a:rPr lang="lv-LV"/>
              <a:pPr>
                <a:defRPr/>
              </a:pPr>
              <a:t>2018.02.23.</a:t>
            </a:fld>
            <a:endParaRPr lang="lv-LV" dirty="0"/>
          </a:p>
        </p:txBody>
      </p:sp>
      <p:sp>
        <p:nvSpPr>
          <p:cNvPr id="8" name="Footer Placeholder 4"/>
          <p:cNvSpPr>
            <a:spLocks noGrp="1"/>
          </p:cNvSpPr>
          <p:nvPr>
            <p:ph type="ftr" sz="quarter" idx="11"/>
          </p:nvPr>
        </p:nvSpPr>
        <p:spPr/>
        <p:txBody>
          <a:bodyPr/>
          <a:lstStyle>
            <a:lvl1pPr>
              <a:defRPr/>
            </a:lvl1pPr>
          </a:lstStyle>
          <a:p>
            <a:pPr>
              <a:defRPr/>
            </a:pPr>
            <a:endParaRPr lang="lv-LV" dirty="0"/>
          </a:p>
        </p:txBody>
      </p:sp>
      <p:sp>
        <p:nvSpPr>
          <p:cNvPr id="9" name="Slide Number Placeholder 5"/>
          <p:cNvSpPr>
            <a:spLocks noGrp="1"/>
          </p:cNvSpPr>
          <p:nvPr>
            <p:ph type="sldNum" sz="quarter" idx="12"/>
          </p:nvPr>
        </p:nvSpPr>
        <p:spPr/>
        <p:txBody>
          <a:bodyPr/>
          <a:lstStyle>
            <a:lvl1pPr>
              <a:defRPr/>
            </a:lvl1pPr>
          </a:lstStyle>
          <a:p>
            <a:pPr>
              <a:defRPr/>
            </a:pPr>
            <a:fld id="{80D892E9-6138-469D-8D8D-E28E0E10727B}" type="slidenum">
              <a:rPr lang="lv-LV"/>
              <a:pPr>
                <a:defRPr/>
              </a:pPr>
              <a:t>‹#›</a:t>
            </a:fld>
            <a:endParaRPr lang="lv-LV"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lv-LV"/>
          </a:p>
        </p:txBody>
      </p:sp>
      <p:sp>
        <p:nvSpPr>
          <p:cNvPr id="3" name="Date Placeholder 3"/>
          <p:cNvSpPr>
            <a:spLocks noGrp="1"/>
          </p:cNvSpPr>
          <p:nvPr>
            <p:ph type="dt" sz="half" idx="10"/>
          </p:nvPr>
        </p:nvSpPr>
        <p:spPr/>
        <p:txBody>
          <a:bodyPr/>
          <a:lstStyle>
            <a:lvl1pPr>
              <a:defRPr/>
            </a:lvl1pPr>
          </a:lstStyle>
          <a:p>
            <a:pPr>
              <a:defRPr/>
            </a:pPr>
            <a:fld id="{C731C41C-4A25-47AE-AA8B-07B4D04FAC1E}" type="datetimeFigureOut">
              <a:rPr lang="lv-LV"/>
              <a:pPr>
                <a:defRPr/>
              </a:pPr>
              <a:t>2018.02.23.</a:t>
            </a:fld>
            <a:endParaRPr lang="lv-LV" dirty="0"/>
          </a:p>
        </p:txBody>
      </p:sp>
      <p:sp>
        <p:nvSpPr>
          <p:cNvPr id="4" name="Footer Placeholder 4"/>
          <p:cNvSpPr>
            <a:spLocks noGrp="1"/>
          </p:cNvSpPr>
          <p:nvPr>
            <p:ph type="ftr" sz="quarter" idx="11"/>
          </p:nvPr>
        </p:nvSpPr>
        <p:spPr/>
        <p:txBody>
          <a:bodyPr/>
          <a:lstStyle>
            <a:lvl1pPr>
              <a:defRPr/>
            </a:lvl1pPr>
          </a:lstStyle>
          <a:p>
            <a:pPr>
              <a:defRPr/>
            </a:pPr>
            <a:endParaRPr lang="lv-LV" dirty="0"/>
          </a:p>
        </p:txBody>
      </p:sp>
      <p:sp>
        <p:nvSpPr>
          <p:cNvPr id="5" name="Slide Number Placeholder 5"/>
          <p:cNvSpPr>
            <a:spLocks noGrp="1"/>
          </p:cNvSpPr>
          <p:nvPr>
            <p:ph type="sldNum" sz="quarter" idx="12"/>
          </p:nvPr>
        </p:nvSpPr>
        <p:spPr/>
        <p:txBody>
          <a:bodyPr/>
          <a:lstStyle>
            <a:lvl1pPr>
              <a:defRPr/>
            </a:lvl1pPr>
          </a:lstStyle>
          <a:p>
            <a:pPr>
              <a:defRPr/>
            </a:pPr>
            <a:fld id="{3037405F-1827-4619-94F6-FBD2902BB70F}" type="slidenum">
              <a:rPr lang="lv-LV"/>
              <a:pPr>
                <a:defRPr/>
              </a:pPr>
              <a:t>‹#›</a:t>
            </a:fld>
            <a:endParaRPr lang="lv-LV"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9CCA1DA-D071-4D56-91D4-E48C48386F2C}" type="datetimeFigureOut">
              <a:rPr lang="lv-LV"/>
              <a:pPr>
                <a:defRPr/>
              </a:pPr>
              <a:t>2018.02.23.</a:t>
            </a:fld>
            <a:endParaRPr lang="lv-LV" dirty="0"/>
          </a:p>
        </p:txBody>
      </p:sp>
      <p:sp>
        <p:nvSpPr>
          <p:cNvPr id="3" name="Footer Placeholder 4"/>
          <p:cNvSpPr>
            <a:spLocks noGrp="1"/>
          </p:cNvSpPr>
          <p:nvPr>
            <p:ph type="ftr" sz="quarter" idx="11"/>
          </p:nvPr>
        </p:nvSpPr>
        <p:spPr/>
        <p:txBody>
          <a:bodyPr/>
          <a:lstStyle>
            <a:lvl1pPr>
              <a:defRPr/>
            </a:lvl1pPr>
          </a:lstStyle>
          <a:p>
            <a:pPr>
              <a:defRPr/>
            </a:pPr>
            <a:endParaRPr lang="lv-LV" dirty="0"/>
          </a:p>
        </p:txBody>
      </p:sp>
      <p:sp>
        <p:nvSpPr>
          <p:cNvPr id="4" name="Slide Number Placeholder 5"/>
          <p:cNvSpPr>
            <a:spLocks noGrp="1"/>
          </p:cNvSpPr>
          <p:nvPr>
            <p:ph type="sldNum" sz="quarter" idx="12"/>
          </p:nvPr>
        </p:nvSpPr>
        <p:spPr/>
        <p:txBody>
          <a:bodyPr/>
          <a:lstStyle>
            <a:lvl1pPr>
              <a:defRPr/>
            </a:lvl1pPr>
          </a:lstStyle>
          <a:p>
            <a:pPr>
              <a:defRPr/>
            </a:pPr>
            <a:fld id="{0A25A9B8-32D5-4508-811D-AE7D0CE53FFA}" type="slidenum">
              <a:rPr lang="lv-LV"/>
              <a:pPr>
                <a:defRPr/>
              </a:pPr>
              <a:t>‹#›</a:t>
            </a:fld>
            <a:endParaRPr lang="lv-LV"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BBF69ED-A0F4-4DED-974B-339827790284}" type="datetimeFigureOut">
              <a:rPr lang="lv-LV"/>
              <a:pPr>
                <a:defRPr/>
              </a:pPr>
              <a:t>2018.02.23.</a:t>
            </a:fld>
            <a:endParaRPr lang="lv-LV" dirty="0"/>
          </a:p>
        </p:txBody>
      </p:sp>
      <p:sp>
        <p:nvSpPr>
          <p:cNvPr id="6" name="Footer Placeholder 4"/>
          <p:cNvSpPr>
            <a:spLocks noGrp="1"/>
          </p:cNvSpPr>
          <p:nvPr>
            <p:ph type="ftr" sz="quarter" idx="11"/>
          </p:nvPr>
        </p:nvSpPr>
        <p:spPr/>
        <p:txBody>
          <a:bodyPr/>
          <a:lstStyle>
            <a:lvl1pPr>
              <a:defRPr/>
            </a:lvl1pPr>
          </a:lstStyle>
          <a:p>
            <a:pPr>
              <a:defRPr/>
            </a:pPr>
            <a:endParaRPr lang="lv-LV" dirty="0"/>
          </a:p>
        </p:txBody>
      </p:sp>
      <p:sp>
        <p:nvSpPr>
          <p:cNvPr id="7" name="Slide Number Placeholder 5"/>
          <p:cNvSpPr>
            <a:spLocks noGrp="1"/>
          </p:cNvSpPr>
          <p:nvPr>
            <p:ph type="sldNum" sz="quarter" idx="12"/>
          </p:nvPr>
        </p:nvSpPr>
        <p:spPr/>
        <p:txBody>
          <a:bodyPr/>
          <a:lstStyle>
            <a:lvl1pPr>
              <a:defRPr/>
            </a:lvl1pPr>
          </a:lstStyle>
          <a:p>
            <a:pPr>
              <a:defRPr/>
            </a:pPr>
            <a:fld id="{491EC2D2-87DD-4F12-A6A2-F0A6309EADD9}" type="slidenum">
              <a:rPr lang="lv-LV"/>
              <a:pPr>
                <a:defRPr/>
              </a:pPr>
              <a:t>‹#›</a:t>
            </a:fld>
            <a:endParaRPr lang="lv-LV"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lv-LV"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D4ED87E-39F8-4214-848E-30F8CD65A43B}" type="datetimeFigureOut">
              <a:rPr lang="lv-LV"/>
              <a:pPr>
                <a:defRPr/>
              </a:pPr>
              <a:t>2018.02.23.</a:t>
            </a:fld>
            <a:endParaRPr lang="lv-LV" dirty="0"/>
          </a:p>
        </p:txBody>
      </p:sp>
      <p:sp>
        <p:nvSpPr>
          <p:cNvPr id="6" name="Footer Placeholder 4"/>
          <p:cNvSpPr>
            <a:spLocks noGrp="1"/>
          </p:cNvSpPr>
          <p:nvPr>
            <p:ph type="ftr" sz="quarter" idx="11"/>
          </p:nvPr>
        </p:nvSpPr>
        <p:spPr/>
        <p:txBody>
          <a:bodyPr/>
          <a:lstStyle>
            <a:lvl1pPr>
              <a:defRPr/>
            </a:lvl1pPr>
          </a:lstStyle>
          <a:p>
            <a:pPr>
              <a:defRPr/>
            </a:pPr>
            <a:endParaRPr lang="lv-LV" dirty="0"/>
          </a:p>
        </p:txBody>
      </p:sp>
      <p:sp>
        <p:nvSpPr>
          <p:cNvPr id="7" name="Slide Number Placeholder 5"/>
          <p:cNvSpPr>
            <a:spLocks noGrp="1"/>
          </p:cNvSpPr>
          <p:nvPr>
            <p:ph type="sldNum" sz="quarter" idx="12"/>
          </p:nvPr>
        </p:nvSpPr>
        <p:spPr/>
        <p:txBody>
          <a:bodyPr/>
          <a:lstStyle>
            <a:lvl1pPr>
              <a:defRPr/>
            </a:lvl1pPr>
          </a:lstStyle>
          <a:p>
            <a:pPr>
              <a:defRPr/>
            </a:pPr>
            <a:fld id="{B44FF417-1639-4812-9527-9C60326B6943}" type="slidenum">
              <a:rPr lang="lv-LV"/>
              <a:pPr>
                <a:defRPr/>
              </a:pPr>
              <a:t>‹#›</a:t>
            </a:fld>
            <a:endParaRPr lang="lv-LV"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lv-LV"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3808E91-C2B9-4174-8102-AC6E8C79CE8C}" type="datetimeFigureOut">
              <a:rPr lang="lv-LV"/>
              <a:pPr>
                <a:defRPr/>
              </a:pPr>
              <a:t>2018.02.23.</a:t>
            </a:fld>
            <a:endParaRPr lang="lv-LV"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lv-LV"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F6B1EEB0-6239-4BB5-8781-1D2BE17767C5}" type="slidenum">
              <a:rPr lang="lv-LV"/>
              <a:pPr>
                <a:defRPr/>
              </a:pPr>
              <a:t>‹#›</a:t>
            </a:fld>
            <a:endParaRPr lang="lv-LV"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wmf"/><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2.w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7.w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wmf"/></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0.wmf"/></Relationships>
</file>

<file path=ppt/slides/_rels/slide2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5.xml"/><Relationship Id="rId7" Type="http://schemas.openxmlformats.org/officeDocument/2006/relationships/image" Target="../media/image21.png"/><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2.wmf"/></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wmf"/></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5.wmf"/><Relationship Id="rId4" Type="http://schemas.openxmlformats.org/officeDocument/2006/relationships/image" Target="../media/image24.wmf"/></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7.wmf"/><Relationship Id="rId4" Type="http://schemas.openxmlformats.org/officeDocument/2006/relationships/image" Target="../media/image26.wmf"/></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0.wmf"/></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w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image" Target="../media/image2.png"/><Relationship Id="rId4" Type="http://schemas.openxmlformats.org/officeDocument/2006/relationships/diagramLayout" Target="../diagrams/layout6.xml"/><Relationship Id="rId9" Type="http://schemas.openxmlformats.org/officeDocument/2006/relationships/image" Target="../media/image1.jpe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wmf"/></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5.wmf"/></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6.wmf"/></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7.wmf"/></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8.wmf"/></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9.wmf"/></Relationships>
</file>

<file path=ppt/slides/_rels/slide4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10" Type="http://schemas.openxmlformats.org/officeDocument/2006/relationships/image" Target="../media/image2.png"/><Relationship Id="rId4" Type="http://schemas.openxmlformats.org/officeDocument/2006/relationships/diagramLayout" Target="../diagrams/layout7.xml"/><Relationship Id="rId9"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1.wmf"/></Relationships>
</file>

<file path=ppt/slides/_rels/slide5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8.xml"/><Relationship Id="rId7" Type="http://schemas.openxmlformats.org/officeDocument/2006/relationships/image" Target="../media/image42.png"/><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3.wmf"/></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4.wmf"/></Relationships>
</file>

<file path=ppt/slides/_rels/slide5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Layout" Target="../diagrams/layout9.xml"/><Relationship Id="rId7" Type="http://schemas.openxmlformats.org/officeDocument/2006/relationships/image" Target="../media/image45.png"/><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6.wmf"/></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7.wmf"/></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8.wmf"/></Relationships>
</file>

<file path=ppt/slides/_rels/slide6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0.xml"/><Relationship Id="rId7" Type="http://schemas.openxmlformats.org/officeDocument/2006/relationships/image" Target="../media/image1.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 Id="rId9" Type="http://schemas.openxmlformats.org/officeDocument/2006/relationships/image" Target="../media/image49.png"/></Relationships>
</file>

<file path=ppt/slides/_rels/slide6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1.xml"/><Relationship Id="rId7" Type="http://schemas.openxmlformats.org/officeDocument/2006/relationships/image" Target="../media/image1.jpeg"/><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10" Type="http://schemas.openxmlformats.org/officeDocument/2006/relationships/image" Target="../media/image51.png"/><Relationship Id="rId4" Type="http://schemas.openxmlformats.org/officeDocument/2006/relationships/diagramQuickStyle" Target="../diagrams/quickStyle11.xml"/><Relationship Id="rId9" Type="http://schemas.openxmlformats.org/officeDocument/2006/relationships/image" Target="../media/image50.png"/></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ubtitle 2"/>
          <p:cNvSpPr>
            <a:spLocks noGrp="1"/>
          </p:cNvSpPr>
          <p:nvPr>
            <p:ph type="subTitle" idx="1"/>
          </p:nvPr>
        </p:nvSpPr>
        <p:spPr>
          <a:xfrm>
            <a:off x="1475656" y="2844991"/>
            <a:ext cx="6400800" cy="2592387"/>
          </a:xfrm>
        </p:spPr>
        <p:txBody>
          <a:bodyPr/>
          <a:lstStyle/>
          <a:p>
            <a:pPr eaLnBrk="1" hangingPunct="1">
              <a:lnSpc>
                <a:spcPct val="90000"/>
              </a:lnSpc>
            </a:pPr>
            <a:r>
              <a:rPr lang="lv-LV" sz="3400" b="1" dirty="0" smtClean="0">
                <a:solidFill>
                  <a:schemeClr val="tx1"/>
                </a:solidFill>
                <a:latin typeface="Arial" charset="0"/>
              </a:rPr>
              <a:t>Latvijas iedzīvotāju pieredze un uzskati par ugunsdrošības preventīvajiem pasākumiem</a:t>
            </a:r>
            <a:endParaRPr lang="lv-LV" sz="3400" dirty="0" smtClean="0">
              <a:solidFill>
                <a:schemeClr val="tx1"/>
              </a:solidFill>
              <a:latin typeface="Arial" charset="0"/>
            </a:endParaRPr>
          </a:p>
          <a:p>
            <a:pPr eaLnBrk="1" hangingPunct="1">
              <a:lnSpc>
                <a:spcPct val="90000"/>
              </a:lnSpc>
            </a:pPr>
            <a:endParaRPr lang="lv-LV" sz="2800" dirty="0" smtClean="0">
              <a:solidFill>
                <a:schemeClr val="tx1"/>
              </a:solidFill>
            </a:endParaRPr>
          </a:p>
          <a:p>
            <a:pPr eaLnBrk="1" hangingPunct="1">
              <a:lnSpc>
                <a:spcPct val="90000"/>
              </a:lnSpc>
            </a:pPr>
            <a:r>
              <a:rPr lang="lv-LV" sz="2400" dirty="0" smtClean="0">
                <a:solidFill>
                  <a:schemeClr val="tx1"/>
                </a:solidFill>
                <a:latin typeface="Arial" charset="0"/>
              </a:rPr>
              <a:t>2017.gada oktobris - 2018.gada janvāris </a:t>
            </a:r>
          </a:p>
        </p:txBody>
      </p:sp>
      <p:pic>
        <p:nvPicPr>
          <p:cNvPr id="13314"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13315" name="Picture 6"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2" name="Rectangle 1"/>
          <p:cNvSpPr/>
          <p:nvPr/>
        </p:nvSpPr>
        <p:spPr>
          <a:xfrm>
            <a:off x="179512" y="5712767"/>
            <a:ext cx="4572000" cy="461665"/>
          </a:xfrm>
          <a:prstGeom prst="rect">
            <a:avLst/>
          </a:prstGeom>
        </p:spPr>
        <p:txBody>
          <a:bodyPr>
            <a:spAutoFit/>
          </a:bodyPr>
          <a:lstStyle/>
          <a:p>
            <a:r>
              <a:rPr lang="lv-LV" sz="1200" dirty="0"/>
              <a:t>Šī publikācija atspoguļo tikai autora viedokli, un Eiropas Komisija neatbild par tajā iekļautās informācijas tālāko izmantošanu.</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60648"/>
            <a:ext cx="7226300" cy="227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457200" y="274638"/>
            <a:ext cx="8229600" cy="777875"/>
          </a:xfrm>
        </p:spPr>
        <p:txBody>
          <a:bodyPr/>
          <a:lstStyle/>
          <a:p>
            <a:pPr eaLnBrk="1" hangingPunct="1"/>
            <a:r>
              <a:rPr lang="lv-LV" sz="2800" b="1" dirty="0" smtClean="0">
                <a:latin typeface="Arial" charset="0"/>
              </a:rPr>
              <a:t>Apkures veidi mājoklī</a:t>
            </a:r>
          </a:p>
        </p:txBody>
      </p:sp>
      <p:pic>
        <p:nvPicPr>
          <p:cNvPr id="22530"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22531"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22532" name="Rectangle 6"/>
          <p:cNvSpPr>
            <a:spLocks noChangeArrowheads="1"/>
          </p:cNvSpPr>
          <p:nvPr/>
        </p:nvSpPr>
        <p:spPr bwMode="auto">
          <a:xfrm>
            <a:off x="250825" y="981075"/>
            <a:ext cx="8642350" cy="244475"/>
          </a:xfrm>
          <a:prstGeom prst="rect">
            <a:avLst/>
          </a:prstGeom>
          <a:noFill/>
          <a:ln w="9525">
            <a:noFill/>
            <a:miter lim="800000"/>
            <a:headEnd/>
            <a:tailEnd/>
          </a:ln>
        </p:spPr>
        <p:txBody>
          <a:bodyPr>
            <a:spAutoFit/>
          </a:bodyPr>
          <a:lstStyle/>
          <a:p>
            <a:r>
              <a:rPr lang="lv-LV" sz="1000" i="1" dirty="0"/>
              <a:t>"Vai Jūsu mājoklī ir ... "</a:t>
            </a:r>
          </a:p>
        </p:txBody>
      </p:sp>
      <p:pic>
        <p:nvPicPr>
          <p:cNvPr id="22533" name="Picture 8"/>
          <p:cNvPicPr>
            <a:picLocks noChangeAspect="1" noChangeArrowheads="1"/>
          </p:cNvPicPr>
          <p:nvPr/>
        </p:nvPicPr>
        <p:blipFill>
          <a:blip r:embed="rId4"/>
          <a:srcRect/>
          <a:stretch>
            <a:fillRect/>
          </a:stretch>
        </p:blipFill>
        <p:spPr bwMode="auto">
          <a:xfrm>
            <a:off x="1258888" y="1125538"/>
            <a:ext cx="6753225" cy="2905125"/>
          </a:xfrm>
          <a:prstGeom prst="rect">
            <a:avLst/>
          </a:prstGeom>
          <a:noFill/>
          <a:ln w="9525">
            <a:noFill/>
            <a:miter lim="800000"/>
            <a:headEnd/>
            <a:tailEnd/>
          </a:ln>
        </p:spPr>
      </p:pic>
      <p:pic>
        <p:nvPicPr>
          <p:cNvPr id="22534" name="Picture 9"/>
          <p:cNvPicPr>
            <a:picLocks noChangeAspect="1" noChangeArrowheads="1"/>
          </p:cNvPicPr>
          <p:nvPr/>
        </p:nvPicPr>
        <p:blipFill>
          <a:blip r:embed="rId5"/>
          <a:srcRect/>
          <a:stretch>
            <a:fillRect/>
          </a:stretch>
        </p:blipFill>
        <p:spPr bwMode="auto">
          <a:xfrm>
            <a:off x="1619250" y="3933825"/>
            <a:ext cx="6076950" cy="279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idx="4294967295"/>
          </p:nvPr>
        </p:nvSpPr>
        <p:spPr>
          <a:xfrm>
            <a:off x="457200" y="274638"/>
            <a:ext cx="8229600" cy="777875"/>
          </a:xfrm>
        </p:spPr>
        <p:txBody>
          <a:bodyPr/>
          <a:lstStyle/>
          <a:p>
            <a:pPr eaLnBrk="1" hangingPunct="1"/>
            <a:r>
              <a:rPr lang="lv-LV" sz="2800" b="1" dirty="0" smtClean="0">
                <a:latin typeface="Arial" charset="0"/>
              </a:rPr>
              <a:t>Smēķēšana iekštelpās</a:t>
            </a:r>
          </a:p>
        </p:txBody>
      </p:sp>
      <p:pic>
        <p:nvPicPr>
          <p:cNvPr id="23554"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23555"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23556" name="Rectangle 5"/>
          <p:cNvSpPr>
            <a:spLocks noChangeArrowheads="1"/>
          </p:cNvSpPr>
          <p:nvPr/>
        </p:nvSpPr>
        <p:spPr bwMode="auto">
          <a:xfrm>
            <a:off x="250825" y="981075"/>
            <a:ext cx="8642350" cy="244475"/>
          </a:xfrm>
          <a:prstGeom prst="rect">
            <a:avLst/>
          </a:prstGeom>
          <a:noFill/>
          <a:ln w="9525">
            <a:noFill/>
            <a:miter lim="800000"/>
            <a:headEnd/>
            <a:tailEnd/>
          </a:ln>
        </p:spPr>
        <p:txBody>
          <a:bodyPr>
            <a:spAutoFit/>
          </a:bodyPr>
          <a:lstStyle/>
          <a:p>
            <a:r>
              <a:rPr lang="lv-LV" sz="1000" i="1" dirty="0"/>
              <a:t>"Vai Jūs vai kāds cits no Jūsu ģimenes dažkārt smēķē iekštelpās?"</a:t>
            </a:r>
          </a:p>
        </p:txBody>
      </p:sp>
      <p:pic>
        <p:nvPicPr>
          <p:cNvPr id="23557" name="Picture 7"/>
          <p:cNvPicPr>
            <a:picLocks noChangeAspect="1" noChangeArrowheads="1"/>
          </p:cNvPicPr>
          <p:nvPr/>
        </p:nvPicPr>
        <p:blipFill>
          <a:blip r:embed="rId4"/>
          <a:srcRect/>
          <a:stretch>
            <a:fillRect/>
          </a:stretch>
        </p:blipFill>
        <p:spPr bwMode="auto">
          <a:xfrm>
            <a:off x="1352550" y="1787525"/>
            <a:ext cx="6438900" cy="328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idx="4294967295"/>
          </p:nvPr>
        </p:nvSpPr>
        <p:spPr/>
        <p:txBody>
          <a:bodyPr/>
          <a:lstStyle/>
          <a:p>
            <a:r>
              <a:rPr lang="lv-LV" sz="2800" b="1" dirty="0" smtClean="0">
                <a:latin typeface="Arial" charset="0"/>
              </a:rPr>
              <a:t>Riska faktori </a:t>
            </a:r>
          </a:p>
        </p:txBody>
      </p:sp>
      <p:pic>
        <p:nvPicPr>
          <p:cNvPr id="69635" name="Picture 4" descr="Картинки по запросу vugd"/>
          <p:cNvPicPr>
            <a:picLocks noChangeAspect="1" noChangeArrowheads="1"/>
          </p:cNvPicPr>
          <p:nvPr/>
        </p:nvPicPr>
        <p:blipFill>
          <a:blip r:embed="rId2"/>
          <a:srcRect/>
          <a:stretch>
            <a:fillRect/>
          </a:stretch>
        </p:blipFill>
        <p:spPr bwMode="auto">
          <a:xfrm>
            <a:off x="7092950" y="5943600"/>
            <a:ext cx="871538" cy="914400"/>
          </a:xfrm>
          <a:prstGeom prst="rect">
            <a:avLst/>
          </a:prstGeom>
          <a:noFill/>
          <a:ln w="9525">
            <a:noFill/>
            <a:miter lim="800000"/>
            <a:headEnd/>
            <a:tailEnd/>
          </a:ln>
        </p:spPr>
      </p:pic>
      <p:pic>
        <p:nvPicPr>
          <p:cNvPr id="69636" name="Picture 4" descr="SKDS logo 01"/>
          <p:cNvPicPr>
            <a:picLocks noChangeAspect="1" noChangeArrowheads="1"/>
          </p:cNvPicPr>
          <p:nvPr/>
        </p:nvPicPr>
        <p:blipFill>
          <a:blip r:embed="rId3"/>
          <a:srcRect/>
          <a:stretch>
            <a:fillRect/>
          </a:stretch>
        </p:blipFill>
        <p:spPr bwMode="auto">
          <a:xfrm>
            <a:off x="7924800" y="6296025"/>
            <a:ext cx="1219200" cy="561975"/>
          </a:xfrm>
          <a:prstGeom prst="rect">
            <a:avLst/>
          </a:prstGeom>
          <a:noFill/>
          <a:ln w="9525">
            <a:noFill/>
            <a:miter lim="800000"/>
            <a:headEnd/>
            <a:tailEnd/>
          </a:ln>
        </p:spPr>
      </p:pic>
      <p:graphicFrame>
        <p:nvGraphicFramePr>
          <p:cNvPr id="2" name="Diagram 1"/>
          <p:cNvGraphicFramePr/>
          <p:nvPr>
            <p:extLst>
              <p:ext uri="{D42A27DB-BD31-4B8C-83A1-F6EECF244321}">
                <p14:modId xmlns:p14="http://schemas.microsoft.com/office/powerpoint/2010/main" val="2764111461"/>
              </p:ext>
            </p:extLst>
          </p:nvPr>
        </p:nvGraphicFramePr>
        <p:xfrm>
          <a:off x="325488" y="476672"/>
          <a:ext cx="8208912" cy="52362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3" name="Diagram 2"/>
          <p:cNvGraphicFramePr/>
          <p:nvPr>
            <p:extLst>
              <p:ext uri="{D42A27DB-BD31-4B8C-83A1-F6EECF244321}">
                <p14:modId xmlns:p14="http://schemas.microsoft.com/office/powerpoint/2010/main" val="353498604"/>
              </p:ext>
            </p:extLst>
          </p:nvPr>
        </p:nvGraphicFramePr>
        <p:xfrm>
          <a:off x="2408088" y="4365104"/>
          <a:ext cx="6484392" cy="237614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4" name="AutoShape 2" descr="Attēlu rezultāti vaicājumam “fir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pic>
        <p:nvPicPr>
          <p:cNvPr id="2051" name="Picture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7504" y="4797152"/>
            <a:ext cx="2191259"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3975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468313" y="2565400"/>
            <a:ext cx="8229600" cy="1143000"/>
          </a:xfrm>
        </p:spPr>
        <p:txBody>
          <a:bodyPr/>
          <a:lstStyle/>
          <a:p>
            <a:pPr eaLnBrk="1" hangingPunct="1"/>
            <a:r>
              <a:rPr lang="lv-LV" sz="4800" b="1" dirty="0" smtClean="0">
                <a:latin typeface="Arial" charset="0"/>
              </a:rPr>
              <a:t>2. Saskarsme ar ugunsgrēku</a:t>
            </a:r>
          </a:p>
        </p:txBody>
      </p:sp>
      <p:pic>
        <p:nvPicPr>
          <p:cNvPr id="24578"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24579"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457200" y="274638"/>
            <a:ext cx="8229600" cy="777875"/>
          </a:xfrm>
        </p:spPr>
        <p:txBody>
          <a:bodyPr/>
          <a:lstStyle/>
          <a:p>
            <a:pPr eaLnBrk="1" hangingPunct="1"/>
            <a:r>
              <a:rPr lang="lv-LV" sz="2800" b="1" dirty="0" smtClean="0">
                <a:latin typeface="Arial" charset="0"/>
              </a:rPr>
              <a:t> Saskarsme ar ugunsgrēku</a:t>
            </a:r>
          </a:p>
        </p:txBody>
      </p:sp>
      <p:pic>
        <p:nvPicPr>
          <p:cNvPr id="25602"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25603"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25604" name="Rectangle 5"/>
          <p:cNvSpPr>
            <a:spLocks noChangeArrowheads="1"/>
          </p:cNvSpPr>
          <p:nvPr/>
        </p:nvSpPr>
        <p:spPr bwMode="auto">
          <a:xfrm>
            <a:off x="250825" y="981075"/>
            <a:ext cx="8642350" cy="244475"/>
          </a:xfrm>
          <a:prstGeom prst="rect">
            <a:avLst/>
          </a:prstGeom>
          <a:noFill/>
          <a:ln w="9525">
            <a:noFill/>
            <a:miter lim="800000"/>
            <a:headEnd/>
            <a:tailEnd/>
          </a:ln>
        </p:spPr>
        <p:txBody>
          <a:bodyPr>
            <a:spAutoFit/>
          </a:bodyPr>
          <a:lstStyle/>
          <a:p>
            <a:r>
              <a:rPr lang="lv-LV" sz="1000" i="1" dirty="0"/>
              <a:t>"Vai Jūs jebkad esat saskāries ar ugunsgrēku?"</a:t>
            </a:r>
          </a:p>
        </p:txBody>
      </p:sp>
      <p:pic>
        <p:nvPicPr>
          <p:cNvPr id="25605" name="Picture 7"/>
          <p:cNvPicPr>
            <a:picLocks noChangeAspect="1" noChangeArrowheads="1"/>
          </p:cNvPicPr>
          <p:nvPr/>
        </p:nvPicPr>
        <p:blipFill>
          <a:blip r:embed="rId4"/>
          <a:srcRect/>
          <a:stretch>
            <a:fillRect/>
          </a:stretch>
        </p:blipFill>
        <p:spPr bwMode="auto">
          <a:xfrm>
            <a:off x="1247775" y="1573213"/>
            <a:ext cx="6648450" cy="3714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539552" y="1988840"/>
            <a:ext cx="3263544" cy="2160240"/>
          </a:xfrm>
          <a:prstGeom prst="cloudCallout">
            <a:avLst>
              <a:gd name="adj1" fmla="val 25179"/>
              <a:gd name="adj2" fmla="val -755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5601" name="Title 1"/>
          <p:cNvSpPr>
            <a:spLocks noGrp="1"/>
          </p:cNvSpPr>
          <p:nvPr>
            <p:ph type="title" idx="4294967295"/>
          </p:nvPr>
        </p:nvSpPr>
        <p:spPr>
          <a:xfrm>
            <a:off x="457200" y="274638"/>
            <a:ext cx="8229600" cy="777875"/>
          </a:xfrm>
        </p:spPr>
        <p:txBody>
          <a:bodyPr/>
          <a:lstStyle/>
          <a:p>
            <a:pPr eaLnBrk="1" hangingPunct="1"/>
            <a:r>
              <a:rPr lang="lv-LV" sz="2800" b="1" dirty="0" smtClean="0">
                <a:latin typeface="Arial" charset="0"/>
              </a:rPr>
              <a:t> Saskarsme ar ugunsgrēku</a:t>
            </a:r>
          </a:p>
        </p:txBody>
      </p:sp>
      <p:pic>
        <p:nvPicPr>
          <p:cNvPr id="25602"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25603"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2" name="Rectangle 1"/>
          <p:cNvSpPr/>
          <p:nvPr/>
        </p:nvSpPr>
        <p:spPr>
          <a:xfrm>
            <a:off x="572803" y="2348880"/>
            <a:ext cx="3240359" cy="1323439"/>
          </a:xfrm>
          <a:prstGeom prst="rect">
            <a:avLst/>
          </a:prstGeom>
        </p:spPr>
        <p:txBody>
          <a:bodyPr wrap="square">
            <a:spAutoFit/>
          </a:bodyPr>
          <a:lstStyle/>
          <a:p>
            <a:pPr algn="ctr"/>
            <a:r>
              <a:rPr lang="lv-LV" sz="2000" b="1" i="1" dirty="0" smtClean="0">
                <a:solidFill>
                  <a:schemeClr val="bg1"/>
                </a:solidFill>
              </a:rPr>
              <a:t>«ar </a:t>
            </a:r>
          </a:p>
          <a:p>
            <a:pPr algn="ctr"/>
            <a:r>
              <a:rPr lang="lv-LV" sz="2000" b="1" i="1" dirty="0" smtClean="0">
                <a:solidFill>
                  <a:schemeClr val="bg1"/>
                </a:solidFill>
              </a:rPr>
              <a:t>mani </a:t>
            </a:r>
          </a:p>
          <a:p>
            <a:pPr algn="ctr"/>
            <a:r>
              <a:rPr lang="lv-LV" sz="2000" b="1" i="1" dirty="0" smtClean="0">
                <a:solidFill>
                  <a:schemeClr val="bg1"/>
                </a:solidFill>
              </a:rPr>
              <a:t>jau </a:t>
            </a:r>
            <a:r>
              <a:rPr lang="lv-LV" sz="2000" b="1" i="1" dirty="0">
                <a:solidFill>
                  <a:schemeClr val="bg1"/>
                </a:solidFill>
              </a:rPr>
              <a:t>tas </a:t>
            </a:r>
            <a:endParaRPr lang="lv-LV" sz="2000" b="1" i="1" dirty="0" smtClean="0">
              <a:solidFill>
                <a:schemeClr val="bg1"/>
              </a:solidFill>
            </a:endParaRPr>
          </a:p>
          <a:p>
            <a:pPr algn="ctr"/>
            <a:r>
              <a:rPr lang="lv-LV" sz="2000" b="1" i="1" dirty="0" smtClean="0">
                <a:solidFill>
                  <a:schemeClr val="bg1"/>
                </a:solidFill>
              </a:rPr>
              <a:t>nenotiks !»</a:t>
            </a:r>
            <a:endParaRPr lang="lv-LV" sz="2000" b="1" dirty="0">
              <a:solidFill>
                <a:schemeClr val="bg1"/>
              </a:solidFill>
            </a:endParaRPr>
          </a:p>
        </p:txBody>
      </p:sp>
      <p:graphicFrame>
        <p:nvGraphicFramePr>
          <p:cNvPr id="5" name="Diagram 4"/>
          <p:cNvGraphicFramePr/>
          <p:nvPr>
            <p:extLst>
              <p:ext uri="{D42A27DB-BD31-4B8C-83A1-F6EECF244321}">
                <p14:modId xmlns:p14="http://schemas.microsoft.com/office/powerpoint/2010/main" val="3838313032"/>
              </p:ext>
            </p:extLst>
          </p:nvPr>
        </p:nvGraphicFramePr>
        <p:xfrm>
          <a:off x="3837242" y="1340768"/>
          <a:ext cx="4983230"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AutoShape 2" descr="Attēlu rezultāti vaicājumam “fire safety emotion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pic>
        <p:nvPicPr>
          <p:cNvPr id="819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18162" y="4797457"/>
            <a:ext cx="2409825" cy="1895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60085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468313" y="2565400"/>
            <a:ext cx="8229600" cy="1143000"/>
          </a:xfrm>
        </p:spPr>
        <p:txBody>
          <a:bodyPr/>
          <a:lstStyle/>
          <a:p>
            <a:pPr eaLnBrk="1" hangingPunct="1"/>
            <a:r>
              <a:rPr lang="lv-LV" sz="4800" b="1" dirty="0" smtClean="0">
                <a:latin typeface="Arial" charset="0"/>
              </a:rPr>
              <a:t>3. Telefona numurs ugunsgrēka gadījumā</a:t>
            </a:r>
            <a:endParaRPr lang="lv-LV" sz="6000" b="1" dirty="0" smtClean="0">
              <a:latin typeface="Arial" charset="0"/>
            </a:endParaRPr>
          </a:p>
        </p:txBody>
      </p:sp>
      <p:pic>
        <p:nvPicPr>
          <p:cNvPr id="26626"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26627"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idx="4294967295"/>
          </p:nvPr>
        </p:nvSpPr>
        <p:spPr>
          <a:xfrm>
            <a:off x="457200" y="274638"/>
            <a:ext cx="8229600" cy="777875"/>
          </a:xfrm>
        </p:spPr>
        <p:txBody>
          <a:bodyPr/>
          <a:lstStyle/>
          <a:p>
            <a:pPr eaLnBrk="1" hangingPunct="1"/>
            <a:r>
              <a:rPr lang="lv-LV" sz="3200" b="1" dirty="0" smtClean="0">
                <a:latin typeface="Arial" charset="0"/>
              </a:rPr>
              <a:t> </a:t>
            </a:r>
            <a:r>
              <a:rPr lang="lv-LV" sz="2800" b="1" dirty="0" smtClean="0">
                <a:latin typeface="Arial" charset="0"/>
              </a:rPr>
              <a:t>Telefona numurs ugunsgrēka gadījumā</a:t>
            </a:r>
          </a:p>
        </p:txBody>
      </p:sp>
      <p:pic>
        <p:nvPicPr>
          <p:cNvPr id="27650"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27651"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27652" name="Rectangle 5"/>
          <p:cNvSpPr>
            <a:spLocks noChangeArrowheads="1"/>
          </p:cNvSpPr>
          <p:nvPr/>
        </p:nvSpPr>
        <p:spPr bwMode="auto">
          <a:xfrm>
            <a:off x="250825" y="981075"/>
            <a:ext cx="8642350" cy="244475"/>
          </a:xfrm>
          <a:prstGeom prst="rect">
            <a:avLst/>
          </a:prstGeom>
          <a:noFill/>
          <a:ln w="9525">
            <a:noFill/>
            <a:miter lim="800000"/>
            <a:headEnd/>
            <a:tailEnd/>
          </a:ln>
        </p:spPr>
        <p:txBody>
          <a:bodyPr>
            <a:spAutoFit/>
          </a:bodyPr>
          <a:lstStyle/>
          <a:p>
            <a:r>
              <a:rPr lang="lv-LV" sz="1000" i="1" dirty="0"/>
              <a:t>"Uz kādu numuru Jūs zvanītu ugunsgrēka gadījumā?"</a:t>
            </a:r>
          </a:p>
        </p:txBody>
      </p:sp>
      <p:pic>
        <p:nvPicPr>
          <p:cNvPr id="27653" name="Picture 7"/>
          <p:cNvPicPr>
            <a:picLocks noChangeAspect="1" noChangeArrowheads="1"/>
          </p:cNvPicPr>
          <p:nvPr/>
        </p:nvPicPr>
        <p:blipFill>
          <a:blip r:embed="rId4"/>
          <a:srcRect/>
          <a:stretch>
            <a:fillRect/>
          </a:stretch>
        </p:blipFill>
        <p:spPr bwMode="auto">
          <a:xfrm>
            <a:off x="1187450" y="1341438"/>
            <a:ext cx="6724650" cy="482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idx="4294967295"/>
          </p:nvPr>
        </p:nvSpPr>
        <p:spPr>
          <a:xfrm>
            <a:off x="468313" y="2565400"/>
            <a:ext cx="8229600" cy="1143000"/>
          </a:xfrm>
        </p:spPr>
        <p:txBody>
          <a:bodyPr/>
          <a:lstStyle/>
          <a:p>
            <a:pPr eaLnBrk="1" hangingPunct="1"/>
            <a:r>
              <a:rPr lang="lv-LV" sz="4800" b="1" dirty="0" smtClean="0">
                <a:latin typeface="Arial" charset="0"/>
              </a:rPr>
              <a:t>4. Uzskati par guļoša cilvēka izdzīvošanas iespējām ugunsgrēka gadījumā</a:t>
            </a:r>
          </a:p>
        </p:txBody>
      </p:sp>
      <p:pic>
        <p:nvPicPr>
          <p:cNvPr id="28674"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28675"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idx="4294967295"/>
          </p:nvPr>
        </p:nvSpPr>
        <p:spPr>
          <a:xfrm>
            <a:off x="457200" y="274638"/>
            <a:ext cx="8229600" cy="777875"/>
          </a:xfrm>
        </p:spPr>
        <p:txBody>
          <a:bodyPr/>
          <a:lstStyle/>
          <a:p>
            <a:pPr eaLnBrk="1" hangingPunct="1"/>
            <a:r>
              <a:rPr lang="lv-LV" sz="2800" b="1" dirty="0" smtClean="0">
                <a:latin typeface="Arial" charset="0"/>
              </a:rPr>
              <a:t> Uzskati par guļoša cilvēka izdzīvošanas iespējām ugunsgrēka gadījumā</a:t>
            </a:r>
          </a:p>
        </p:txBody>
      </p:sp>
      <p:pic>
        <p:nvPicPr>
          <p:cNvPr id="29698"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29699"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29700" name="Rectangle 5"/>
          <p:cNvSpPr>
            <a:spLocks noChangeArrowheads="1"/>
          </p:cNvSpPr>
          <p:nvPr/>
        </p:nvSpPr>
        <p:spPr bwMode="auto">
          <a:xfrm>
            <a:off x="250825" y="1268413"/>
            <a:ext cx="8642350" cy="244475"/>
          </a:xfrm>
          <a:prstGeom prst="rect">
            <a:avLst/>
          </a:prstGeom>
          <a:noFill/>
          <a:ln w="9525">
            <a:noFill/>
            <a:miter lim="800000"/>
            <a:headEnd/>
            <a:tailEnd/>
          </a:ln>
        </p:spPr>
        <p:txBody>
          <a:bodyPr>
            <a:spAutoFit/>
          </a:bodyPr>
          <a:lstStyle/>
          <a:p>
            <a:r>
              <a:rPr lang="lv-LV" sz="1000" i="1" dirty="0"/>
              <a:t>"Cik ilgi guļoša persona var izdzīvot telpā, kur ir sācies ugunsgrēks?"</a:t>
            </a:r>
          </a:p>
        </p:txBody>
      </p:sp>
      <p:pic>
        <p:nvPicPr>
          <p:cNvPr id="29701" name="Picture 7"/>
          <p:cNvPicPr>
            <a:picLocks noChangeAspect="1" noChangeArrowheads="1"/>
          </p:cNvPicPr>
          <p:nvPr/>
        </p:nvPicPr>
        <p:blipFill>
          <a:blip r:embed="rId4"/>
          <a:srcRect/>
          <a:stretch>
            <a:fillRect/>
          </a:stretch>
        </p:blipFill>
        <p:spPr bwMode="auto">
          <a:xfrm>
            <a:off x="1381125" y="2054225"/>
            <a:ext cx="6381750"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idx="4294967295"/>
          </p:nvPr>
        </p:nvSpPr>
        <p:spPr/>
        <p:txBody>
          <a:bodyPr/>
          <a:lstStyle/>
          <a:p>
            <a:pPr eaLnBrk="1" hangingPunct="1"/>
            <a:r>
              <a:rPr lang="lv-LV" sz="2800" b="1" dirty="0" smtClean="0">
                <a:latin typeface="Arial" charset="0"/>
              </a:rPr>
              <a:t>Iedzīvotāju aptaujas tehniskā informācija</a:t>
            </a:r>
          </a:p>
        </p:txBody>
      </p:sp>
      <p:sp>
        <p:nvSpPr>
          <p:cNvPr id="14338" name="Content Placeholder 2"/>
          <p:cNvSpPr>
            <a:spLocks noGrp="1"/>
          </p:cNvSpPr>
          <p:nvPr>
            <p:ph idx="4294967295"/>
          </p:nvPr>
        </p:nvSpPr>
        <p:spPr>
          <a:xfrm>
            <a:off x="457200" y="1196975"/>
            <a:ext cx="8229600" cy="4929188"/>
          </a:xfrm>
        </p:spPr>
        <p:txBody>
          <a:bodyPr/>
          <a:lstStyle/>
          <a:p>
            <a:pPr marL="0" indent="271463"/>
            <a:r>
              <a:rPr lang="lv-LV" sz="2000" dirty="0" smtClean="0">
                <a:latin typeface="Arial" charset="0"/>
              </a:rPr>
              <a:t>Pētījuma veicējs: Pētījumu centrs SKDS</a:t>
            </a:r>
          </a:p>
          <a:p>
            <a:pPr marL="0" indent="271463"/>
            <a:r>
              <a:rPr lang="lv-LV" sz="2000" dirty="0" smtClean="0">
                <a:latin typeface="Arial" charset="0"/>
              </a:rPr>
              <a:t>Ģenerālais kopums: Latvijas pastāvīgie iedzīvotāji vecumā no 18 līdz 74 gadiem</a:t>
            </a:r>
          </a:p>
          <a:p>
            <a:pPr marL="0" indent="271463"/>
            <a:r>
              <a:rPr lang="lv-LV" sz="2000" dirty="0" smtClean="0">
                <a:latin typeface="Arial" charset="0"/>
              </a:rPr>
              <a:t>Sasniegtās izlases apjoms: 1104 respondenti</a:t>
            </a:r>
          </a:p>
          <a:p>
            <a:pPr marL="0" indent="271463"/>
            <a:r>
              <a:rPr lang="lv-LV" sz="2000" dirty="0" smtClean="0">
                <a:latin typeface="Arial" charset="0"/>
              </a:rPr>
              <a:t>Izlases metode: Stratificētā nejaušā izlase</a:t>
            </a:r>
          </a:p>
          <a:p>
            <a:pPr marL="0" indent="271463"/>
            <a:r>
              <a:rPr lang="lv-LV" sz="2000" dirty="0" smtClean="0">
                <a:latin typeface="Arial" charset="0"/>
              </a:rPr>
              <a:t>Stratifikācijas pazīmes: Administratīvi teritoriālā</a:t>
            </a:r>
          </a:p>
          <a:p>
            <a:pPr marL="0" indent="271463"/>
            <a:r>
              <a:rPr lang="lv-LV" sz="2000" dirty="0" smtClean="0">
                <a:latin typeface="Arial" charset="0"/>
              </a:rPr>
              <a:t>Aptaujas veikšanas metode: Tiešās intervijas respondentu dzīvesvietās</a:t>
            </a:r>
          </a:p>
          <a:p>
            <a:pPr marL="0" indent="271463"/>
            <a:r>
              <a:rPr lang="lv-LV" sz="2000" dirty="0" smtClean="0">
                <a:latin typeface="Arial" charset="0"/>
              </a:rPr>
              <a:t>Ģeogrāfiskais pārklājums: Visi Latvijas reģioni (131 izlases punkts)</a:t>
            </a:r>
          </a:p>
          <a:p>
            <a:pPr marL="0" indent="271463"/>
            <a:r>
              <a:rPr lang="lv-LV" sz="2000" dirty="0" smtClean="0">
                <a:latin typeface="Arial" charset="0"/>
              </a:rPr>
              <a:t>Aptaujas veikšanas laiks: no 05.01.2018. Līdz 17.01.2018.</a:t>
            </a:r>
            <a:r>
              <a:rPr lang="lv-LV" sz="2200" dirty="0" smtClean="0">
                <a:latin typeface="Arial" charset="0"/>
              </a:rPr>
              <a:t> </a:t>
            </a:r>
          </a:p>
        </p:txBody>
      </p:sp>
      <p:pic>
        <p:nvPicPr>
          <p:cNvPr id="14339"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14340" name="Picture 5"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a:xfrm>
            <a:off x="468313" y="2565400"/>
            <a:ext cx="8229600" cy="1143000"/>
          </a:xfrm>
        </p:spPr>
        <p:txBody>
          <a:bodyPr/>
          <a:lstStyle/>
          <a:p>
            <a:pPr eaLnBrk="1" hangingPunct="1"/>
            <a:r>
              <a:rPr lang="lv-LV" sz="4800" b="1" dirty="0" smtClean="0">
                <a:latin typeface="Arial" charset="0"/>
              </a:rPr>
              <a:t>5. Uzskati par ugunsdrošību</a:t>
            </a:r>
          </a:p>
        </p:txBody>
      </p:sp>
      <p:pic>
        <p:nvPicPr>
          <p:cNvPr id="30722"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30723"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idx="4294967295"/>
          </p:nvPr>
        </p:nvSpPr>
        <p:spPr>
          <a:xfrm>
            <a:off x="457200" y="274638"/>
            <a:ext cx="8229600" cy="777875"/>
          </a:xfrm>
        </p:spPr>
        <p:txBody>
          <a:bodyPr/>
          <a:lstStyle/>
          <a:p>
            <a:pPr eaLnBrk="1" hangingPunct="1"/>
            <a:r>
              <a:rPr lang="lv-LV" sz="2800" b="1" dirty="0" smtClean="0">
                <a:latin typeface="Arial" charset="0"/>
              </a:rPr>
              <a:t> Uzskati par ugunsdrošību</a:t>
            </a:r>
          </a:p>
        </p:txBody>
      </p:sp>
      <p:pic>
        <p:nvPicPr>
          <p:cNvPr id="31746"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31747"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31748" name="Rectangle 5"/>
          <p:cNvSpPr>
            <a:spLocks noChangeArrowheads="1"/>
          </p:cNvSpPr>
          <p:nvPr/>
        </p:nvSpPr>
        <p:spPr bwMode="auto">
          <a:xfrm>
            <a:off x="250825" y="981075"/>
            <a:ext cx="8642350" cy="396875"/>
          </a:xfrm>
          <a:prstGeom prst="rect">
            <a:avLst/>
          </a:prstGeom>
          <a:noFill/>
          <a:ln w="9525">
            <a:noFill/>
            <a:miter lim="800000"/>
            <a:headEnd/>
            <a:tailEnd/>
          </a:ln>
        </p:spPr>
        <p:txBody>
          <a:bodyPr>
            <a:spAutoFit/>
          </a:bodyPr>
          <a:lstStyle/>
          <a:p>
            <a:r>
              <a:rPr lang="lv-LV" sz="1000" i="1" dirty="0"/>
              <a:t>"Nākamajā sarakstā ir uzskaitīti dažādi apgalvojumi, ko cilvēki ir izteikuši par ugunsdrošību. Daļa no tiem ir patiesi, bet daļa – nē. Lūdzu, raksturojiet, cik lielā mērā Jūs piekrītat vai nepiekrītat šādiem apgalvojumiem!"</a:t>
            </a:r>
          </a:p>
        </p:txBody>
      </p:sp>
      <p:pic>
        <p:nvPicPr>
          <p:cNvPr id="31749" name="Picture 7"/>
          <p:cNvPicPr>
            <a:picLocks noChangeAspect="1" noChangeArrowheads="1"/>
          </p:cNvPicPr>
          <p:nvPr/>
        </p:nvPicPr>
        <p:blipFill>
          <a:blip r:embed="rId4"/>
          <a:srcRect/>
          <a:stretch>
            <a:fillRect/>
          </a:stretch>
        </p:blipFill>
        <p:spPr bwMode="auto">
          <a:xfrm>
            <a:off x="395288" y="1412875"/>
            <a:ext cx="6972300" cy="5038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idx="4294967295"/>
          </p:nvPr>
        </p:nvSpPr>
        <p:spPr>
          <a:xfrm>
            <a:off x="283964" y="332656"/>
            <a:ext cx="8229600" cy="1143000"/>
          </a:xfrm>
        </p:spPr>
        <p:txBody>
          <a:bodyPr/>
          <a:lstStyle/>
          <a:p>
            <a:pPr algn="l"/>
            <a:r>
              <a:rPr lang="lv-LV" sz="2800" b="1" dirty="0" smtClean="0">
                <a:latin typeface="Arial" charset="0"/>
              </a:rPr>
              <a:t>Izpratne par ugunsdro</a:t>
            </a:r>
            <a:r>
              <a:rPr lang="lv-LV" sz="2800" b="1" dirty="0" smtClean="0"/>
              <a:t>š</a:t>
            </a:r>
            <a:r>
              <a:rPr lang="lv-LV" sz="2800" b="1" dirty="0" smtClean="0">
                <a:latin typeface="Arial" charset="0"/>
              </a:rPr>
              <a:t>ību</a:t>
            </a:r>
          </a:p>
        </p:txBody>
      </p:sp>
      <p:graphicFrame>
        <p:nvGraphicFramePr>
          <p:cNvPr id="4" name="Content Placeholder 3">
            <a:extLst>
              <a:ext uri="{FF2B5EF4-FFF2-40B4-BE49-F238E27FC236}"/>
            </a:extLst>
          </p:cNvPr>
          <p:cNvGraphicFramePr>
            <a:graphicFrameLocks noGrp="1"/>
          </p:cNvGraphicFramePr>
          <p:nvPr>
            <p:ph idx="4294967295"/>
            <p:extLst>
              <p:ext uri="{D42A27DB-BD31-4B8C-83A1-F6EECF244321}">
                <p14:modId xmlns:p14="http://schemas.microsoft.com/office/powerpoint/2010/main" val="501115328"/>
              </p:ext>
            </p:extLst>
          </p:nvPr>
        </p:nvGraphicFramePr>
        <p:xfrm>
          <a:off x="2423318" y="1726244"/>
          <a:ext cx="6720681" cy="48762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9635" name="Picture 4" descr="Картинки по запросу vugd"/>
          <p:cNvPicPr>
            <a:picLocks noChangeAspect="1" noChangeArrowheads="1"/>
          </p:cNvPicPr>
          <p:nvPr/>
        </p:nvPicPr>
        <p:blipFill>
          <a:blip r:embed="rId7"/>
          <a:srcRect/>
          <a:stretch>
            <a:fillRect/>
          </a:stretch>
        </p:blipFill>
        <p:spPr bwMode="auto">
          <a:xfrm>
            <a:off x="7092950" y="5943600"/>
            <a:ext cx="871538" cy="914400"/>
          </a:xfrm>
          <a:prstGeom prst="rect">
            <a:avLst/>
          </a:prstGeom>
          <a:noFill/>
          <a:ln w="9525">
            <a:noFill/>
            <a:miter lim="800000"/>
            <a:headEnd/>
            <a:tailEnd/>
          </a:ln>
        </p:spPr>
      </p:pic>
      <p:pic>
        <p:nvPicPr>
          <p:cNvPr id="69636" name="Picture 4" descr="SKDS logo 01"/>
          <p:cNvPicPr>
            <a:picLocks noChangeAspect="1" noChangeArrowheads="1"/>
          </p:cNvPicPr>
          <p:nvPr/>
        </p:nvPicPr>
        <p:blipFill>
          <a:blip r:embed="rId8"/>
          <a:srcRect/>
          <a:stretch>
            <a:fillRect/>
          </a:stretch>
        </p:blipFill>
        <p:spPr bwMode="auto">
          <a:xfrm>
            <a:off x="7924800" y="6296025"/>
            <a:ext cx="1219200" cy="561975"/>
          </a:xfrm>
          <a:prstGeom prst="rect">
            <a:avLst/>
          </a:prstGeom>
          <a:noFill/>
          <a:ln w="9525">
            <a:noFill/>
            <a:miter lim="800000"/>
            <a:headEnd/>
            <a:tailEnd/>
          </a:ln>
        </p:spPr>
      </p:pic>
      <p:sp>
        <p:nvSpPr>
          <p:cNvPr id="3" name="Cloud Callout 2"/>
          <p:cNvSpPr/>
          <p:nvPr/>
        </p:nvSpPr>
        <p:spPr>
          <a:xfrm>
            <a:off x="155575" y="1988840"/>
            <a:ext cx="2267744" cy="2304256"/>
          </a:xfrm>
          <a:prstGeom prst="cloudCallout">
            <a:avLst>
              <a:gd name="adj1" fmla="val 41197"/>
              <a:gd name="adj2" fmla="val 8327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v-LV" sz="1600" b="1" i="1" dirty="0" smtClean="0"/>
              <a:t>«Ugunsdrošība </a:t>
            </a:r>
            <a:r>
              <a:rPr lang="lv-LV" sz="1600" b="1" i="1" dirty="0"/>
              <a:t>ir katra paša ziņā, ko katrs pats risina, kā nu </a:t>
            </a:r>
            <a:r>
              <a:rPr lang="lv-LV" sz="1600" b="1" i="1" dirty="0" smtClean="0"/>
              <a:t>māk!” </a:t>
            </a:r>
            <a:endParaRPr lang="lv-LV" sz="1600" b="1" i="1" dirty="0"/>
          </a:p>
        </p:txBody>
      </p:sp>
      <p:sp>
        <p:nvSpPr>
          <p:cNvPr id="2" name="AutoShape 2" descr="Attēlu rezultāti vaicājumam “fire safety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pic>
        <p:nvPicPr>
          <p:cNvPr id="512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12160" y="0"/>
            <a:ext cx="2716245" cy="1692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468313" y="2565400"/>
            <a:ext cx="8229600" cy="1143000"/>
          </a:xfrm>
        </p:spPr>
        <p:txBody>
          <a:bodyPr/>
          <a:lstStyle/>
          <a:p>
            <a:pPr eaLnBrk="1" hangingPunct="1"/>
            <a:r>
              <a:rPr lang="lv-LV" sz="4800" b="1" dirty="0" smtClean="0">
                <a:latin typeface="Arial" charset="0"/>
              </a:rPr>
              <a:t>6. Ar ugunsdrošību saistītā informācija</a:t>
            </a:r>
          </a:p>
        </p:txBody>
      </p:sp>
      <p:pic>
        <p:nvPicPr>
          <p:cNvPr id="32770"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32771"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468313" y="115888"/>
            <a:ext cx="8229600" cy="777875"/>
          </a:xfrm>
        </p:spPr>
        <p:txBody>
          <a:bodyPr/>
          <a:lstStyle/>
          <a:p>
            <a:pPr eaLnBrk="1" hangingPunct="1"/>
            <a:r>
              <a:rPr lang="lv-LV" sz="2800" b="1" dirty="0" smtClean="0">
                <a:latin typeface="Arial" charset="0"/>
              </a:rPr>
              <a:t> Ar ugunsdrošību saistītu jautājumu pārzināšana</a:t>
            </a:r>
          </a:p>
        </p:txBody>
      </p:sp>
      <p:pic>
        <p:nvPicPr>
          <p:cNvPr id="33794"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33795"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33796" name="Rectangle 5"/>
          <p:cNvSpPr>
            <a:spLocks noChangeArrowheads="1"/>
          </p:cNvSpPr>
          <p:nvPr/>
        </p:nvSpPr>
        <p:spPr bwMode="auto">
          <a:xfrm>
            <a:off x="250825" y="1052513"/>
            <a:ext cx="8642350" cy="244475"/>
          </a:xfrm>
          <a:prstGeom prst="rect">
            <a:avLst/>
          </a:prstGeom>
          <a:noFill/>
          <a:ln w="9525">
            <a:noFill/>
            <a:miter lim="800000"/>
            <a:headEnd/>
            <a:tailEnd/>
          </a:ln>
        </p:spPr>
        <p:txBody>
          <a:bodyPr>
            <a:spAutoFit/>
          </a:bodyPr>
          <a:lstStyle/>
          <a:p>
            <a:r>
              <a:rPr lang="lv-LV" sz="1000" i="1" dirty="0"/>
              <a:t>"Cik lielā mērā Jūs pārzināt šādus ar ugunsdrošību saistītus jautājumus?"</a:t>
            </a:r>
          </a:p>
        </p:txBody>
      </p:sp>
      <p:pic>
        <p:nvPicPr>
          <p:cNvPr id="33797" name="Picture 8"/>
          <p:cNvPicPr>
            <a:picLocks noChangeAspect="1" noChangeArrowheads="1"/>
          </p:cNvPicPr>
          <p:nvPr/>
        </p:nvPicPr>
        <p:blipFill>
          <a:blip r:embed="rId4"/>
          <a:srcRect/>
          <a:stretch>
            <a:fillRect/>
          </a:stretch>
        </p:blipFill>
        <p:spPr bwMode="auto">
          <a:xfrm>
            <a:off x="323850" y="1254125"/>
            <a:ext cx="6769100" cy="560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idx="4294967295"/>
          </p:nvPr>
        </p:nvSpPr>
        <p:spPr>
          <a:xfrm>
            <a:off x="457200" y="274638"/>
            <a:ext cx="8229600" cy="777875"/>
          </a:xfrm>
        </p:spPr>
        <p:txBody>
          <a:bodyPr/>
          <a:lstStyle/>
          <a:p>
            <a:pPr eaLnBrk="1" hangingPunct="1"/>
            <a:r>
              <a:rPr lang="lv-LV" sz="2800" b="1" dirty="0" smtClean="0">
                <a:latin typeface="Arial" charset="0"/>
              </a:rPr>
              <a:t> Ieinteresētība informācijā par ugunsdrošību</a:t>
            </a:r>
          </a:p>
        </p:txBody>
      </p:sp>
      <p:pic>
        <p:nvPicPr>
          <p:cNvPr id="34818"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34819"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34820" name="Rectangle 5"/>
          <p:cNvSpPr>
            <a:spLocks noChangeArrowheads="1"/>
          </p:cNvSpPr>
          <p:nvPr/>
        </p:nvSpPr>
        <p:spPr bwMode="auto">
          <a:xfrm>
            <a:off x="250825" y="981075"/>
            <a:ext cx="8642350" cy="244475"/>
          </a:xfrm>
          <a:prstGeom prst="rect">
            <a:avLst/>
          </a:prstGeom>
          <a:noFill/>
          <a:ln w="9525">
            <a:noFill/>
            <a:miter lim="800000"/>
            <a:headEnd/>
            <a:tailEnd/>
          </a:ln>
        </p:spPr>
        <p:txBody>
          <a:bodyPr>
            <a:spAutoFit/>
          </a:bodyPr>
          <a:lstStyle/>
          <a:p>
            <a:r>
              <a:rPr lang="lv-LV" sz="1000" i="1" dirty="0"/>
              <a:t>"Cik lielā mērā Jūs būtu ieinteresēts/-a saņemt informāciju par ugunsdrošību, ja tā tiktu sniegta Jūsu iecienītajā medijā?"</a:t>
            </a:r>
          </a:p>
        </p:txBody>
      </p:sp>
      <p:pic>
        <p:nvPicPr>
          <p:cNvPr id="34821" name="Picture 8"/>
          <p:cNvPicPr>
            <a:picLocks noChangeAspect="1" noChangeArrowheads="1"/>
          </p:cNvPicPr>
          <p:nvPr/>
        </p:nvPicPr>
        <p:blipFill>
          <a:blip r:embed="rId4"/>
          <a:srcRect/>
          <a:stretch>
            <a:fillRect/>
          </a:stretch>
        </p:blipFill>
        <p:spPr bwMode="auto">
          <a:xfrm>
            <a:off x="1471613" y="2049463"/>
            <a:ext cx="6200775"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idx="4294967295"/>
          </p:nvPr>
        </p:nvSpPr>
        <p:spPr>
          <a:xfrm>
            <a:off x="468313" y="549275"/>
            <a:ext cx="8229600" cy="777875"/>
          </a:xfrm>
        </p:spPr>
        <p:txBody>
          <a:bodyPr/>
          <a:lstStyle/>
          <a:p>
            <a:pPr eaLnBrk="1" hangingPunct="1"/>
            <a:r>
              <a:rPr lang="lv-LV" sz="2800" b="1" dirty="0" smtClean="0">
                <a:latin typeface="Arial" charset="0"/>
              </a:rPr>
              <a:t>Informācijas par ugunsdrošību saņemšana no bērniem, kuri apmeklē pamatskolu vai bērnudārzu</a:t>
            </a:r>
          </a:p>
        </p:txBody>
      </p:sp>
      <p:pic>
        <p:nvPicPr>
          <p:cNvPr id="35842"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35843"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35844" name="Rectangle 5"/>
          <p:cNvSpPr>
            <a:spLocks noChangeArrowheads="1"/>
          </p:cNvSpPr>
          <p:nvPr/>
        </p:nvSpPr>
        <p:spPr bwMode="auto">
          <a:xfrm>
            <a:off x="179388" y="1700213"/>
            <a:ext cx="8642350" cy="244475"/>
          </a:xfrm>
          <a:prstGeom prst="rect">
            <a:avLst/>
          </a:prstGeom>
          <a:noFill/>
          <a:ln w="9525">
            <a:noFill/>
            <a:miter lim="800000"/>
            <a:headEnd/>
            <a:tailEnd/>
          </a:ln>
        </p:spPr>
        <p:txBody>
          <a:bodyPr>
            <a:spAutoFit/>
          </a:bodyPr>
          <a:lstStyle/>
          <a:p>
            <a:r>
              <a:rPr lang="lv-LV" sz="1000" i="1" dirty="0"/>
              <a:t>"Vai Jūs esat saņēmis informāciju par ugunsdrošību no saviem bērniem, kuri apmeklē bērnudārzu vai pamatskolu?"</a:t>
            </a:r>
          </a:p>
        </p:txBody>
      </p:sp>
      <p:pic>
        <p:nvPicPr>
          <p:cNvPr id="35845" name="Picture 7"/>
          <p:cNvPicPr>
            <a:picLocks noChangeAspect="1" noChangeArrowheads="1"/>
          </p:cNvPicPr>
          <p:nvPr/>
        </p:nvPicPr>
        <p:blipFill>
          <a:blip r:embed="rId4"/>
          <a:srcRect/>
          <a:stretch>
            <a:fillRect/>
          </a:stretch>
        </p:blipFill>
        <p:spPr bwMode="auto">
          <a:xfrm>
            <a:off x="1403350" y="2349500"/>
            <a:ext cx="6343650" cy="270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a:xfrm>
            <a:off x="457200" y="274638"/>
            <a:ext cx="8229600" cy="777875"/>
          </a:xfrm>
        </p:spPr>
        <p:txBody>
          <a:bodyPr/>
          <a:lstStyle/>
          <a:p>
            <a:pPr eaLnBrk="1" hangingPunct="1"/>
            <a:r>
              <a:rPr lang="lv-LV" sz="2800" b="1" dirty="0" smtClean="0">
                <a:latin typeface="Arial" charset="0"/>
              </a:rPr>
              <a:t> Informācijas par ugunsdrošību saņemšana pēdējo divu gadu laikā</a:t>
            </a:r>
          </a:p>
        </p:txBody>
      </p:sp>
      <p:pic>
        <p:nvPicPr>
          <p:cNvPr id="36866"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36867"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36868" name="Rectangle 5"/>
          <p:cNvSpPr>
            <a:spLocks noChangeArrowheads="1"/>
          </p:cNvSpPr>
          <p:nvPr/>
        </p:nvSpPr>
        <p:spPr bwMode="auto">
          <a:xfrm>
            <a:off x="250825" y="1196975"/>
            <a:ext cx="8642350" cy="244475"/>
          </a:xfrm>
          <a:prstGeom prst="rect">
            <a:avLst/>
          </a:prstGeom>
          <a:noFill/>
          <a:ln w="9525">
            <a:noFill/>
            <a:miter lim="800000"/>
            <a:headEnd/>
            <a:tailEnd/>
          </a:ln>
        </p:spPr>
        <p:txBody>
          <a:bodyPr>
            <a:spAutoFit/>
          </a:bodyPr>
          <a:lstStyle/>
          <a:p>
            <a:r>
              <a:rPr lang="lv-LV" sz="1000" i="1" dirty="0"/>
              <a:t>"Vai pēdējo 2 gadu laikā Jūs esat saņēmis informāciju par ugunsdrošību?"</a:t>
            </a:r>
          </a:p>
        </p:txBody>
      </p:sp>
      <p:pic>
        <p:nvPicPr>
          <p:cNvPr id="36869" name="Picture 7"/>
          <p:cNvPicPr>
            <a:picLocks noChangeAspect="1" noChangeArrowheads="1"/>
          </p:cNvPicPr>
          <p:nvPr/>
        </p:nvPicPr>
        <p:blipFill>
          <a:blip r:embed="rId4"/>
          <a:srcRect/>
          <a:stretch>
            <a:fillRect/>
          </a:stretch>
        </p:blipFill>
        <p:spPr bwMode="auto">
          <a:xfrm>
            <a:off x="1243013" y="1549400"/>
            <a:ext cx="6657975" cy="376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idx="4294967295"/>
          </p:nvPr>
        </p:nvSpPr>
        <p:spPr>
          <a:xfrm>
            <a:off x="457200" y="274638"/>
            <a:ext cx="8229600" cy="777875"/>
          </a:xfrm>
        </p:spPr>
        <p:txBody>
          <a:bodyPr/>
          <a:lstStyle/>
          <a:p>
            <a:pPr eaLnBrk="1" hangingPunct="1"/>
            <a:r>
              <a:rPr lang="lv-LV" sz="2800" b="1" dirty="0" smtClean="0">
                <a:latin typeface="Arial" charset="0"/>
              </a:rPr>
              <a:t>Ugunsdrošības jautājumu pārrunāšana</a:t>
            </a:r>
          </a:p>
        </p:txBody>
      </p:sp>
      <p:pic>
        <p:nvPicPr>
          <p:cNvPr id="37890"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37891"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37892" name="Rectangle 5"/>
          <p:cNvSpPr>
            <a:spLocks noChangeArrowheads="1"/>
          </p:cNvSpPr>
          <p:nvPr/>
        </p:nvSpPr>
        <p:spPr bwMode="auto">
          <a:xfrm>
            <a:off x="250825" y="1052513"/>
            <a:ext cx="8642350" cy="244475"/>
          </a:xfrm>
          <a:prstGeom prst="rect">
            <a:avLst/>
          </a:prstGeom>
          <a:noFill/>
          <a:ln w="9525">
            <a:noFill/>
            <a:miter lim="800000"/>
            <a:headEnd/>
            <a:tailEnd/>
          </a:ln>
        </p:spPr>
        <p:txBody>
          <a:bodyPr>
            <a:spAutoFit/>
          </a:bodyPr>
          <a:lstStyle/>
          <a:p>
            <a:r>
              <a:rPr lang="lv-LV" sz="1000" i="1" dirty="0"/>
              <a:t>"Domājot par pēdējo GADU, vai Jūsu mājās ir pārrunāti ugunsdrošības jautājumi un tas, kā rīkoties ugunsgrēka gadījumā?"</a:t>
            </a:r>
          </a:p>
        </p:txBody>
      </p:sp>
      <p:pic>
        <p:nvPicPr>
          <p:cNvPr id="37893" name="Picture 7"/>
          <p:cNvPicPr>
            <a:picLocks noChangeAspect="1" noChangeArrowheads="1"/>
          </p:cNvPicPr>
          <p:nvPr/>
        </p:nvPicPr>
        <p:blipFill>
          <a:blip r:embed="rId4"/>
          <a:srcRect/>
          <a:stretch>
            <a:fillRect/>
          </a:stretch>
        </p:blipFill>
        <p:spPr bwMode="auto">
          <a:xfrm>
            <a:off x="1290638" y="1649413"/>
            <a:ext cx="6562725" cy="3562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274638"/>
            <a:ext cx="8229600"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lv-LV" sz="2800" b="1" dirty="0" smtClean="0">
                <a:latin typeface="Arial" charset="0"/>
              </a:rPr>
              <a:t> Informētība par ugunsdrošību</a:t>
            </a:r>
          </a:p>
        </p:txBody>
      </p:sp>
      <p:graphicFrame>
        <p:nvGraphicFramePr>
          <p:cNvPr id="3" name="Diagram 2"/>
          <p:cNvGraphicFramePr/>
          <p:nvPr>
            <p:extLst>
              <p:ext uri="{D42A27DB-BD31-4B8C-83A1-F6EECF244321}">
                <p14:modId xmlns:p14="http://schemas.microsoft.com/office/powerpoint/2010/main" val="266338113"/>
              </p:ext>
            </p:extLst>
          </p:nvPr>
        </p:nvGraphicFramePr>
        <p:xfrm>
          <a:off x="323528" y="1052512"/>
          <a:ext cx="8568952" cy="5616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utoShape 2" descr="Attēlu rezultāti vaicājumam “fire safety information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6056" y="2259258"/>
            <a:ext cx="382718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SKDS logo 01"/>
          <p:cNvPicPr>
            <a:picLocks noChangeAspect="1" noChangeArrowheads="1"/>
          </p:cNvPicPr>
          <p:nvPr/>
        </p:nvPicPr>
        <p:blipFill>
          <a:blip r:embed="rId8"/>
          <a:srcRect/>
          <a:stretch>
            <a:fillRect/>
          </a:stretch>
        </p:blipFill>
        <p:spPr bwMode="auto">
          <a:xfrm>
            <a:off x="7924800" y="6296025"/>
            <a:ext cx="1219200" cy="561975"/>
          </a:xfrm>
          <a:prstGeom prst="rect">
            <a:avLst/>
          </a:prstGeom>
          <a:noFill/>
          <a:ln w="9525">
            <a:noFill/>
            <a:miter lim="800000"/>
            <a:headEnd/>
            <a:tailEnd/>
          </a:ln>
        </p:spPr>
      </p:pic>
      <p:pic>
        <p:nvPicPr>
          <p:cNvPr id="7" name="Picture 5" descr="Картинки по запросу vugd"/>
          <p:cNvPicPr>
            <a:picLocks noChangeAspect="1" noChangeArrowheads="1"/>
          </p:cNvPicPr>
          <p:nvPr/>
        </p:nvPicPr>
        <p:blipFill>
          <a:blip r:embed="rId9"/>
          <a:srcRect/>
          <a:stretch>
            <a:fillRect/>
          </a:stretch>
        </p:blipFill>
        <p:spPr bwMode="auto">
          <a:xfrm>
            <a:off x="7092950" y="5943600"/>
            <a:ext cx="871538" cy="914400"/>
          </a:xfrm>
          <a:prstGeom prst="rect">
            <a:avLst/>
          </a:prstGeom>
          <a:noFill/>
          <a:ln w="9525">
            <a:noFill/>
            <a:miter lim="800000"/>
            <a:headEnd/>
            <a:tailEnd/>
          </a:ln>
        </p:spPr>
      </p:pic>
    </p:spTree>
    <p:extLst>
      <p:ext uri="{BB962C8B-B14F-4D97-AF65-F5344CB8AC3E}">
        <p14:creationId xmlns:p14="http://schemas.microsoft.com/office/powerpoint/2010/main" val="18470027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p:txBody>
          <a:bodyPr/>
          <a:lstStyle/>
          <a:p>
            <a:pPr eaLnBrk="1" hangingPunct="1"/>
            <a:r>
              <a:rPr lang="lv-LV" sz="2800" b="1" dirty="0" smtClean="0">
                <a:latin typeface="Arial" charset="0"/>
              </a:rPr>
              <a:t>Fokusgrupu tehniskā informācija</a:t>
            </a:r>
          </a:p>
        </p:txBody>
      </p:sp>
      <p:sp>
        <p:nvSpPr>
          <p:cNvPr id="15362" name="Content Placeholder 2"/>
          <p:cNvSpPr>
            <a:spLocks noGrp="1"/>
          </p:cNvSpPr>
          <p:nvPr>
            <p:ph idx="4294967295"/>
          </p:nvPr>
        </p:nvSpPr>
        <p:spPr>
          <a:xfrm>
            <a:off x="457200" y="1196975"/>
            <a:ext cx="8579296" cy="4929188"/>
          </a:xfrm>
        </p:spPr>
        <p:txBody>
          <a:bodyPr/>
          <a:lstStyle/>
          <a:p>
            <a:pPr marL="0" indent="271463"/>
            <a:r>
              <a:rPr lang="lv-LV" sz="1800" dirty="0" smtClean="0">
                <a:latin typeface="Arial" charset="0"/>
              </a:rPr>
              <a:t>Pētījuma veicējs: </a:t>
            </a:r>
            <a:r>
              <a:rPr lang="lv-LV" sz="1800" b="1" dirty="0" smtClean="0">
                <a:latin typeface="Arial" charset="0"/>
              </a:rPr>
              <a:t>Pētījumu centrs SKDS</a:t>
            </a:r>
          </a:p>
          <a:p>
            <a:pPr marL="0" indent="271463"/>
            <a:r>
              <a:rPr lang="lv-LV" sz="1800" dirty="0" smtClean="0">
                <a:latin typeface="Arial" charset="0"/>
              </a:rPr>
              <a:t>Pētījuma veikšanas metode: </a:t>
            </a:r>
            <a:r>
              <a:rPr lang="lv-LV" sz="1800" b="1" dirty="0" smtClean="0">
                <a:latin typeface="Arial" charset="0"/>
              </a:rPr>
              <a:t>Fokusa grupu diskusijas (FGD) ar iedzīvotājiem </a:t>
            </a:r>
          </a:p>
          <a:p>
            <a:pPr marL="0" indent="271463"/>
            <a:r>
              <a:rPr lang="lv-LV" sz="1800" dirty="0" smtClean="0">
                <a:latin typeface="Arial" charset="0"/>
              </a:rPr>
              <a:t>FGD skaits: </a:t>
            </a:r>
            <a:r>
              <a:rPr lang="lv-LV" sz="1800" b="1" dirty="0" smtClean="0">
                <a:latin typeface="Arial" charset="0"/>
              </a:rPr>
              <a:t>Kopumā notika 5 FGD </a:t>
            </a:r>
          </a:p>
          <a:p>
            <a:pPr marL="0" indent="271463"/>
            <a:r>
              <a:rPr lang="lv-LV" sz="1800" dirty="0" smtClean="0">
                <a:latin typeface="Arial" charset="0"/>
              </a:rPr>
              <a:t>FGD sastāvs: Fokusa grupas diskusijas tika organizētas, iekļaujot dažāda vecuma, pilsētu un reģionu iedzīvotājus – sievietes un vīriešus, dalībniekus ar dažāda vecuma bērniem (50%), ar ugunsnelaimes pieredzi (50%), malkas apkuri (50%), riska grupas iedzīvotāji (vientuļi, gados veci cilvēki un smēķētāji)</a:t>
            </a:r>
          </a:p>
          <a:p>
            <a:pPr marL="0" indent="271463"/>
            <a:r>
              <a:rPr lang="lv-LV" sz="1800" dirty="0" smtClean="0">
                <a:latin typeface="Arial" charset="0"/>
              </a:rPr>
              <a:t>FGD norises laiks: </a:t>
            </a:r>
            <a:r>
              <a:rPr lang="lv-LV" sz="1800" b="1" dirty="0" smtClean="0">
                <a:latin typeface="Arial" charset="0"/>
              </a:rPr>
              <a:t>2017.gada oktobris - novembris</a:t>
            </a:r>
          </a:p>
        </p:txBody>
      </p:sp>
      <p:pic>
        <p:nvPicPr>
          <p:cNvPr id="15363"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15364" name="Picture 5"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a:xfrm>
            <a:off x="468313" y="2565400"/>
            <a:ext cx="8229600" cy="1143000"/>
          </a:xfrm>
        </p:spPr>
        <p:txBody>
          <a:bodyPr/>
          <a:lstStyle/>
          <a:p>
            <a:pPr eaLnBrk="1" hangingPunct="1"/>
            <a:r>
              <a:rPr lang="lv-LV" sz="4800" b="1" dirty="0" smtClean="0">
                <a:latin typeface="Arial" charset="0"/>
              </a:rPr>
              <a:t>7. Valsts ugunsdzēsības un glābšanas dienesta aktivitāšu atpazīstamība</a:t>
            </a:r>
          </a:p>
        </p:txBody>
      </p:sp>
      <p:pic>
        <p:nvPicPr>
          <p:cNvPr id="38914"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38915"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idx="4294967295"/>
          </p:nvPr>
        </p:nvSpPr>
        <p:spPr>
          <a:xfrm>
            <a:off x="457200" y="274638"/>
            <a:ext cx="8229600" cy="777875"/>
          </a:xfrm>
        </p:spPr>
        <p:txBody>
          <a:bodyPr/>
          <a:lstStyle/>
          <a:p>
            <a:pPr eaLnBrk="1" hangingPunct="1"/>
            <a:r>
              <a:rPr lang="lv-LV" sz="2800" b="1" dirty="0" smtClean="0">
                <a:latin typeface="Arial" charset="0"/>
              </a:rPr>
              <a:t>Valsts ugunsdzēsības un glābšanas dienesta aktivitāšu atpazīstamība</a:t>
            </a:r>
          </a:p>
        </p:txBody>
      </p:sp>
      <p:pic>
        <p:nvPicPr>
          <p:cNvPr id="39938"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39939"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39940" name="Rectangle 5"/>
          <p:cNvSpPr>
            <a:spLocks noChangeArrowheads="1"/>
          </p:cNvSpPr>
          <p:nvPr/>
        </p:nvSpPr>
        <p:spPr bwMode="auto">
          <a:xfrm>
            <a:off x="250825" y="1052513"/>
            <a:ext cx="8642350" cy="244475"/>
          </a:xfrm>
          <a:prstGeom prst="rect">
            <a:avLst/>
          </a:prstGeom>
          <a:noFill/>
          <a:ln w="9525">
            <a:noFill/>
            <a:miter lim="800000"/>
            <a:headEnd/>
            <a:tailEnd/>
          </a:ln>
        </p:spPr>
        <p:txBody>
          <a:bodyPr>
            <a:spAutoFit/>
          </a:bodyPr>
          <a:lstStyle/>
          <a:p>
            <a:r>
              <a:rPr lang="lv-LV" sz="1000" i="1" dirty="0"/>
              <a:t>"Domājot par pēdējiem 2 gadiem, vai Jūs esat pamanījis kādas Valsts ugunsdzēsības un glābšanas dienesta (VUGD) aktivitātes. Un ja jā, tad kādas?"</a:t>
            </a:r>
          </a:p>
        </p:txBody>
      </p:sp>
      <p:pic>
        <p:nvPicPr>
          <p:cNvPr id="39941" name="Picture 7"/>
          <p:cNvPicPr>
            <a:picLocks noChangeAspect="1" noChangeArrowheads="1"/>
          </p:cNvPicPr>
          <p:nvPr/>
        </p:nvPicPr>
        <p:blipFill>
          <a:blip r:embed="rId4"/>
          <a:srcRect/>
          <a:stretch>
            <a:fillRect/>
          </a:stretch>
        </p:blipFill>
        <p:spPr bwMode="auto">
          <a:xfrm>
            <a:off x="900113" y="1219200"/>
            <a:ext cx="7058025"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457200" y="274638"/>
            <a:ext cx="8229600" cy="777875"/>
          </a:xfrm>
        </p:spPr>
        <p:txBody>
          <a:bodyPr/>
          <a:lstStyle/>
          <a:p>
            <a:pPr eaLnBrk="1" hangingPunct="1"/>
            <a:r>
              <a:rPr lang="lv-LV" sz="2800" b="1" dirty="0" smtClean="0">
                <a:latin typeface="Arial" charset="0"/>
              </a:rPr>
              <a:t>Pēdējā pamanītā VUGD kampaņa medijos</a:t>
            </a:r>
          </a:p>
        </p:txBody>
      </p:sp>
      <p:pic>
        <p:nvPicPr>
          <p:cNvPr id="40962"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40963"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40964" name="Rectangle 5"/>
          <p:cNvSpPr>
            <a:spLocks noChangeArrowheads="1"/>
          </p:cNvSpPr>
          <p:nvPr/>
        </p:nvSpPr>
        <p:spPr bwMode="auto">
          <a:xfrm>
            <a:off x="250825" y="981075"/>
            <a:ext cx="8642350" cy="244475"/>
          </a:xfrm>
          <a:prstGeom prst="rect">
            <a:avLst/>
          </a:prstGeom>
          <a:noFill/>
          <a:ln w="9525">
            <a:noFill/>
            <a:miter lim="800000"/>
            <a:headEnd/>
            <a:tailEnd/>
          </a:ln>
        </p:spPr>
        <p:txBody>
          <a:bodyPr>
            <a:spAutoFit/>
          </a:bodyPr>
          <a:lstStyle/>
          <a:p>
            <a:r>
              <a:rPr lang="lv-LV" sz="1000" i="1" dirty="0"/>
              <a:t>"Kuru kampaņu Jūs pamanījāt pēdējo?"</a:t>
            </a:r>
          </a:p>
        </p:txBody>
      </p:sp>
      <p:pic>
        <p:nvPicPr>
          <p:cNvPr id="40965" name="Picture 8"/>
          <p:cNvPicPr>
            <a:picLocks noChangeAspect="1" noChangeArrowheads="1"/>
          </p:cNvPicPr>
          <p:nvPr/>
        </p:nvPicPr>
        <p:blipFill>
          <a:blip r:embed="rId4"/>
          <a:srcRect/>
          <a:stretch>
            <a:fillRect/>
          </a:stretch>
        </p:blipFill>
        <p:spPr bwMode="auto">
          <a:xfrm>
            <a:off x="1376363" y="2025650"/>
            <a:ext cx="6391275" cy="280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a:xfrm>
            <a:off x="468313" y="115888"/>
            <a:ext cx="8229600" cy="777875"/>
          </a:xfrm>
        </p:spPr>
        <p:txBody>
          <a:bodyPr/>
          <a:lstStyle/>
          <a:p>
            <a:pPr eaLnBrk="1" hangingPunct="1"/>
            <a:r>
              <a:rPr lang="lv-LV" sz="2800" b="1" dirty="0" smtClean="0">
                <a:latin typeface="Arial" charset="0"/>
              </a:rPr>
              <a:t>Pēdējās pamanītās VUGD kampaņas galvenais vēstījums</a:t>
            </a:r>
          </a:p>
        </p:txBody>
      </p:sp>
      <p:pic>
        <p:nvPicPr>
          <p:cNvPr id="41986"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41987"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41988" name="Rectangle 5"/>
          <p:cNvSpPr>
            <a:spLocks noChangeArrowheads="1"/>
          </p:cNvSpPr>
          <p:nvPr/>
        </p:nvSpPr>
        <p:spPr bwMode="auto">
          <a:xfrm>
            <a:off x="250825" y="908050"/>
            <a:ext cx="8642350" cy="244475"/>
          </a:xfrm>
          <a:prstGeom prst="rect">
            <a:avLst/>
          </a:prstGeom>
          <a:noFill/>
          <a:ln w="9525">
            <a:noFill/>
            <a:miter lim="800000"/>
            <a:headEnd/>
            <a:tailEnd/>
          </a:ln>
        </p:spPr>
        <p:txBody>
          <a:bodyPr>
            <a:spAutoFit/>
          </a:bodyPr>
          <a:lstStyle/>
          <a:p>
            <a:r>
              <a:rPr lang="lv-LV" sz="1000" i="1" dirty="0"/>
              <a:t>"Lūdzu, raksturojiet, kāds, Jūsuprāt, bija pēdējās Jūsu pamanītās VUGD kampaņas galvenais vēstījums (t.i., ko ar šo kampaņu gribēja pavēstīt)?"</a:t>
            </a:r>
          </a:p>
        </p:txBody>
      </p:sp>
      <p:sp>
        <p:nvSpPr>
          <p:cNvPr id="41989" name="Rectangle 7"/>
          <p:cNvSpPr>
            <a:spLocks noChangeArrowheads="1"/>
          </p:cNvSpPr>
          <p:nvPr/>
        </p:nvSpPr>
        <p:spPr bwMode="auto">
          <a:xfrm>
            <a:off x="7740650" y="3284538"/>
            <a:ext cx="1079500" cy="1047750"/>
          </a:xfrm>
          <a:prstGeom prst="rect">
            <a:avLst/>
          </a:prstGeom>
          <a:noFill/>
          <a:ln w="9525">
            <a:noFill/>
            <a:miter lim="800000"/>
            <a:headEnd/>
            <a:tailEnd/>
          </a:ln>
        </p:spPr>
        <p:txBody>
          <a:bodyPr>
            <a:spAutoFit/>
          </a:bodyPr>
          <a:lstStyle/>
          <a:p>
            <a:pPr algn="ctr"/>
            <a:r>
              <a:rPr lang="lv-LV" sz="900" i="1" dirty="0"/>
              <a:t>*Tā kā katrs respondents varēja minēt vairāk nekā vienu atbildi, kopējā atbilžu summa pārsniedz 100%.</a:t>
            </a:r>
          </a:p>
        </p:txBody>
      </p:sp>
      <p:pic>
        <p:nvPicPr>
          <p:cNvPr id="41990" name="Picture 8"/>
          <p:cNvPicPr>
            <a:picLocks noChangeAspect="1" noChangeArrowheads="1"/>
          </p:cNvPicPr>
          <p:nvPr/>
        </p:nvPicPr>
        <p:blipFill>
          <a:blip r:embed="rId4"/>
          <a:srcRect/>
          <a:stretch>
            <a:fillRect/>
          </a:stretch>
        </p:blipFill>
        <p:spPr bwMode="auto">
          <a:xfrm>
            <a:off x="971550" y="1268413"/>
            <a:ext cx="6353175" cy="2543175"/>
          </a:xfrm>
          <a:prstGeom prst="rect">
            <a:avLst/>
          </a:prstGeom>
          <a:noFill/>
          <a:ln w="9525">
            <a:noFill/>
            <a:miter lim="800000"/>
            <a:headEnd/>
            <a:tailEnd/>
          </a:ln>
        </p:spPr>
      </p:pic>
      <p:sp>
        <p:nvSpPr>
          <p:cNvPr id="41991" name="Rectangle 9"/>
          <p:cNvSpPr>
            <a:spLocks noChangeArrowheads="1"/>
          </p:cNvSpPr>
          <p:nvPr/>
        </p:nvSpPr>
        <p:spPr bwMode="auto">
          <a:xfrm>
            <a:off x="2555875" y="1125538"/>
            <a:ext cx="3573463" cy="244475"/>
          </a:xfrm>
          <a:prstGeom prst="rect">
            <a:avLst/>
          </a:prstGeom>
          <a:noFill/>
          <a:ln w="9525">
            <a:noFill/>
            <a:miter lim="800000"/>
            <a:headEnd/>
            <a:tailEnd/>
          </a:ln>
        </p:spPr>
        <p:txBody>
          <a:bodyPr wrap="none">
            <a:spAutoFit/>
          </a:bodyPr>
          <a:lstStyle/>
          <a:p>
            <a:r>
              <a:rPr lang="lv-LV" sz="1000" b="1" i="1" u="sng" dirty="0"/>
              <a:t>Par kūlas ugunsgrēku kaitīgumu "Nededzini savu zemi!"</a:t>
            </a:r>
          </a:p>
        </p:txBody>
      </p:sp>
      <p:pic>
        <p:nvPicPr>
          <p:cNvPr id="41992" name="Picture 10"/>
          <p:cNvPicPr>
            <a:picLocks noChangeAspect="1" noChangeArrowheads="1"/>
          </p:cNvPicPr>
          <p:nvPr/>
        </p:nvPicPr>
        <p:blipFill>
          <a:blip r:embed="rId5"/>
          <a:srcRect/>
          <a:stretch>
            <a:fillRect/>
          </a:stretch>
        </p:blipFill>
        <p:spPr bwMode="auto">
          <a:xfrm>
            <a:off x="827088" y="3943350"/>
            <a:ext cx="6962775" cy="2914650"/>
          </a:xfrm>
          <a:prstGeom prst="rect">
            <a:avLst/>
          </a:prstGeom>
          <a:noFill/>
          <a:ln w="9525">
            <a:noFill/>
            <a:miter lim="800000"/>
            <a:headEnd/>
            <a:tailEnd/>
          </a:ln>
        </p:spPr>
      </p:pic>
      <p:sp>
        <p:nvSpPr>
          <p:cNvPr id="41993" name="Rectangle 11"/>
          <p:cNvSpPr>
            <a:spLocks noChangeArrowheads="1"/>
          </p:cNvSpPr>
          <p:nvPr/>
        </p:nvSpPr>
        <p:spPr bwMode="auto">
          <a:xfrm>
            <a:off x="3563938" y="3716338"/>
            <a:ext cx="1471612" cy="244475"/>
          </a:xfrm>
          <a:prstGeom prst="rect">
            <a:avLst/>
          </a:prstGeom>
          <a:noFill/>
          <a:ln w="9525">
            <a:noFill/>
            <a:miter lim="800000"/>
            <a:headEnd/>
            <a:tailEnd/>
          </a:ln>
        </p:spPr>
        <p:txBody>
          <a:bodyPr wrap="none">
            <a:spAutoFit/>
          </a:bodyPr>
          <a:lstStyle/>
          <a:p>
            <a:r>
              <a:rPr lang="lv-LV" sz="1000" b="1" i="1" u="sng" dirty="0"/>
              <a:t>Par drošību uz ūdens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468313" y="115888"/>
            <a:ext cx="8229600" cy="777875"/>
          </a:xfrm>
        </p:spPr>
        <p:txBody>
          <a:bodyPr/>
          <a:lstStyle/>
          <a:p>
            <a:pPr eaLnBrk="1" hangingPunct="1"/>
            <a:r>
              <a:rPr lang="lv-LV" sz="2800" b="1" dirty="0" smtClean="0">
                <a:latin typeface="Arial" charset="0"/>
              </a:rPr>
              <a:t>Pēdējās pamanītās VUGD kampaņas galvenais vēstījums</a:t>
            </a:r>
          </a:p>
        </p:txBody>
      </p:sp>
      <p:pic>
        <p:nvPicPr>
          <p:cNvPr id="43010"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43011"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43012" name="Rectangle 5"/>
          <p:cNvSpPr>
            <a:spLocks noChangeArrowheads="1"/>
          </p:cNvSpPr>
          <p:nvPr/>
        </p:nvSpPr>
        <p:spPr bwMode="auto">
          <a:xfrm>
            <a:off x="250825" y="836613"/>
            <a:ext cx="8642350" cy="244475"/>
          </a:xfrm>
          <a:prstGeom prst="rect">
            <a:avLst/>
          </a:prstGeom>
          <a:noFill/>
          <a:ln w="9525">
            <a:noFill/>
            <a:miter lim="800000"/>
            <a:headEnd/>
            <a:tailEnd/>
          </a:ln>
        </p:spPr>
        <p:txBody>
          <a:bodyPr>
            <a:spAutoFit/>
          </a:bodyPr>
          <a:lstStyle/>
          <a:p>
            <a:r>
              <a:rPr lang="lv-LV" sz="1000" i="1" dirty="0"/>
              <a:t>"Lūdzu, raksturojiet, kāds, Jūsuprāt, bija pēdējās Jūsu pamanītās VUGD kampaņas galvenais vēstījums (t.i., ko ar šo kampaņu gribēja pavēstīt)?"</a:t>
            </a:r>
          </a:p>
        </p:txBody>
      </p:sp>
      <p:sp>
        <p:nvSpPr>
          <p:cNvPr id="43013" name="Rectangle 6"/>
          <p:cNvSpPr>
            <a:spLocks noChangeArrowheads="1"/>
          </p:cNvSpPr>
          <p:nvPr/>
        </p:nvSpPr>
        <p:spPr bwMode="auto">
          <a:xfrm>
            <a:off x="7885113" y="3429000"/>
            <a:ext cx="1079500" cy="1047750"/>
          </a:xfrm>
          <a:prstGeom prst="rect">
            <a:avLst/>
          </a:prstGeom>
          <a:noFill/>
          <a:ln w="9525">
            <a:noFill/>
            <a:miter lim="800000"/>
            <a:headEnd/>
            <a:tailEnd/>
          </a:ln>
        </p:spPr>
        <p:txBody>
          <a:bodyPr>
            <a:spAutoFit/>
          </a:bodyPr>
          <a:lstStyle/>
          <a:p>
            <a:pPr algn="ctr"/>
            <a:r>
              <a:rPr lang="lv-LV" sz="900" i="1" dirty="0"/>
              <a:t>*Tā kā katrs respondents varēja minēt vairāk nekā vienu atbildi, kopējā atbilžu summa pārsniedz 100%.</a:t>
            </a:r>
          </a:p>
        </p:txBody>
      </p:sp>
      <p:pic>
        <p:nvPicPr>
          <p:cNvPr id="43014" name="Picture 11"/>
          <p:cNvPicPr>
            <a:picLocks noChangeAspect="1" noChangeArrowheads="1"/>
          </p:cNvPicPr>
          <p:nvPr/>
        </p:nvPicPr>
        <p:blipFill>
          <a:blip r:embed="rId4"/>
          <a:srcRect/>
          <a:stretch>
            <a:fillRect/>
          </a:stretch>
        </p:blipFill>
        <p:spPr bwMode="auto">
          <a:xfrm>
            <a:off x="611188" y="1052513"/>
            <a:ext cx="7219950" cy="3438525"/>
          </a:xfrm>
          <a:prstGeom prst="rect">
            <a:avLst/>
          </a:prstGeom>
          <a:noFill/>
          <a:ln w="9525">
            <a:noFill/>
            <a:miter lim="800000"/>
            <a:headEnd/>
            <a:tailEnd/>
          </a:ln>
        </p:spPr>
      </p:pic>
      <p:pic>
        <p:nvPicPr>
          <p:cNvPr id="43015" name="Picture 12"/>
          <p:cNvPicPr>
            <a:picLocks noChangeAspect="1" noChangeArrowheads="1"/>
          </p:cNvPicPr>
          <p:nvPr/>
        </p:nvPicPr>
        <p:blipFill>
          <a:blip r:embed="rId5"/>
          <a:srcRect/>
          <a:stretch>
            <a:fillRect/>
          </a:stretch>
        </p:blipFill>
        <p:spPr bwMode="auto">
          <a:xfrm>
            <a:off x="755650" y="4552950"/>
            <a:ext cx="7058025" cy="2305050"/>
          </a:xfrm>
          <a:prstGeom prst="rect">
            <a:avLst/>
          </a:prstGeom>
          <a:noFill/>
          <a:ln w="9525">
            <a:noFill/>
            <a:miter lim="800000"/>
            <a:headEnd/>
            <a:tailEnd/>
          </a:ln>
        </p:spPr>
      </p:pic>
      <p:sp>
        <p:nvSpPr>
          <p:cNvPr id="43016" name="Rectangle 13"/>
          <p:cNvSpPr>
            <a:spLocks noChangeArrowheads="1"/>
          </p:cNvSpPr>
          <p:nvPr/>
        </p:nvSpPr>
        <p:spPr bwMode="auto">
          <a:xfrm>
            <a:off x="2843213" y="981075"/>
            <a:ext cx="2251075" cy="244475"/>
          </a:xfrm>
          <a:prstGeom prst="rect">
            <a:avLst/>
          </a:prstGeom>
          <a:noFill/>
          <a:ln w="9525">
            <a:noFill/>
            <a:miter lim="800000"/>
            <a:headEnd/>
            <a:tailEnd/>
          </a:ln>
        </p:spPr>
        <p:txBody>
          <a:bodyPr wrap="none">
            <a:spAutoFit/>
          </a:bodyPr>
          <a:lstStyle/>
          <a:p>
            <a:r>
              <a:rPr lang="lv-LV" sz="1000" b="1" i="1" u="sng" dirty="0"/>
              <a:t>Par ugunsdrošību apkures sezonā</a:t>
            </a:r>
          </a:p>
        </p:txBody>
      </p:sp>
      <p:sp>
        <p:nvSpPr>
          <p:cNvPr id="43017" name="Rectangle 14"/>
          <p:cNvSpPr>
            <a:spLocks noChangeArrowheads="1"/>
          </p:cNvSpPr>
          <p:nvPr/>
        </p:nvSpPr>
        <p:spPr bwMode="auto">
          <a:xfrm>
            <a:off x="2771775" y="4365625"/>
            <a:ext cx="3167063" cy="244475"/>
          </a:xfrm>
          <a:prstGeom prst="rect">
            <a:avLst/>
          </a:prstGeom>
          <a:noFill/>
          <a:ln w="9525">
            <a:noFill/>
            <a:miter lim="800000"/>
            <a:headEnd/>
            <a:tailEnd/>
          </a:ln>
        </p:spPr>
        <p:txBody>
          <a:bodyPr wrap="none">
            <a:spAutoFit/>
          </a:bodyPr>
          <a:lstStyle/>
          <a:p>
            <a:r>
              <a:rPr lang="lv-LV" sz="1000" b="1" i="1" u="sng" dirty="0"/>
              <a:t>Par pareizu rīcību pēc ceļu satiksmes negadījuma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idx="4294967295"/>
          </p:nvPr>
        </p:nvSpPr>
        <p:spPr>
          <a:xfrm>
            <a:off x="468313" y="2565400"/>
            <a:ext cx="8229600" cy="1143000"/>
          </a:xfrm>
        </p:spPr>
        <p:txBody>
          <a:bodyPr/>
          <a:lstStyle/>
          <a:p>
            <a:pPr eaLnBrk="1" hangingPunct="1"/>
            <a:r>
              <a:rPr lang="lv-LV" sz="4800" b="1" dirty="0" smtClean="0">
                <a:latin typeface="Arial" charset="0"/>
              </a:rPr>
              <a:t>8. Ugunsdzēsības aparāta izmantošana</a:t>
            </a:r>
          </a:p>
        </p:txBody>
      </p:sp>
      <p:pic>
        <p:nvPicPr>
          <p:cNvPr id="44034"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44035"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idx="4294967295"/>
          </p:nvPr>
        </p:nvSpPr>
        <p:spPr>
          <a:xfrm>
            <a:off x="457200" y="274638"/>
            <a:ext cx="8229600" cy="777875"/>
          </a:xfrm>
        </p:spPr>
        <p:txBody>
          <a:bodyPr/>
          <a:lstStyle/>
          <a:p>
            <a:pPr eaLnBrk="1" hangingPunct="1"/>
            <a:r>
              <a:rPr lang="lv-LV" sz="2800" b="1" dirty="0" smtClean="0">
                <a:latin typeface="Arial" charset="0"/>
              </a:rPr>
              <a:t>Uzskati par ugunsdzēsības aparāta svarīgumu</a:t>
            </a:r>
          </a:p>
        </p:txBody>
      </p:sp>
      <p:pic>
        <p:nvPicPr>
          <p:cNvPr id="45058"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45059"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45060" name="Rectangle 5"/>
          <p:cNvSpPr>
            <a:spLocks noChangeArrowheads="1"/>
          </p:cNvSpPr>
          <p:nvPr/>
        </p:nvSpPr>
        <p:spPr bwMode="auto">
          <a:xfrm>
            <a:off x="250825" y="981075"/>
            <a:ext cx="8642350" cy="244475"/>
          </a:xfrm>
          <a:prstGeom prst="rect">
            <a:avLst/>
          </a:prstGeom>
          <a:noFill/>
          <a:ln w="9525">
            <a:noFill/>
            <a:miter lim="800000"/>
            <a:headEnd/>
            <a:tailEnd/>
          </a:ln>
        </p:spPr>
        <p:txBody>
          <a:bodyPr>
            <a:spAutoFit/>
          </a:bodyPr>
          <a:lstStyle/>
          <a:p>
            <a:r>
              <a:rPr lang="lv-LV" sz="1000" i="1" dirty="0"/>
              <a:t>"Par cik svarīgu Jūs uzskatāt to, lai Jūsu mājās būtu ugunsdzēsības aparāts?"</a:t>
            </a:r>
          </a:p>
        </p:txBody>
      </p:sp>
      <p:pic>
        <p:nvPicPr>
          <p:cNvPr id="45061" name="Picture 8"/>
          <p:cNvPicPr>
            <a:picLocks noChangeAspect="1" noChangeArrowheads="1"/>
          </p:cNvPicPr>
          <p:nvPr/>
        </p:nvPicPr>
        <p:blipFill>
          <a:blip r:embed="rId4"/>
          <a:srcRect/>
          <a:stretch>
            <a:fillRect/>
          </a:stretch>
        </p:blipFill>
        <p:spPr bwMode="auto">
          <a:xfrm>
            <a:off x="1447800" y="2192338"/>
            <a:ext cx="6248400"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idx="4294967295"/>
          </p:nvPr>
        </p:nvSpPr>
        <p:spPr>
          <a:xfrm>
            <a:off x="457200" y="274638"/>
            <a:ext cx="8229600" cy="777875"/>
          </a:xfrm>
        </p:spPr>
        <p:txBody>
          <a:bodyPr/>
          <a:lstStyle/>
          <a:p>
            <a:pPr eaLnBrk="1" hangingPunct="1"/>
            <a:r>
              <a:rPr lang="lv-LV" sz="2800" b="1" dirty="0" smtClean="0">
                <a:latin typeface="Arial" charset="0"/>
              </a:rPr>
              <a:t>Ugunsdzēsības aparāta esamība</a:t>
            </a:r>
          </a:p>
        </p:txBody>
      </p:sp>
      <p:pic>
        <p:nvPicPr>
          <p:cNvPr id="46082"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46083"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46084" name="Rectangle 5"/>
          <p:cNvSpPr>
            <a:spLocks noChangeArrowheads="1"/>
          </p:cNvSpPr>
          <p:nvPr/>
        </p:nvSpPr>
        <p:spPr bwMode="auto">
          <a:xfrm>
            <a:off x="250825" y="981075"/>
            <a:ext cx="8642350" cy="244475"/>
          </a:xfrm>
          <a:prstGeom prst="rect">
            <a:avLst/>
          </a:prstGeom>
          <a:noFill/>
          <a:ln w="9525">
            <a:noFill/>
            <a:miter lim="800000"/>
            <a:headEnd/>
            <a:tailEnd/>
          </a:ln>
        </p:spPr>
        <p:txBody>
          <a:bodyPr>
            <a:spAutoFit/>
          </a:bodyPr>
          <a:lstStyle/>
          <a:p>
            <a:r>
              <a:rPr lang="lv-LV" sz="1000" i="1" dirty="0"/>
              <a:t>"Vai Jūsu mājās ir ugunsdzēsības aparāts? (Ja dzīvo dzīvoklī, vai ir ugunsdzēsības aparāts iekšā dzīvoklī?)"</a:t>
            </a:r>
          </a:p>
        </p:txBody>
      </p:sp>
      <p:pic>
        <p:nvPicPr>
          <p:cNvPr id="46085" name="Picture 7"/>
          <p:cNvPicPr>
            <a:picLocks noChangeAspect="1" noChangeArrowheads="1"/>
          </p:cNvPicPr>
          <p:nvPr/>
        </p:nvPicPr>
        <p:blipFill>
          <a:blip r:embed="rId4"/>
          <a:srcRect/>
          <a:stretch>
            <a:fillRect/>
          </a:stretch>
        </p:blipFill>
        <p:spPr bwMode="auto">
          <a:xfrm>
            <a:off x="1042988" y="2060575"/>
            <a:ext cx="6769100" cy="2647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a:xfrm>
            <a:off x="457200" y="274638"/>
            <a:ext cx="8229600" cy="777875"/>
          </a:xfrm>
        </p:spPr>
        <p:txBody>
          <a:bodyPr/>
          <a:lstStyle/>
          <a:p>
            <a:pPr eaLnBrk="1" hangingPunct="1"/>
            <a:r>
              <a:rPr lang="lv-LV" sz="2800" b="1" dirty="0" smtClean="0">
                <a:latin typeface="Arial" charset="0"/>
              </a:rPr>
              <a:t>Prasmes ugunsdzēsības aparāta izmantošanā</a:t>
            </a:r>
          </a:p>
        </p:txBody>
      </p:sp>
      <p:pic>
        <p:nvPicPr>
          <p:cNvPr id="47106"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47107"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47108" name="Rectangle 5"/>
          <p:cNvSpPr>
            <a:spLocks noChangeArrowheads="1"/>
          </p:cNvSpPr>
          <p:nvPr/>
        </p:nvSpPr>
        <p:spPr bwMode="auto">
          <a:xfrm>
            <a:off x="250825" y="981075"/>
            <a:ext cx="8642350" cy="244475"/>
          </a:xfrm>
          <a:prstGeom prst="rect">
            <a:avLst/>
          </a:prstGeom>
          <a:noFill/>
          <a:ln w="9525">
            <a:noFill/>
            <a:miter lim="800000"/>
            <a:headEnd/>
            <a:tailEnd/>
          </a:ln>
        </p:spPr>
        <p:txBody>
          <a:bodyPr>
            <a:spAutoFit/>
          </a:bodyPr>
          <a:lstStyle/>
          <a:p>
            <a:r>
              <a:rPr lang="lv-LV" sz="1000" i="1" dirty="0"/>
              <a:t>"Kā Jūs novērtētu savas prasmes izmantot ugunsdzēsības aparātu?"</a:t>
            </a:r>
          </a:p>
        </p:txBody>
      </p:sp>
      <p:pic>
        <p:nvPicPr>
          <p:cNvPr id="47109" name="Picture 9"/>
          <p:cNvPicPr>
            <a:picLocks noChangeAspect="1" noChangeArrowheads="1"/>
          </p:cNvPicPr>
          <p:nvPr/>
        </p:nvPicPr>
        <p:blipFill>
          <a:blip r:embed="rId4"/>
          <a:srcRect/>
          <a:stretch>
            <a:fillRect/>
          </a:stretch>
        </p:blipFill>
        <p:spPr bwMode="auto">
          <a:xfrm>
            <a:off x="1457325" y="2149475"/>
            <a:ext cx="6229350"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a:xfrm>
            <a:off x="457200" y="274638"/>
            <a:ext cx="8229600" cy="777875"/>
          </a:xfrm>
        </p:spPr>
        <p:txBody>
          <a:bodyPr/>
          <a:lstStyle/>
          <a:p>
            <a:pPr eaLnBrk="1" hangingPunct="1"/>
            <a:r>
              <a:rPr lang="lv-LV" sz="2800" b="1" dirty="0" smtClean="0">
                <a:latin typeface="Arial" charset="0"/>
              </a:rPr>
              <a:t>Ugunsdzēsības aparāta lietošana pēdējā reizē</a:t>
            </a:r>
          </a:p>
        </p:txBody>
      </p:sp>
      <p:pic>
        <p:nvPicPr>
          <p:cNvPr id="48130"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48131"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48132" name="Rectangle 5"/>
          <p:cNvSpPr>
            <a:spLocks noChangeArrowheads="1"/>
          </p:cNvSpPr>
          <p:nvPr/>
        </p:nvSpPr>
        <p:spPr bwMode="auto">
          <a:xfrm>
            <a:off x="250825" y="981075"/>
            <a:ext cx="8642350" cy="244475"/>
          </a:xfrm>
          <a:prstGeom prst="rect">
            <a:avLst/>
          </a:prstGeom>
          <a:noFill/>
          <a:ln w="9525">
            <a:noFill/>
            <a:miter lim="800000"/>
            <a:headEnd/>
            <a:tailEnd/>
          </a:ln>
        </p:spPr>
        <p:txBody>
          <a:bodyPr>
            <a:spAutoFit/>
          </a:bodyPr>
          <a:lstStyle/>
          <a:p>
            <a:r>
              <a:rPr lang="lv-LV" sz="1000" i="1" dirty="0"/>
              <a:t>"Kad Jūs pēdējo reizi lietojāt ugunsdzēsības aparātu - mācībās vai reālā situācijā?"</a:t>
            </a:r>
          </a:p>
        </p:txBody>
      </p:sp>
      <p:pic>
        <p:nvPicPr>
          <p:cNvPr id="48133" name="Picture 8"/>
          <p:cNvPicPr>
            <a:picLocks noChangeAspect="1" noChangeArrowheads="1"/>
          </p:cNvPicPr>
          <p:nvPr/>
        </p:nvPicPr>
        <p:blipFill>
          <a:blip r:embed="rId4"/>
          <a:srcRect/>
          <a:stretch>
            <a:fillRect/>
          </a:stretch>
        </p:blipFill>
        <p:spPr bwMode="auto">
          <a:xfrm>
            <a:off x="1323975" y="2101850"/>
            <a:ext cx="6496050" cy="2657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p:txBody>
          <a:bodyPr/>
          <a:lstStyle/>
          <a:p>
            <a:pPr eaLnBrk="1" hangingPunct="1"/>
            <a:r>
              <a:rPr lang="lv-LV" sz="2800" b="1" dirty="0" smtClean="0">
                <a:latin typeface="Arial" charset="0"/>
              </a:rPr>
              <a:t>Dziļo interviju tehniskā informācija</a:t>
            </a:r>
          </a:p>
        </p:txBody>
      </p:sp>
      <p:sp>
        <p:nvSpPr>
          <p:cNvPr id="16386" name="Content Placeholder 2"/>
          <p:cNvSpPr>
            <a:spLocks noGrp="1"/>
          </p:cNvSpPr>
          <p:nvPr>
            <p:ph idx="4294967295"/>
          </p:nvPr>
        </p:nvSpPr>
        <p:spPr>
          <a:xfrm>
            <a:off x="457200" y="1196975"/>
            <a:ext cx="8229600" cy="4929188"/>
          </a:xfrm>
        </p:spPr>
        <p:txBody>
          <a:bodyPr/>
          <a:lstStyle/>
          <a:p>
            <a:pPr marL="0" indent="271463"/>
            <a:r>
              <a:rPr lang="lv-LV" sz="1800" dirty="0">
                <a:latin typeface="Arial" charset="0"/>
              </a:rPr>
              <a:t>Pētījuma veicējs: </a:t>
            </a:r>
            <a:r>
              <a:rPr lang="lv-LV" sz="1800" b="1" dirty="0">
                <a:latin typeface="Arial" charset="0"/>
              </a:rPr>
              <a:t>Pētījumu centrs SKDS</a:t>
            </a:r>
          </a:p>
          <a:p>
            <a:pPr marL="0" indent="271463"/>
            <a:r>
              <a:rPr lang="lv-LV" sz="1800" dirty="0" smtClean="0">
                <a:latin typeface="Arial" charset="0"/>
              </a:rPr>
              <a:t>Pētījuma veikšanas metode: </a:t>
            </a:r>
            <a:r>
              <a:rPr lang="lv-LV" sz="1800" b="1" dirty="0" smtClean="0">
                <a:latin typeface="Arial" charset="0"/>
              </a:rPr>
              <a:t>Dziļās intervijas (10+ 10): </a:t>
            </a:r>
          </a:p>
          <a:p>
            <a:pPr marL="400050" lvl="1" indent="271463"/>
            <a:r>
              <a:rPr lang="lv-LV" sz="1600" b="1" dirty="0" smtClean="0">
                <a:latin typeface="Arial" charset="0"/>
              </a:rPr>
              <a:t>Iedzīvotājiem, </a:t>
            </a:r>
            <a:r>
              <a:rPr lang="lv-LV" sz="1600" dirty="0" smtClean="0">
                <a:latin typeface="Arial" charset="0"/>
              </a:rPr>
              <a:t>kuru </a:t>
            </a:r>
            <a:r>
              <a:rPr lang="lv-LV" sz="1600" dirty="0">
                <a:latin typeface="Arial" charset="0"/>
              </a:rPr>
              <a:t>dzīvesvietās ir </a:t>
            </a:r>
            <a:r>
              <a:rPr lang="lv-LV" sz="1600" b="1" dirty="0">
                <a:latin typeface="Arial" charset="0"/>
              </a:rPr>
              <a:t>malkas apkure, iekļaujot riska grupas iedzīvotājus - vientuļus, gados vecus iedzīvotājus, smēķētājus, ģimenes ar bērniem</a:t>
            </a:r>
            <a:r>
              <a:rPr lang="lv-LV" sz="1600" dirty="0">
                <a:latin typeface="Arial" charset="0"/>
              </a:rPr>
              <a:t>.</a:t>
            </a:r>
          </a:p>
          <a:p>
            <a:pPr marL="400050" lvl="1" indent="271463"/>
            <a:r>
              <a:rPr lang="lv-LV" sz="1600" b="1" dirty="0" smtClean="0">
                <a:latin typeface="Arial" charset="0"/>
              </a:rPr>
              <a:t>Ekspertiem - </a:t>
            </a:r>
            <a:r>
              <a:rPr lang="lv-LV" sz="1800" dirty="0" smtClean="0">
                <a:latin typeface="Arial" charset="0"/>
              </a:rPr>
              <a:t> </a:t>
            </a:r>
            <a:r>
              <a:rPr lang="lv-LV" sz="1800" dirty="0">
                <a:latin typeface="Arial" charset="0"/>
              </a:rPr>
              <a:t>nozares </a:t>
            </a:r>
            <a:r>
              <a:rPr lang="lv-LV" sz="1800" dirty="0" smtClean="0">
                <a:latin typeface="Arial" charset="0"/>
              </a:rPr>
              <a:t>ekspertiem:</a:t>
            </a:r>
          </a:p>
          <a:p>
            <a:pPr marL="800100" lvl="2" indent="271463"/>
            <a:r>
              <a:rPr lang="lv-LV" sz="1600" dirty="0">
                <a:latin typeface="Arial" charset="0"/>
              </a:rPr>
              <a:t>5 pārstāvji no </a:t>
            </a:r>
            <a:r>
              <a:rPr lang="lv-LV" sz="1600" u="sng" dirty="0">
                <a:latin typeface="Arial" charset="0"/>
              </a:rPr>
              <a:t>profesionālu ugunsdrošības konsultāciju </a:t>
            </a:r>
            <a:r>
              <a:rPr lang="lv-LV" sz="1600" dirty="0">
                <a:latin typeface="Arial" charset="0"/>
              </a:rPr>
              <a:t>uzņēmumiem;</a:t>
            </a:r>
          </a:p>
          <a:p>
            <a:pPr marL="800100" lvl="2" indent="271463"/>
            <a:r>
              <a:rPr lang="lv-LV" sz="1600" dirty="0">
                <a:latin typeface="Arial" charset="0"/>
              </a:rPr>
              <a:t>5 uzņēmumu, </a:t>
            </a:r>
            <a:r>
              <a:rPr lang="lv-LV" sz="1600" u="sng" dirty="0">
                <a:latin typeface="Arial" charset="0"/>
              </a:rPr>
              <a:t>valsts iestāžu atbildīgās personas par ugunsdrošību</a:t>
            </a:r>
            <a:r>
              <a:rPr lang="lv-LV" sz="1600" dirty="0">
                <a:latin typeface="Arial" charset="0"/>
              </a:rPr>
              <a:t>.</a:t>
            </a:r>
          </a:p>
          <a:p>
            <a:pPr marL="0" indent="271463"/>
            <a:r>
              <a:rPr lang="lv-LV" sz="1600" dirty="0">
                <a:latin typeface="Arial" charset="0"/>
              </a:rPr>
              <a:t>Int</a:t>
            </a:r>
            <a:r>
              <a:rPr lang="lv-LV" sz="1800" dirty="0" smtClean="0">
                <a:latin typeface="Arial" charset="0"/>
              </a:rPr>
              <a:t>erviju norises laiks: 2018.gada janvāris</a:t>
            </a:r>
          </a:p>
        </p:txBody>
      </p:sp>
      <p:pic>
        <p:nvPicPr>
          <p:cNvPr id="16387"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16388" name="Picture 5"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164743697"/>
              </p:ext>
            </p:extLst>
          </p:nvPr>
        </p:nvGraphicFramePr>
        <p:xfrm>
          <a:off x="387275" y="1052513"/>
          <a:ext cx="856895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bwMode="auto">
          <a:xfrm>
            <a:off x="457200" y="274638"/>
            <a:ext cx="8229600"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lv-LV" sz="2800" b="1" dirty="0" smtClean="0">
                <a:latin typeface="Arial" charset="0"/>
              </a:rPr>
              <a:t>Ugunsdzēsības aparātu iegādes šķēršļi </a:t>
            </a:r>
          </a:p>
        </p:txBody>
      </p:sp>
      <p:sp>
        <p:nvSpPr>
          <p:cNvPr id="2" name="AutoShape 2" descr="Attēlu rezultāti vaicājumam “fir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pic>
        <p:nvPicPr>
          <p:cNvPr id="102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4173" y="4302674"/>
            <a:ext cx="1669926" cy="215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descr="SKDS logo 01"/>
          <p:cNvPicPr>
            <a:picLocks noChangeAspect="1" noChangeArrowheads="1"/>
          </p:cNvPicPr>
          <p:nvPr/>
        </p:nvPicPr>
        <p:blipFill>
          <a:blip r:embed="rId9"/>
          <a:srcRect/>
          <a:stretch>
            <a:fillRect/>
          </a:stretch>
        </p:blipFill>
        <p:spPr bwMode="auto">
          <a:xfrm>
            <a:off x="7924800" y="6296025"/>
            <a:ext cx="1219200" cy="561975"/>
          </a:xfrm>
          <a:prstGeom prst="rect">
            <a:avLst/>
          </a:prstGeom>
          <a:noFill/>
          <a:ln w="9525">
            <a:noFill/>
            <a:miter lim="800000"/>
            <a:headEnd/>
            <a:tailEnd/>
          </a:ln>
        </p:spPr>
      </p:pic>
      <p:pic>
        <p:nvPicPr>
          <p:cNvPr id="7" name="Picture 5" descr="Картинки по запросу vugd"/>
          <p:cNvPicPr>
            <a:picLocks noChangeAspect="1" noChangeArrowheads="1"/>
          </p:cNvPicPr>
          <p:nvPr/>
        </p:nvPicPr>
        <p:blipFill>
          <a:blip r:embed="rId10"/>
          <a:srcRect/>
          <a:stretch>
            <a:fillRect/>
          </a:stretch>
        </p:blipFill>
        <p:spPr bwMode="auto">
          <a:xfrm>
            <a:off x="7092950" y="5943600"/>
            <a:ext cx="871538" cy="914400"/>
          </a:xfrm>
          <a:prstGeom prst="rect">
            <a:avLst/>
          </a:prstGeom>
          <a:noFill/>
          <a:ln w="9525">
            <a:noFill/>
            <a:miter lim="800000"/>
            <a:headEnd/>
            <a:tailEnd/>
          </a:ln>
        </p:spPr>
      </p:pic>
    </p:spTree>
    <p:extLst>
      <p:ext uri="{BB962C8B-B14F-4D97-AF65-F5344CB8AC3E}">
        <p14:creationId xmlns:p14="http://schemas.microsoft.com/office/powerpoint/2010/main" val="1767534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a:xfrm>
            <a:off x="468313" y="2565400"/>
            <a:ext cx="8229600" cy="1143000"/>
          </a:xfrm>
        </p:spPr>
        <p:txBody>
          <a:bodyPr/>
          <a:lstStyle/>
          <a:p>
            <a:pPr eaLnBrk="1" hangingPunct="1"/>
            <a:r>
              <a:rPr lang="lv-LV" sz="4800" b="1" dirty="0" smtClean="0">
                <a:latin typeface="Arial" charset="0"/>
              </a:rPr>
              <a:t>9. Uzskati par dūmu detektoru un pieredze tā lietošanā</a:t>
            </a:r>
          </a:p>
        </p:txBody>
      </p:sp>
      <p:pic>
        <p:nvPicPr>
          <p:cNvPr id="49154"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49155"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idx="4294967295"/>
          </p:nvPr>
        </p:nvSpPr>
        <p:spPr>
          <a:xfrm>
            <a:off x="457200" y="274638"/>
            <a:ext cx="8229600" cy="777875"/>
          </a:xfrm>
        </p:spPr>
        <p:txBody>
          <a:bodyPr/>
          <a:lstStyle/>
          <a:p>
            <a:pPr eaLnBrk="1" hangingPunct="1"/>
            <a:r>
              <a:rPr lang="sv-SE" sz="2800" b="1" smtClean="0">
                <a:latin typeface="Arial" charset="0"/>
              </a:rPr>
              <a:t>Uzskati par dūmu detektora svarīgumu</a:t>
            </a:r>
            <a:endParaRPr lang="lv-LV" sz="2800" b="1" dirty="0" smtClean="0">
              <a:latin typeface="Arial" charset="0"/>
            </a:endParaRPr>
          </a:p>
        </p:txBody>
      </p:sp>
      <p:pic>
        <p:nvPicPr>
          <p:cNvPr id="50178"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50179"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50180" name="Rectangle 5"/>
          <p:cNvSpPr>
            <a:spLocks noChangeArrowheads="1"/>
          </p:cNvSpPr>
          <p:nvPr/>
        </p:nvSpPr>
        <p:spPr bwMode="auto">
          <a:xfrm>
            <a:off x="250825" y="981075"/>
            <a:ext cx="8642350" cy="244475"/>
          </a:xfrm>
          <a:prstGeom prst="rect">
            <a:avLst/>
          </a:prstGeom>
          <a:noFill/>
          <a:ln w="9525">
            <a:noFill/>
            <a:miter lim="800000"/>
            <a:headEnd/>
            <a:tailEnd/>
          </a:ln>
        </p:spPr>
        <p:txBody>
          <a:bodyPr>
            <a:spAutoFit/>
          </a:bodyPr>
          <a:lstStyle/>
          <a:p>
            <a:r>
              <a:rPr lang="lv-LV" sz="1000" i="1" dirty="0"/>
              <a:t>"Par cik svarīgu Jūs uzskatāt to, lai Jūsu mājās būtu dūmu detektors?" </a:t>
            </a:r>
          </a:p>
        </p:txBody>
      </p:sp>
      <p:pic>
        <p:nvPicPr>
          <p:cNvPr id="50181" name="Picture 7"/>
          <p:cNvPicPr>
            <a:picLocks noChangeAspect="1" noChangeArrowheads="1"/>
          </p:cNvPicPr>
          <p:nvPr/>
        </p:nvPicPr>
        <p:blipFill>
          <a:blip r:embed="rId4"/>
          <a:srcRect/>
          <a:stretch>
            <a:fillRect/>
          </a:stretch>
        </p:blipFill>
        <p:spPr bwMode="auto">
          <a:xfrm>
            <a:off x="1290638" y="2192338"/>
            <a:ext cx="6562725" cy="2476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a:xfrm>
            <a:off x="457200" y="274638"/>
            <a:ext cx="8229600" cy="777875"/>
          </a:xfrm>
        </p:spPr>
        <p:txBody>
          <a:bodyPr/>
          <a:lstStyle/>
          <a:p>
            <a:pPr eaLnBrk="1" hangingPunct="1"/>
            <a:r>
              <a:rPr lang="sv-SE" sz="2800" b="1" smtClean="0">
                <a:latin typeface="Arial" charset="0"/>
              </a:rPr>
              <a:t>Dūmu detektora esamība</a:t>
            </a:r>
            <a:endParaRPr lang="lv-LV" sz="2800" b="1" dirty="0" smtClean="0">
              <a:latin typeface="Arial" charset="0"/>
            </a:endParaRPr>
          </a:p>
        </p:txBody>
      </p:sp>
      <p:pic>
        <p:nvPicPr>
          <p:cNvPr id="51202"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51203"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51204" name="Rectangle 5"/>
          <p:cNvSpPr>
            <a:spLocks noChangeArrowheads="1"/>
          </p:cNvSpPr>
          <p:nvPr/>
        </p:nvSpPr>
        <p:spPr bwMode="auto">
          <a:xfrm>
            <a:off x="250825" y="981075"/>
            <a:ext cx="8642350" cy="396875"/>
          </a:xfrm>
          <a:prstGeom prst="rect">
            <a:avLst/>
          </a:prstGeom>
          <a:noFill/>
          <a:ln w="9525">
            <a:noFill/>
            <a:miter lim="800000"/>
            <a:headEnd/>
            <a:tailEnd/>
          </a:ln>
        </p:spPr>
        <p:txBody>
          <a:bodyPr>
            <a:spAutoFit/>
          </a:bodyPr>
          <a:lstStyle/>
          <a:p>
            <a:r>
              <a:rPr lang="lv-LV" sz="1000" i="1" dirty="0"/>
              <a:t>"Vai Jūsu pašreizējā mājokļa griestos ir ierīkots dūmu detektors vai kāda cita ierīce, kas brīdina par ugunsgrēku (tas var būt arī daļa no Jūsu mājokļa drošības sistēmas)?" </a:t>
            </a:r>
          </a:p>
        </p:txBody>
      </p:sp>
      <p:pic>
        <p:nvPicPr>
          <p:cNvPr id="51205" name="Picture 7"/>
          <p:cNvPicPr>
            <a:picLocks noChangeAspect="1" noChangeArrowheads="1"/>
          </p:cNvPicPr>
          <p:nvPr/>
        </p:nvPicPr>
        <p:blipFill>
          <a:blip r:embed="rId4"/>
          <a:srcRect/>
          <a:stretch>
            <a:fillRect/>
          </a:stretch>
        </p:blipFill>
        <p:spPr bwMode="auto">
          <a:xfrm>
            <a:off x="1258888" y="2187575"/>
            <a:ext cx="6542087" cy="2517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a:xfrm>
            <a:off x="457200" y="274638"/>
            <a:ext cx="8229600" cy="777875"/>
          </a:xfrm>
        </p:spPr>
        <p:txBody>
          <a:bodyPr/>
          <a:lstStyle/>
          <a:p>
            <a:pPr eaLnBrk="1" hangingPunct="1"/>
            <a:r>
              <a:rPr lang="sv-SE" sz="2800" b="1" smtClean="0">
                <a:latin typeface="Arial" charset="0"/>
              </a:rPr>
              <a:t>Dūmu detektora trauksmes signāla atpazīstamība</a:t>
            </a:r>
            <a:endParaRPr lang="lv-LV" sz="2800" b="1" dirty="0" smtClean="0">
              <a:latin typeface="Arial" charset="0"/>
            </a:endParaRPr>
          </a:p>
        </p:txBody>
      </p:sp>
      <p:pic>
        <p:nvPicPr>
          <p:cNvPr id="52226"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52227"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52228" name="Rectangle 5"/>
          <p:cNvSpPr>
            <a:spLocks noChangeArrowheads="1"/>
          </p:cNvSpPr>
          <p:nvPr/>
        </p:nvSpPr>
        <p:spPr bwMode="auto">
          <a:xfrm>
            <a:off x="250825" y="1196975"/>
            <a:ext cx="8642350" cy="244475"/>
          </a:xfrm>
          <a:prstGeom prst="rect">
            <a:avLst/>
          </a:prstGeom>
          <a:noFill/>
          <a:ln w="9525">
            <a:noFill/>
            <a:miter lim="800000"/>
            <a:headEnd/>
            <a:tailEnd/>
          </a:ln>
        </p:spPr>
        <p:txBody>
          <a:bodyPr>
            <a:spAutoFit/>
          </a:bodyPr>
          <a:lstStyle/>
          <a:p>
            <a:r>
              <a:rPr lang="lv-LV" sz="1000" i="1" dirty="0"/>
              <a:t>"Kad Jūs dzirdat šo skaņu [atskaņot dūmu detektora trauksmes signālu], kas, Jūsuprāt, ir par lietu?" </a:t>
            </a:r>
          </a:p>
        </p:txBody>
      </p:sp>
      <p:pic>
        <p:nvPicPr>
          <p:cNvPr id="52229" name="Picture 6"/>
          <p:cNvPicPr>
            <a:picLocks noChangeAspect="1" noChangeArrowheads="1"/>
          </p:cNvPicPr>
          <p:nvPr/>
        </p:nvPicPr>
        <p:blipFill>
          <a:blip r:embed="rId4"/>
          <a:srcRect/>
          <a:stretch>
            <a:fillRect/>
          </a:stretch>
        </p:blipFill>
        <p:spPr bwMode="auto">
          <a:xfrm>
            <a:off x="1128713" y="1625600"/>
            <a:ext cx="6886575" cy="3609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a:xfrm>
            <a:off x="457200" y="274638"/>
            <a:ext cx="8229600" cy="777875"/>
          </a:xfrm>
        </p:spPr>
        <p:txBody>
          <a:bodyPr/>
          <a:lstStyle/>
          <a:p>
            <a:pPr eaLnBrk="1" hangingPunct="1"/>
            <a:r>
              <a:rPr lang="sv-SE" sz="2800" b="1" smtClean="0">
                <a:latin typeface="Arial" charset="0"/>
              </a:rPr>
              <a:t>Dūmu detektora signāla par tuk</a:t>
            </a:r>
            <a:r>
              <a:rPr lang="sv-SE" sz="2800" b="1" smtClean="0"/>
              <a:t>š</a:t>
            </a:r>
            <a:r>
              <a:rPr lang="sv-SE" sz="2800" b="1" smtClean="0">
                <a:latin typeface="Arial" charset="0"/>
              </a:rPr>
              <a:t>u bateriju atpazīstamība</a:t>
            </a:r>
            <a:endParaRPr lang="lv-LV" sz="2800" b="1" dirty="0" smtClean="0">
              <a:latin typeface="Arial" charset="0"/>
            </a:endParaRPr>
          </a:p>
        </p:txBody>
      </p:sp>
      <p:pic>
        <p:nvPicPr>
          <p:cNvPr id="53250"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53251"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53252" name="Rectangle 5"/>
          <p:cNvSpPr>
            <a:spLocks noChangeArrowheads="1"/>
          </p:cNvSpPr>
          <p:nvPr/>
        </p:nvSpPr>
        <p:spPr bwMode="auto">
          <a:xfrm>
            <a:off x="250825" y="1196975"/>
            <a:ext cx="8642350" cy="244475"/>
          </a:xfrm>
          <a:prstGeom prst="rect">
            <a:avLst/>
          </a:prstGeom>
          <a:noFill/>
          <a:ln w="9525">
            <a:noFill/>
            <a:miter lim="800000"/>
            <a:headEnd/>
            <a:tailEnd/>
          </a:ln>
        </p:spPr>
        <p:txBody>
          <a:bodyPr>
            <a:spAutoFit/>
          </a:bodyPr>
          <a:lstStyle/>
          <a:p>
            <a:r>
              <a:rPr lang="lv-LV" sz="1000" i="1" dirty="0"/>
              <a:t>"Kad Jūs dzirdat šo skaņu [atskaņot dūmu detektora signālu par tukšu bateriju], kas, Jūsuprāt, ir par lietu?"</a:t>
            </a:r>
          </a:p>
        </p:txBody>
      </p:sp>
      <p:pic>
        <p:nvPicPr>
          <p:cNvPr id="53253" name="Picture 9"/>
          <p:cNvPicPr>
            <a:picLocks noChangeAspect="1" noChangeArrowheads="1"/>
          </p:cNvPicPr>
          <p:nvPr/>
        </p:nvPicPr>
        <p:blipFill>
          <a:blip r:embed="rId4"/>
          <a:srcRect/>
          <a:stretch>
            <a:fillRect/>
          </a:stretch>
        </p:blipFill>
        <p:spPr bwMode="auto">
          <a:xfrm>
            <a:off x="1262063" y="1592263"/>
            <a:ext cx="6619875" cy="3676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idx="4294967295"/>
          </p:nvPr>
        </p:nvSpPr>
        <p:spPr>
          <a:xfrm>
            <a:off x="457200" y="274638"/>
            <a:ext cx="8229600" cy="777875"/>
          </a:xfrm>
        </p:spPr>
        <p:txBody>
          <a:bodyPr/>
          <a:lstStyle/>
          <a:p>
            <a:pPr eaLnBrk="1" hangingPunct="1"/>
            <a:r>
              <a:rPr lang="sv-SE" sz="2800" b="1" smtClean="0">
                <a:latin typeface="Arial" charset="0"/>
              </a:rPr>
              <a:t>Dūmu detektora uzturē</a:t>
            </a:r>
            <a:r>
              <a:rPr lang="sv-SE" sz="2800" b="1" smtClean="0"/>
              <a:t>š</a:t>
            </a:r>
            <a:r>
              <a:rPr lang="sv-SE" sz="2800" b="1" smtClean="0">
                <a:latin typeface="Arial" charset="0"/>
              </a:rPr>
              <a:t>ana darba kārtībā</a:t>
            </a:r>
            <a:endParaRPr lang="lv-LV" sz="2800" b="1" dirty="0" smtClean="0">
              <a:latin typeface="Arial" charset="0"/>
            </a:endParaRPr>
          </a:p>
        </p:txBody>
      </p:sp>
      <p:pic>
        <p:nvPicPr>
          <p:cNvPr id="54274"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54275"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54276" name="Rectangle 5"/>
          <p:cNvSpPr>
            <a:spLocks noChangeArrowheads="1"/>
          </p:cNvSpPr>
          <p:nvPr/>
        </p:nvSpPr>
        <p:spPr bwMode="auto">
          <a:xfrm>
            <a:off x="250825" y="981075"/>
            <a:ext cx="8642350" cy="396875"/>
          </a:xfrm>
          <a:prstGeom prst="rect">
            <a:avLst/>
          </a:prstGeom>
          <a:noFill/>
          <a:ln w="9525">
            <a:noFill/>
            <a:miter lim="800000"/>
            <a:headEnd/>
            <a:tailEnd/>
          </a:ln>
        </p:spPr>
        <p:txBody>
          <a:bodyPr>
            <a:spAutoFit/>
          </a:bodyPr>
          <a:lstStyle/>
          <a:p>
            <a:r>
              <a:rPr lang="lv-LV" sz="1000" i="1" dirty="0"/>
              <a:t>"Domājot par pēdējo mēnesi (30 dienām), vai Jūs vai kāds no Jūsu ģimenes ir pārbaudījis, vai dūmu detektors ir darba kārtībā (piespiedis pārbaudes podziņu)?"</a:t>
            </a:r>
          </a:p>
        </p:txBody>
      </p:sp>
      <p:pic>
        <p:nvPicPr>
          <p:cNvPr id="54277" name="Picture 7"/>
          <p:cNvPicPr>
            <a:picLocks noChangeAspect="1" noChangeArrowheads="1"/>
          </p:cNvPicPr>
          <p:nvPr/>
        </p:nvPicPr>
        <p:blipFill>
          <a:blip r:embed="rId4"/>
          <a:srcRect/>
          <a:stretch>
            <a:fillRect/>
          </a:stretch>
        </p:blipFill>
        <p:spPr bwMode="auto">
          <a:xfrm>
            <a:off x="1204913" y="1916113"/>
            <a:ext cx="6734175" cy="302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idx="4294967295"/>
          </p:nvPr>
        </p:nvSpPr>
        <p:spPr>
          <a:xfrm>
            <a:off x="457200" y="274638"/>
            <a:ext cx="8229600" cy="777875"/>
          </a:xfrm>
        </p:spPr>
        <p:txBody>
          <a:bodyPr/>
          <a:lstStyle/>
          <a:p>
            <a:pPr eaLnBrk="1" hangingPunct="1"/>
            <a:r>
              <a:rPr lang="sv-SE" sz="2800" b="1" smtClean="0">
                <a:latin typeface="Arial" charset="0"/>
              </a:rPr>
              <a:t>Dūmu detektora darbības nodrošināšanas pasākumi</a:t>
            </a:r>
            <a:endParaRPr lang="lv-LV" sz="2800" b="1" dirty="0" smtClean="0">
              <a:latin typeface="Arial" charset="0"/>
            </a:endParaRPr>
          </a:p>
        </p:txBody>
      </p:sp>
      <p:pic>
        <p:nvPicPr>
          <p:cNvPr id="55298"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55299"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55300" name="Rectangle 5"/>
          <p:cNvSpPr>
            <a:spLocks noChangeArrowheads="1"/>
          </p:cNvSpPr>
          <p:nvPr/>
        </p:nvSpPr>
        <p:spPr bwMode="auto">
          <a:xfrm>
            <a:off x="250825" y="1052513"/>
            <a:ext cx="8281988" cy="396875"/>
          </a:xfrm>
          <a:prstGeom prst="rect">
            <a:avLst/>
          </a:prstGeom>
          <a:noFill/>
          <a:ln w="9525">
            <a:noFill/>
            <a:miter lim="800000"/>
            <a:headEnd/>
            <a:tailEnd/>
          </a:ln>
        </p:spPr>
        <p:txBody>
          <a:bodyPr>
            <a:spAutoFit/>
          </a:bodyPr>
          <a:lstStyle/>
          <a:p>
            <a:r>
              <a:rPr lang="lv-LV" sz="1000" i="1" dirty="0"/>
              <a:t>"Domājot par pēdējo mēnesi (30 dienām), vai kāds no Jūsu ģimenes ir veicis dūmu detektora darbības nodrošināšanas pasākumus, veicot kaut ko no sekojošā?"</a:t>
            </a:r>
          </a:p>
        </p:txBody>
      </p:sp>
      <p:pic>
        <p:nvPicPr>
          <p:cNvPr id="55301" name="Picture 7"/>
          <p:cNvPicPr>
            <a:picLocks noChangeAspect="1" noChangeArrowheads="1"/>
          </p:cNvPicPr>
          <p:nvPr/>
        </p:nvPicPr>
        <p:blipFill>
          <a:blip r:embed="rId4"/>
          <a:srcRect/>
          <a:stretch>
            <a:fillRect/>
          </a:stretch>
        </p:blipFill>
        <p:spPr bwMode="auto">
          <a:xfrm>
            <a:off x="1333500" y="1825625"/>
            <a:ext cx="6477000" cy="320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idx="4294967295"/>
          </p:nvPr>
        </p:nvSpPr>
        <p:spPr>
          <a:xfrm>
            <a:off x="457200" y="274638"/>
            <a:ext cx="8229600" cy="777875"/>
          </a:xfrm>
        </p:spPr>
        <p:txBody>
          <a:bodyPr/>
          <a:lstStyle/>
          <a:p>
            <a:pPr eaLnBrk="1" hangingPunct="1"/>
            <a:r>
              <a:rPr lang="sv-SE" sz="2800" b="1" smtClean="0">
                <a:latin typeface="Arial" charset="0"/>
              </a:rPr>
              <a:t>Dūmu detektora neuzstādīšanas iemesli</a:t>
            </a:r>
            <a:endParaRPr lang="lv-LV" sz="2800" b="1" dirty="0" smtClean="0">
              <a:latin typeface="Arial" charset="0"/>
            </a:endParaRPr>
          </a:p>
        </p:txBody>
      </p:sp>
      <p:pic>
        <p:nvPicPr>
          <p:cNvPr id="56322"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56323"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56324" name="Rectangle 5"/>
          <p:cNvSpPr>
            <a:spLocks noChangeArrowheads="1"/>
          </p:cNvSpPr>
          <p:nvPr/>
        </p:nvSpPr>
        <p:spPr bwMode="auto">
          <a:xfrm>
            <a:off x="250825" y="908050"/>
            <a:ext cx="8281988" cy="244475"/>
          </a:xfrm>
          <a:prstGeom prst="rect">
            <a:avLst/>
          </a:prstGeom>
          <a:noFill/>
          <a:ln w="9525">
            <a:noFill/>
            <a:miter lim="800000"/>
            <a:headEnd/>
            <a:tailEnd/>
          </a:ln>
        </p:spPr>
        <p:txBody>
          <a:bodyPr>
            <a:spAutoFit/>
          </a:bodyPr>
          <a:lstStyle/>
          <a:p>
            <a:r>
              <a:rPr lang="lv-LV" sz="1000" i="1" dirty="0"/>
              <a:t>"Kas no sekojošā ir galvenais iemesls, kādēļ Jūs neesat uzstādījuši dūmu detektoru savās mājās?"</a:t>
            </a:r>
          </a:p>
        </p:txBody>
      </p:sp>
      <p:pic>
        <p:nvPicPr>
          <p:cNvPr id="56325" name="Picture 7"/>
          <p:cNvPicPr>
            <a:picLocks noChangeAspect="1" noChangeArrowheads="1"/>
          </p:cNvPicPr>
          <p:nvPr/>
        </p:nvPicPr>
        <p:blipFill>
          <a:blip r:embed="rId4"/>
          <a:srcRect/>
          <a:stretch>
            <a:fillRect/>
          </a:stretch>
        </p:blipFill>
        <p:spPr bwMode="auto">
          <a:xfrm>
            <a:off x="1152525" y="1411288"/>
            <a:ext cx="6838950" cy="4038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3086554637"/>
              </p:ext>
            </p:extLst>
          </p:nvPr>
        </p:nvGraphicFramePr>
        <p:xfrm>
          <a:off x="395536" y="980728"/>
          <a:ext cx="8568952"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bwMode="auto">
          <a:xfrm>
            <a:off x="457200" y="274638"/>
            <a:ext cx="8229600"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lv-LV" sz="2800" b="1" dirty="0" smtClean="0">
                <a:latin typeface="Arial" charset="0"/>
              </a:rPr>
              <a:t>Dūmu detektora iegādes šķēršļi </a:t>
            </a:r>
          </a:p>
        </p:txBody>
      </p:sp>
      <p:sp>
        <p:nvSpPr>
          <p:cNvPr id="2" name="AutoShape 2" descr="Attēlu rezultāti vaicājumam “fire safety information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sp>
        <p:nvSpPr>
          <p:cNvPr id="4" name="AutoShape 4" descr="Attēlu rezultāti vaicājumam “fire safety information carto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pic>
        <p:nvPicPr>
          <p:cNvPr id="717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216" y="2604411"/>
            <a:ext cx="25336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AutoShape 7" descr="Attēlu rezultāti vaicājumam “smoke detector cartoo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sp>
        <p:nvSpPr>
          <p:cNvPr id="7" name="AutoShape 9" descr="Attēlu rezultāti vaicājumam “smoke detector cartoon”"/>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pic>
        <p:nvPicPr>
          <p:cNvPr id="10" name="Picture 4" descr="SKDS logo 01"/>
          <p:cNvPicPr>
            <a:picLocks noChangeAspect="1" noChangeArrowheads="1"/>
          </p:cNvPicPr>
          <p:nvPr/>
        </p:nvPicPr>
        <p:blipFill>
          <a:blip r:embed="rId9"/>
          <a:srcRect/>
          <a:stretch>
            <a:fillRect/>
          </a:stretch>
        </p:blipFill>
        <p:spPr bwMode="auto">
          <a:xfrm>
            <a:off x="7924800" y="6296025"/>
            <a:ext cx="1219200" cy="561975"/>
          </a:xfrm>
          <a:prstGeom prst="rect">
            <a:avLst/>
          </a:prstGeom>
          <a:noFill/>
          <a:ln w="9525">
            <a:noFill/>
            <a:miter lim="800000"/>
            <a:headEnd/>
            <a:tailEnd/>
          </a:ln>
        </p:spPr>
      </p:pic>
      <p:pic>
        <p:nvPicPr>
          <p:cNvPr id="11" name="Picture 5" descr="Картинки по запросу vugd"/>
          <p:cNvPicPr>
            <a:picLocks noChangeAspect="1" noChangeArrowheads="1"/>
          </p:cNvPicPr>
          <p:nvPr/>
        </p:nvPicPr>
        <p:blipFill>
          <a:blip r:embed="rId10"/>
          <a:srcRect/>
          <a:stretch>
            <a:fillRect/>
          </a:stretch>
        </p:blipFill>
        <p:spPr bwMode="auto">
          <a:xfrm>
            <a:off x="7092950" y="5943600"/>
            <a:ext cx="871538" cy="914400"/>
          </a:xfrm>
          <a:prstGeom prst="rect">
            <a:avLst/>
          </a:prstGeom>
          <a:noFill/>
          <a:ln w="9525">
            <a:noFill/>
            <a:miter lim="800000"/>
            <a:headEnd/>
            <a:tailEnd/>
          </a:ln>
        </p:spPr>
      </p:pic>
    </p:spTree>
    <p:extLst>
      <p:ext uri="{BB962C8B-B14F-4D97-AF65-F5344CB8AC3E}">
        <p14:creationId xmlns:p14="http://schemas.microsoft.com/office/powerpoint/2010/main" val="42194745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lv-LV" sz="3200" b="1" dirty="0" smtClean="0">
                <a:latin typeface="Arial" charset="0"/>
              </a:rPr>
              <a:t>Saturs</a:t>
            </a:r>
          </a:p>
        </p:txBody>
      </p:sp>
      <p:sp>
        <p:nvSpPr>
          <p:cNvPr id="17410" name="Content Placeholder 2"/>
          <p:cNvSpPr>
            <a:spLocks noGrp="1"/>
          </p:cNvSpPr>
          <p:nvPr>
            <p:ph idx="1"/>
          </p:nvPr>
        </p:nvSpPr>
        <p:spPr>
          <a:xfrm>
            <a:off x="457200" y="1196975"/>
            <a:ext cx="8229600" cy="4319588"/>
          </a:xfrm>
        </p:spPr>
        <p:txBody>
          <a:bodyPr/>
          <a:lstStyle/>
          <a:p>
            <a:pPr marL="0" indent="0" eaLnBrk="1" hangingPunct="1">
              <a:lnSpc>
                <a:spcPct val="80000"/>
              </a:lnSpc>
              <a:buFont typeface="Arial" charset="0"/>
              <a:buNone/>
            </a:pPr>
            <a:r>
              <a:rPr lang="lv-LV" sz="1400" u="sng" dirty="0" smtClean="0">
                <a:latin typeface="Arial" charset="0"/>
              </a:rPr>
              <a:t>Iedzīvotāju aptaujas rezultāti</a:t>
            </a:r>
            <a:r>
              <a:rPr lang="lv-LV" sz="1400" dirty="0" smtClean="0">
                <a:latin typeface="Arial" charset="0"/>
              </a:rPr>
              <a:t>:</a:t>
            </a:r>
          </a:p>
          <a:p>
            <a:pPr marL="0" indent="0">
              <a:buFont typeface="Arial" charset="0"/>
              <a:buNone/>
            </a:pPr>
            <a:r>
              <a:rPr lang="lv-LV" sz="1200" dirty="0" smtClean="0">
                <a:latin typeface="Arial" charset="0"/>
              </a:rPr>
              <a:t>1. Riska faktori mājoklī</a:t>
            </a:r>
          </a:p>
          <a:p>
            <a:pPr marL="0" indent="0">
              <a:buFont typeface="Arial" charset="0"/>
              <a:buNone/>
            </a:pPr>
            <a:r>
              <a:rPr lang="lv-LV" sz="1200" dirty="0" smtClean="0">
                <a:latin typeface="Arial" charset="0"/>
              </a:rPr>
              <a:t>2. Saskarsme ar ugunsgrēku</a:t>
            </a:r>
          </a:p>
          <a:p>
            <a:pPr marL="0" indent="0">
              <a:buFont typeface="Arial" charset="0"/>
              <a:buNone/>
            </a:pPr>
            <a:r>
              <a:rPr lang="lv-LV" sz="1200" dirty="0" smtClean="0">
                <a:latin typeface="Arial" charset="0"/>
              </a:rPr>
              <a:t>3. Telefona numurs ugunsgrēka gadījumā</a:t>
            </a:r>
          </a:p>
          <a:p>
            <a:pPr marL="0" indent="0">
              <a:buFont typeface="Arial" charset="0"/>
              <a:buNone/>
            </a:pPr>
            <a:r>
              <a:rPr lang="lv-LV" sz="1200" dirty="0" smtClean="0">
                <a:latin typeface="Arial" charset="0"/>
              </a:rPr>
              <a:t>4. Uzskati par guļoša cilvēka izdzīvošanas iespējām ugunsgrēka gadījumā</a:t>
            </a:r>
          </a:p>
          <a:p>
            <a:pPr marL="0" indent="0">
              <a:buFont typeface="Arial" charset="0"/>
              <a:buNone/>
            </a:pPr>
            <a:r>
              <a:rPr lang="lv-LV" sz="1200" dirty="0" smtClean="0">
                <a:latin typeface="Arial" charset="0"/>
              </a:rPr>
              <a:t>5. Uzskati par ugunsdrošību</a:t>
            </a:r>
          </a:p>
          <a:p>
            <a:pPr marL="0" indent="0">
              <a:buFont typeface="Arial" charset="0"/>
              <a:buNone/>
            </a:pPr>
            <a:r>
              <a:rPr lang="lv-LV" sz="1200" dirty="0" smtClean="0">
                <a:latin typeface="Arial" charset="0"/>
              </a:rPr>
              <a:t>6. Ar ugunsdrošību saistītā informācija</a:t>
            </a:r>
          </a:p>
          <a:p>
            <a:pPr marL="0" indent="0">
              <a:buFont typeface="Arial" charset="0"/>
              <a:buNone/>
            </a:pPr>
            <a:r>
              <a:rPr lang="lv-LV" sz="1200" dirty="0" smtClean="0">
                <a:latin typeface="Arial" charset="0"/>
              </a:rPr>
              <a:t>7. Valsts ugunsdzēsības un glābšanas dienesta aktivitāšu atpazīstamība</a:t>
            </a:r>
          </a:p>
          <a:p>
            <a:pPr marL="0" indent="0">
              <a:buFont typeface="Arial" charset="0"/>
              <a:buNone/>
            </a:pPr>
            <a:r>
              <a:rPr lang="lv-LV" sz="1200" dirty="0" smtClean="0">
                <a:latin typeface="Arial" charset="0"/>
              </a:rPr>
              <a:t>8. Ugunsdzēsības aparāta izmantošana</a:t>
            </a:r>
          </a:p>
          <a:p>
            <a:pPr marL="0" indent="0">
              <a:buFont typeface="Arial" charset="0"/>
              <a:buNone/>
            </a:pPr>
            <a:r>
              <a:rPr lang="lv-LV" sz="1200" dirty="0" smtClean="0">
                <a:latin typeface="Arial" charset="0"/>
              </a:rPr>
              <a:t>9. Uzskati par dūmu detektoru un pieredze tā lietošanā</a:t>
            </a:r>
          </a:p>
          <a:p>
            <a:pPr marL="0" indent="0">
              <a:buFont typeface="Arial" charset="0"/>
              <a:buNone/>
            </a:pPr>
            <a:r>
              <a:rPr lang="lv-LV" sz="1200" dirty="0" smtClean="0">
                <a:latin typeface="Arial" charset="0"/>
              </a:rPr>
              <a:t>10. Elektroinstalācijas pārbaude</a:t>
            </a:r>
          </a:p>
          <a:p>
            <a:pPr marL="0" indent="0">
              <a:buFont typeface="Arial" charset="0"/>
              <a:buNone/>
            </a:pPr>
            <a:r>
              <a:rPr lang="lv-LV" sz="1200" dirty="0" smtClean="0">
                <a:latin typeface="Arial" charset="0"/>
              </a:rPr>
              <a:t>11. Skursteņa tīrīšana un apkures sistēmas pārbaude</a:t>
            </a:r>
          </a:p>
          <a:p>
            <a:pPr marL="0" indent="0">
              <a:buFont typeface="Arial" charset="0"/>
              <a:buNone/>
            </a:pPr>
            <a:r>
              <a:rPr lang="lv-LV" sz="1200" dirty="0" smtClean="0">
                <a:latin typeface="Arial" charset="0"/>
              </a:rPr>
              <a:t>12. Dalība dažādās aktivitātēs</a:t>
            </a:r>
          </a:p>
          <a:p>
            <a:pPr marL="0" indent="0">
              <a:buFont typeface="Arial" charset="0"/>
              <a:buNone/>
            </a:pPr>
            <a:r>
              <a:rPr lang="lv-LV" sz="1200" dirty="0" smtClean="0">
                <a:latin typeface="Arial" charset="0"/>
              </a:rPr>
              <a:t>13. Dalība sabiedriskajās organizācijās</a:t>
            </a:r>
          </a:p>
          <a:p>
            <a:pPr marL="0" indent="0">
              <a:buFont typeface="Arial" charset="0"/>
              <a:buNone/>
            </a:pPr>
            <a:r>
              <a:rPr lang="lv-LV" sz="1200" dirty="0" smtClean="0">
                <a:latin typeface="Arial" charset="0"/>
              </a:rPr>
              <a:t>14. Ziņu patēriņš</a:t>
            </a:r>
          </a:p>
          <a:p>
            <a:pPr marL="0" indent="0">
              <a:buFont typeface="Arial" charset="0"/>
              <a:buNone/>
            </a:pPr>
            <a:endParaRPr lang="lv-LV" sz="1200" dirty="0" smtClean="0">
              <a:latin typeface="Arial" charset="0"/>
            </a:endParaRPr>
          </a:p>
          <a:p>
            <a:pPr marL="0" indent="0" eaLnBrk="1" hangingPunct="1">
              <a:lnSpc>
                <a:spcPct val="80000"/>
              </a:lnSpc>
              <a:buFont typeface="Arial" charset="0"/>
              <a:buNone/>
            </a:pPr>
            <a:r>
              <a:rPr lang="lv-LV" sz="1400" u="sng" dirty="0" smtClean="0">
                <a:latin typeface="Arial" charset="0"/>
              </a:rPr>
              <a:t>Fokusgrupu diskusiju un interviju rezultāti</a:t>
            </a:r>
            <a:r>
              <a:rPr lang="lv-LV" sz="1400" dirty="0" smtClean="0">
                <a:latin typeface="Arial" charset="0"/>
              </a:rPr>
              <a:t>:</a:t>
            </a:r>
          </a:p>
          <a:p>
            <a:pPr marL="0" indent="0" eaLnBrk="1" hangingPunct="1">
              <a:lnSpc>
                <a:spcPct val="80000"/>
              </a:lnSpc>
              <a:buFont typeface="Arial" charset="0"/>
              <a:buNone/>
            </a:pPr>
            <a:r>
              <a:rPr lang="lv-LV" sz="1200" dirty="0" smtClean="0">
                <a:latin typeface="Arial" charset="0"/>
              </a:rPr>
              <a:t>Izpratne par ugunsdrošību</a:t>
            </a:r>
          </a:p>
          <a:p>
            <a:pPr marL="0" indent="0" eaLnBrk="1" hangingPunct="1">
              <a:lnSpc>
                <a:spcPct val="80000"/>
              </a:lnSpc>
              <a:buFont typeface="Arial" charset="0"/>
              <a:buNone/>
            </a:pPr>
            <a:r>
              <a:rPr lang="lv-LV" sz="1200" dirty="0" smtClean="0">
                <a:latin typeface="Arial" charset="0"/>
              </a:rPr>
              <a:t>Ieteikumi</a:t>
            </a:r>
          </a:p>
        </p:txBody>
      </p:sp>
      <p:pic>
        <p:nvPicPr>
          <p:cNvPr id="17411"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17412" name="Picture 5"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idx="4294967295"/>
          </p:nvPr>
        </p:nvSpPr>
        <p:spPr>
          <a:xfrm>
            <a:off x="468313" y="2565400"/>
            <a:ext cx="8229600" cy="1143000"/>
          </a:xfrm>
        </p:spPr>
        <p:txBody>
          <a:bodyPr/>
          <a:lstStyle/>
          <a:p>
            <a:pPr eaLnBrk="1" hangingPunct="1"/>
            <a:r>
              <a:rPr lang="lv-LV" sz="4800" b="1" dirty="0" smtClean="0">
                <a:latin typeface="Arial" charset="0"/>
              </a:rPr>
              <a:t>10. Elektroinstalācijas pārbaude</a:t>
            </a:r>
            <a:endParaRPr lang="lv-LV" sz="5400" b="1" dirty="0" smtClean="0">
              <a:latin typeface="Arial" charset="0"/>
            </a:endParaRPr>
          </a:p>
        </p:txBody>
      </p:sp>
      <p:pic>
        <p:nvPicPr>
          <p:cNvPr id="57346"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57347"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idx="4294967295"/>
          </p:nvPr>
        </p:nvSpPr>
        <p:spPr>
          <a:xfrm>
            <a:off x="457200" y="274638"/>
            <a:ext cx="8229600" cy="777875"/>
          </a:xfrm>
        </p:spPr>
        <p:txBody>
          <a:bodyPr/>
          <a:lstStyle/>
          <a:p>
            <a:pPr eaLnBrk="1" hangingPunct="1"/>
            <a:r>
              <a:rPr lang="sv-SE" sz="2800" b="1" dirty="0" smtClean="0">
                <a:latin typeface="Arial" charset="0"/>
              </a:rPr>
              <a:t>Elektroinstalācijas pārbaude</a:t>
            </a:r>
            <a:endParaRPr lang="lv-LV" sz="2800" b="1" dirty="0" smtClean="0">
              <a:latin typeface="Arial" charset="0"/>
            </a:endParaRPr>
          </a:p>
        </p:txBody>
      </p:sp>
      <p:pic>
        <p:nvPicPr>
          <p:cNvPr id="58370"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58371"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58372" name="Rectangle 5"/>
          <p:cNvSpPr>
            <a:spLocks noChangeArrowheads="1"/>
          </p:cNvSpPr>
          <p:nvPr/>
        </p:nvSpPr>
        <p:spPr bwMode="auto">
          <a:xfrm>
            <a:off x="250825" y="908050"/>
            <a:ext cx="8281988" cy="244475"/>
          </a:xfrm>
          <a:prstGeom prst="rect">
            <a:avLst/>
          </a:prstGeom>
          <a:noFill/>
          <a:ln w="9525">
            <a:noFill/>
            <a:miter lim="800000"/>
            <a:headEnd/>
            <a:tailEnd/>
          </a:ln>
        </p:spPr>
        <p:txBody>
          <a:bodyPr>
            <a:spAutoFit/>
          </a:bodyPr>
          <a:lstStyle/>
          <a:p>
            <a:r>
              <a:rPr lang="lv-LV" sz="1000" i="1" dirty="0"/>
              <a:t>"Vai Jūsu mājoklī ir veikta elektroinstalācijas pārbaude pēdējo 5 gadu laikā?"</a:t>
            </a:r>
          </a:p>
        </p:txBody>
      </p:sp>
      <p:pic>
        <p:nvPicPr>
          <p:cNvPr id="58373" name="Picture 8"/>
          <p:cNvPicPr>
            <a:picLocks noChangeAspect="1" noChangeArrowheads="1"/>
          </p:cNvPicPr>
          <p:nvPr/>
        </p:nvPicPr>
        <p:blipFill>
          <a:blip r:embed="rId4"/>
          <a:srcRect/>
          <a:stretch>
            <a:fillRect/>
          </a:stretch>
        </p:blipFill>
        <p:spPr bwMode="auto">
          <a:xfrm>
            <a:off x="1462088" y="2220913"/>
            <a:ext cx="6219825" cy="2419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457200" y="274638"/>
            <a:ext cx="8229600"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sv-SE" sz="2800" b="1" dirty="0" smtClean="0">
                <a:latin typeface="Arial" charset="0"/>
              </a:rPr>
              <a:t>Elektroinstalācija</a:t>
            </a:r>
            <a:r>
              <a:rPr lang="lv-LV" sz="2800" b="1" dirty="0" smtClean="0">
                <a:latin typeface="Arial" charset="0"/>
              </a:rPr>
              <a:t>s riski</a:t>
            </a:r>
          </a:p>
        </p:txBody>
      </p:sp>
      <p:graphicFrame>
        <p:nvGraphicFramePr>
          <p:cNvPr id="4" name="Diagram 3"/>
          <p:cNvGraphicFramePr/>
          <p:nvPr>
            <p:extLst>
              <p:ext uri="{D42A27DB-BD31-4B8C-83A1-F6EECF244321}">
                <p14:modId xmlns:p14="http://schemas.microsoft.com/office/powerpoint/2010/main" val="3560698834"/>
              </p:ext>
            </p:extLst>
          </p:nvPr>
        </p:nvGraphicFramePr>
        <p:xfrm>
          <a:off x="215516" y="1268760"/>
          <a:ext cx="871296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2" descr="Attēlu rezultāti vaicājumam “fire oven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44008" y="3875081"/>
            <a:ext cx="3556401" cy="2068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SKDS logo 01"/>
          <p:cNvPicPr>
            <a:picLocks noChangeAspect="1" noChangeArrowheads="1"/>
          </p:cNvPicPr>
          <p:nvPr/>
        </p:nvPicPr>
        <p:blipFill>
          <a:blip r:embed="rId8"/>
          <a:srcRect/>
          <a:stretch>
            <a:fillRect/>
          </a:stretch>
        </p:blipFill>
        <p:spPr bwMode="auto">
          <a:xfrm>
            <a:off x="7924800" y="6296025"/>
            <a:ext cx="1219200" cy="561975"/>
          </a:xfrm>
          <a:prstGeom prst="rect">
            <a:avLst/>
          </a:prstGeom>
          <a:noFill/>
          <a:ln w="9525">
            <a:noFill/>
            <a:miter lim="800000"/>
            <a:headEnd/>
            <a:tailEnd/>
          </a:ln>
        </p:spPr>
      </p:pic>
      <p:pic>
        <p:nvPicPr>
          <p:cNvPr id="8" name="Picture 5" descr="Картинки по запросу vugd"/>
          <p:cNvPicPr>
            <a:picLocks noChangeAspect="1" noChangeArrowheads="1"/>
          </p:cNvPicPr>
          <p:nvPr/>
        </p:nvPicPr>
        <p:blipFill>
          <a:blip r:embed="rId9"/>
          <a:srcRect/>
          <a:stretch>
            <a:fillRect/>
          </a:stretch>
        </p:blipFill>
        <p:spPr bwMode="auto">
          <a:xfrm>
            <a:off x="7092950" y="5943600"/>
            <a:ext cx="871538" cy="914400"/>
          </a:xfrm>
          <a:prstGeom prst="rect">
            <a:avLst/>
          </a:prstGeom>
          <a:noFill/>
          <a:ln w="9525">
            <a:noFill/>
            <a:miter lim="800000"/>
            <a:headEnd/>
            <a:tailEnd/>
          </a:ln>
        </p:spPr>
      </p:pic>
    </p:spTree>
    <p:extLst>
      <p:ext uri="{BB962C8B-B14F-4D97-AF65-F5344CB8AC3E}">
        <p14:creationId xmlns:p14="http://schemas.microsoft.com/office/powerpoint/2010/main" val="18076018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idx="4294967295"/>
          </p:nvPr>
        </p:nvSpPr>
        <p:spPr>
          <a:xfrm>
            <a:off x="468313" y="2565400"/>
            <a:ext cx="8229600" cy="1143000"/>
          </a:xfrm>
        </p:spPr>
        <p:txBody>
          <a:bodyPr/>
          <a:lstStyle/>
          <a:p>
            <a:pPr eaLnBrk="1" hangingPunct="1"/>
            <a:r>
              <a:rPr lang="lv-LV" sz="4800" b="1" dirty="0" smtClean="0">
                <a:latin typeface="Arial" charset="0"/>
              </a:rPr>
              <a:t>11. Skursteņa tīrīšana un apkures sistēmas pārbaude</a:t>
            </a:r>
          </a:p>
        </p:txBody>
      </p:sp>
      <p:pic>
        <p:nvPicPr>
          <p:cNvPr id="59394"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59395"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idx="4294967295"/>
          </p:nvPr>
        </p:nvSpPr>
        <p:spPr>
          <a:xfrm>
            <a:off x="457200" y="274638"/>
            <a:ext cx="8229600" cy="777875"/>
          </a:xfrm>
        </p:spPr>
        <p:txBody>
          <a:bodyPr/>
          <a:lstStyle/>
          <a:p>
            <a:pPr eaLnBrk="1" hangingPunct="1"/>
            <a:r>
              <a:rPr lang="sv-SE" sz="2800" b="1" smtClean="0">
                <a:latin typeface="Arial" charset="0"/>
              </a:rPr>
              <a:t>Skursteņa tīrīšana</a:t>
            </a:r>
            <a:endParaRPr lang="lv-LV" sz="2800" b="1" dirty="0" smtClean="0">
              <a:latin typeface="Arial" charset="0"/>
            </a:endParaRPr>
          </a:p>
        </p:txBody>
      </p:sp>
      <p:pic>
        <p:nvPicPr>
          <p:cNvPr id="60418"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60419"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60420" name="Rectangle 5"/>
          <p:cNvSpPr>
            <a:spLocks noChangeArrowheads="1"/>
          </p:cNvSpPr>
          <p:nvPr/>
        </p:nvSpPr>
        <p:spPr bwMode="auto">
          <a:xfrm>
            <a:off x="250825" y="908050"/>
            <a:ext cx="8281988" cy="244475"/>
          </a:xfrm>
          <a:prstGeom prst="rect">
            <a:avLst/>
          </a:prstGeom>
          <a:noFill/>
          <a:ln w="9525">
            <a:noFill/>
            <a:miter lim="800000"/>
            <a:headEnd/>
            <a:tailEnd/>
          </a:ln>
        </p:spPr>
        <p:txBody>
          <a:bodyPr>
            <a:spAutoFit/>
          </a:bodyPr>
          <a:lstStyle/>
          <a:p>
            <a:r>
              <a:rPr lang="lv-LV" sz="1000" i="1" dirty="0"/>
              <a:t>"Vai Jūs vai kāds cits ir tīrījis skursteni Jūsu apkures sistēmai pēdējo divu gadu laikā?"</a:t>
            </a:r>
          </a:p>
        </p:txBody>
      </p:sp>
      <p:pic>
        <p:nvPicPr>
          <p:cNvPr id="60421" name="Picture 7"/>
          <p:cNvPicPr>
            <a:picLocks noChangeAspect="1" noChangeArrowheads="1"/>
          </p:cNvPicPr>
          <p:nvPr/>
        </p:nvPicPr>
        <p:blipFill>
          <a:blip r:embed="rId4"/>
          <a:srcRect/>
          <a:stretch>
            <a:fillRect/>
          </a:stretch>
        </p:blipFill>
        <p:spPr bwMode="auto">
          <a:xfrm>
            <a:off x="1403350" y="2060575"/>
            <a:ext cx="6276975" cy="2562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a:xfrm>
            <a:off x="457200" y="274638"/>
            <a:ext cx="8229600" cy="777875"/>
          </a:xfrm>
        </p:spPr>
        <p:txBody>
          <a:bodyPr/>
          <a:lstStyle/>
          <a:p>
            <a:pPr eaLnBrk="1" hangingPunct="1"/>
            <a:r>
              <a:rPr lang="sv-SE" sz="2800" b="1" smtClean="0">
                <a:latin typeface="Arial" charset="0"/>
              </a:rPr>
              <a:t>Profesionālo pakalpojumu izmantošana skursteņa tīrīšanā un apkures sistēmas pārbaudē</a:t>
            </a:r>
            <a:endParaRPr lang="lv-LV" sz="2800" b="1" dirty="0" smtClean="0">
              <a:latin typeface="Arial" charset="0"/>
            </a:endParaRPr>
          </a:p>
        </p:txBody>
      </p:sp>
      <p:pic>
        <p:nvPicPr>
          <p:cNvPr id="61442"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61443"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61444" name="Rectangle 5"/>
          <p:cNvSpPr>
            <a:spLocks noChangeArrowheads="1"/>
          </p:cNvSpPr>
          <p:nvPr/>
        </p:nvSpPr>
        <p:spPr bwMode="auto">
          <a:xfrm>
            <a:off x="250825" y="1412875"/>
            <a:ext cx="8281988" cy="244475"/>
          </a:xfrm>
          <a:prstGeom prst="rect">
            <a:avLst/>
          </a:prstGeom>
          <a:noFill/>
          <a:ln w="9525">
            <a:noFill/>
            <a:miter lim="800000"/>
            <a:headEnd/>
            <a:tailEnd/>
          </a:ln>
        </p:spPr>
        <p:txBody>
          <a:bodyPr>
            <a:spAutoFit/>
          </a:bodyPr>
          <a:lstStyle/>
          <a:p>
            <a:r>
              <a:rPr lang="lv-LV" sz="1000" i="1" dirty="0"/>
              <a:t>"Domājot par pēdējiem 5 gadiem, vai Jūs esat izmantojis profesionāļu pakalpojumus, lai iztīrītu Jūsu skursteni un pārbaudītu apkures sistēmu?"</a:t>
            </a:r>
          </a:p>
        </p:txBody>
      </p:sp>
      <p:pic>
        <p:nvPicPr>
          <p:cNvPr id="61445" name="Picture 7"/>
          <p:cNvPicPr>
            <a:picLocks noChangeAspect="1" noChangeArrowheads="1"/>
          </p:cNvPicPr>
          <p:nvPr/>
        </p:nvPicPr>
        <p:blipFill>
          <a:blip r:embed="rId4"/>
          <a:srcRect/>
          <a:stretch>
            <a:fillRect/>
          </a:stretch>
        </p:blipFill>
        <p:spPr bwMode="auto">
          <a:xfrm>
            <a:off x="1376363" y="2125663"/>
            <a:ext cx="6391275" cy="2609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nvSpPr>
        <p:spPr bwMode="auto">
          <a:xfrm>
            <a:off x="611560" y="476672"/>
            <a:ext cx="8229600" cy="777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sv-SE" sz="2800" b="1" dirty="0" smtClean="0">
                <a:latin typeface="Arial" charset="0"/>
              </a:rPr>
              <a:t>Skursteņ</a:t>
            </a:r>
            <a:r>
              <a:rPr lang="lv-LV" sz="2800" b="1" dirty="0" smtClean="0">
                <a:latin typeface="Arial" charset="0"/>
              </a:rPr>
              <a:t>i </a:t>
            </a:r>
            <a:r>
              <a:rPr lang="sv-SE" sz="2800" b="1" dirty="0" smtClean="0">
                <a:latin typeface="Arial" charset="0"/>
              </a:rPr>
              <a:t>un </a:t>
            </a:r>
            <a:r>
              <a:rPr lang="lv-LV" sz="2800" b="1" dirty="0" smtClean="0">
                <a:latin typeface="Arial" charset="0"/>
              </a:rPr>
              <a:t>krāsnis </a:t>
            </a:r>
          </a:p>
        </p:txBody>
      </p:sp>
      <p:graphicFrame>
        <p:nvGraphicFramePr>
          <p:cNvPr id="5" name="Diagram 4"/>
          <p:cNvGraphicFramePr/>
          <p:nvPr>
            <p:extLst>
              <p:ext uri="{D42A27DB-BD31-4B8C-83A1-F6EECF244321}">
                <p14:modId xmlns:p14="http://schemas.microsoft.com/office/powerpoint/2010/main" val="3450065081"/>
              </p:ext>
            </p:extLst>
          </p:nvPr>
        </p:nvGraphicFramePr>
        <p:xfrm>
          <a:off x="1043608" y="1124744"/>
          <a:ext cx="8589640"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utoShape 2" descr="Attēlu rezultāti vaicājumam “fire safety chimne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pic>
        <p:nvPicPr>
          <p:cNvPr id="921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864" y="2708920"/>
            <a:ext cx="2675651" cy="276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descr="SKDS logo 01"/>
          <p:cNvPicPr>
            <a:picLocks noChangeAspect="1" noChangeArrowheads="1"/>
          </p:cNvPicPr>
          <p:nvPr/>
        </p:nvPicPr>
        <p:blipFill>
          <a:blip r:embed="rId8"/>
          <a:srcRect/>
          <a:stretch>
            <a:fillRect/>
          </a:stretch>
        </p:blipFill>
        <p:spPr bwMode="auto">
          <a:xfrm>
            <a:off x="7924800" y="6296025"/>
            <a:ext cx="1219200" cy="561975"/>
          </a:xfrm>
          <a:prstGeom prst="rect">
            <a:avLst/>
          </a:prstGeom>
          <a:noFill/>
          <a:ln w="9525">
            <a:noFill/>
            <a:miter lim="800000"/>
            <a:headEnd/>
            <a:tailEnd/>
          </a:ln>
        </p:spPr>
      </p:pic>
      <p:pic>
        <p:nvPicPr>
          <p:cNvPr id="9" name="Picture 5" descr="Картинки по запросу vugd"/>
          <p:cNvPicPr>
            <a:picLocks noChangeAspect="1" noChangeArrowheads="1"/>
          </p:cNvPicPr>
          <p:nvPr/>
        </p:nvPicPr>
        <p:blipFill>
          <a:blip r:embed="rId9"/>
          <a:srcRect/>
          <a:stretch>
            <a:fillRect/>
          </a:stretch>
        </p:blipFill>
        <p:spPr bwMode="auto">
          <a:xfrm>
            <a:off x="7092950" y="5943600"/>
            <a:ext cx="871538" cy="914400"/>
          </a:xfrm>
          <a:prstGeom prst="rect">
            <a:avLst/>
          </a:prstGeom>
          <a:noFill/>
          <a:ln w="9525">
            <a:noFill/>
            <a:miter lim="800000"/>
            <a:headEnd/>
            <a:tailEnd/>
          </a:ln>
        </p:spPr>
      </p:pic>
    </p:spTree>
    <p:extLst>
      <p:ext uri="{BB962C8B-B14F-4D97-AF65-F5344CB8AC3E}">
        <p14:creationId xmlns:p14="http://schemas.microsoft.com/office/powerpoint/2010/main" val="127972938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idx="4294967295"/>
          </p:nvPr>
        </p:nvSpPr>
        <p:spPr>
          <a:xfrm>
            <a:off x="468313" y="2565400"/>
            <a:ext cx="8229600" cy="1143000"/>
          </a:xfrm>
        </p:spPr>
        <p:txBody>
          <a:bodyPr/>
          <a:lstStyle/>
          <a:p>
            <a:pPr eaLnBrk="1" hangingPunct="1"/>
            <a:r>
              <a:rPr lang="lv-LV" sz="4800" b="1" dirty="0" smtClean="0">
                <a:latin typeface="Arial" charset="0"/>
              </a:rPr>
              <a:t>12. Dalība dažādās aktivitātēs</a:t>
            </a:r>
          </a:p>
        </p:txBody>
      </p:sp>
      <p:pic>
        <p:nvPicPr>
          <p:cNvPr id="62466"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62467"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a:xfrm>
            <a:off x="457200" y="274638"/>
            <a:ext cx="8229600" cy="777875"/>
          </a:xfrm>
        </p:spPr>
        <p:txBody>
          <a:bodyPr/>
          <a:lstStyle/>
          <a:p>
            <a:pPr eaLnBrk="1" hangingPunct="1"/>
            <a:r>
              <a:rPr lang="sv-SE" sz="2800" b="1" smtClean="0">
                <a:latin typeface="Arial" charset="0"/>
              </a:rPr>
              <a:t>Dalība dažādās aktivitātēs</a:t>
            </a:r>
            <a:endParaRPr lang="lv-LV" sz="2800" b="1" dirty="0" smtClean="0">
              <a:latin typeface="Arial" charset="0"/>
            </a:endParaRPr>
          </a:p>
        </p:txBody>
      </p:sp>
      <p:pic>
        <p:nvPicPr>
          <p:cNvPr id="63490"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63491"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63492" name="Rectangle 5"/>
          <p:cNvSpPr>
            <a:spLocks noChangeArrowheads="1"/>
          </p:cNvSpPr>
          <p:nvPr/>
        </p:nvSpPr>
        <p:spPr bwMode="auto">
          <a:xfrm>
            <a:off x="250825" y="908050"/>
            <a:ext cx="8281988" cy="244475"/>
          </a:xfrm>
          <a:prstGeom prst="rect">
            <a:avLst/>
          </a:prstGeom>
          <a:noFill/>
          <a:ln w="9525">
            <a:noFill/>
            <a:miter lim="800000"/>
            <a:headEnd/>
            <a:tailEnd/>
          </a:ln>
        </p:spPr>
        <p:txBody>
          <a:bodyPr>
            <a:spAutoFit/>
          </a:bodyPr>
          <a:lstStyle/>
          <a:p>
            <a:r>
              <a:rPr lang="lv-LV" sz="1000" i="1" dirty="0"/>
              <a:t>"Lūdzu, raksturojiet, cik bieži Jūs veicat šādas aktivitātes!"</a:t>
            </a:r>
          </a:p>
        </p:txBody>
      </p:sp>
      <p:pic>
        <p:nvPicPr>
          <p:cNvPr id="63493" name="Picture 7"/>
          <p:cNvPicPr>
            <a:picLocks noChangeAspect="1" noChangeArrowheads="1"/>
          </p:cNvPicPr>
          <p:nvPr/>
        </p:nvPicPr>
        <p:blipFill>
          <a:blip r:embed="rId4"/>
          <a:srcRect/>
          <a:stretch>
            <a:fillRect/>
          </a:stretch>
        </p:blipFill>
        <p:spPr bwMode="auto">
          <a:xfrm>
            <a:off x="1190625" y="1525588"/>
            <a:ext cx="676275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idx="4294967295"/>
          </p:nvPr>
        </p:nvSpPr>
        <p:spPr>
          <a:xfrm>
            <a:off x="468313" y="2565400"/>
            <a:ext cx="8229600" cy="1143000"/>
          </a:xfrm>
        </p:spPr>
        <p:txBody>
          <a:bodyPr/>
          <a:lstStyle/>
          <a:p>
            <a:pPr eaLnBrk="1" hangingPunct="1"/>
            <a:r>
              <a:rPr lang="lv-LV" sz="4800" b="1" dirty="0" smtClean="0">
                <a:latin typeface="Arial" charset="0"/>
              </a:rPr>
              <a:t>13. Dalība sabiedriskajās organizācijās</a:t>
            </a:r>
          </a:p>
        </p:txBody>
      </p:sp>
      <p:pic>
        <p:nvPicPr>
          <p:cNvPr id="64514"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64515"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a:xfrm>
            <a:off x="468313" y="2565400"/>
            <a:ext cx="8229600" cy="1143000"/>
          </a:xfrm>
        </p:spPr>
        <p:txBody>
          <a:bodyPr/>
          <a:lstStyle/>
          <a:p>
            <a:pPr eaLnBrk="1" hangingPunct="1"/>
            <a:r>
              <a:rPr lang="lv-LV" sz="5400" b="1" dirty="0" smtClean="0">
                <a:latin typeface="Arial" charset="0"/>
              </a:rPr>
              <a:t>Iedzīvotāju aptaujas rezultāti</a:t>
            </a:r>
          </a:p>
        </p:txBody>
      </p:sp>
      <p:pic>
        <p:nvPicPr>
          <p:cNvPr id="18434"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18435"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idx="4294967295"/>
          </p:nvPr>
        </p:nvSpPr>
        <p:spPr>
          <a:xfrm>
            <a:off x="457200" y="274638"/>
            <a:ext cx="8229600" cy="777875"/>
          </a:xfrm>
        </p:spPr>
        <p:txBody>
          <a:bodyPr/>
          <a:lstStyle/>
          <a:p>
            <a:pPr eaLnBrk="1" hangingPunct="1"/>
            <a:r>
              <a:rPr lang="sv-SE" sz="2800" b="1" smtClean="0">
                <a:latin typeface="Arial" charset="0"/>
              </a:rPr>
              <a:t>Dalība sabiedriskajās organizācijās</a:t>
            </a:r>
            <a:endParaRPr lang="lv-LV" sz="2800" b="1" dirty="0" smtClean="0">
              <a:latin typeface="Arial" charset="0"/>
            </a:endParaRPr>
          </a:p>
        </p:txBody>
      </p:sp>
      <p:pic>
        <p:nvPicPr>
          <p:cNvPr id="65538"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65539"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65540" name="Rectangle 5"/>
          <p:cNvSpPr>
            <a:spLocks noChangeArrowheads="1"/>
          </p:cNvSpPr>
          <p:nvPr/>
        </p:nvSpPr>
        <p:spPr bwMode="auto">
          <a:xfrm>
            <a:off x="250825" y="908050"/>
            <a:ext cx="8281988" cy="396875"/>
          </a:xfrm>
          <a:prstGeom prst="rect">
            <a:avLst/>
          </a:prstGeom>
          <a:noFill/>
          <a:ln w="9525">
            <a:noFill/>
            <a:miter lim="800000"/>
            <a:headEnd/>
            <a:tailEnd/>
          </a:ln>
        </p:spPr>
        <p:txBody>
          <a:bodyPr>
            <a:spAutoFit/>
          </a:bodyPr>
          <a:lstStyle/>
          <a:p>
            <a:r>
              <a:rPr lang="lv-LV" sz="1000" i="1" dirty="0"/>
              <a:t>"Cik daudzās dažādās sabiedriskajās organizācijās, biedrībās  Jūs piedalāties vai esat to biedrs  (piemēram, tādās kā profesionālās organizācijas, hobiju, sporta klubi, reliģiskās, kopienu organizācijās, organizācijas cilvēkiem ar īpašām vajadzībām vai citas NVO)?"</a:t>
            </a:r>
          </a:p>
        </p:txBody>
      </p:sp>
      <p:pic>
        <p:nvPicPr>
          <p:cNvPr id="65541" name="Picture 7"/>
          <p:cNvPicPr>
            <a:picLocks noChangeAspect="1" noChangeArrowheads="1"/>
          </p:cNvPicPr>
          <p:nvPr/>
        </p:nvPicPr>
        <p:blipFill>
          <a:blip r:embed="rId4"/>
          <a:srcRect/>
          <a:stretch>
            <a:fillRect/>
          </a:stretch>
        </p:blipFill>
        <p:spPr bwMode="auto">
          <a:xfrm>
            <a:off x="1414463" y="2092325"/>
            <a:ext cx="6315075" cy="2676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idx="4294967295"/>
          </p:nvPr>
        </p:nvSpPr>
        <p:spPr>
          <a:xfrm>
            <a:off x="468313" y="2565400"/>
            <a:ext cx="8229600" cy="1143000"/>
          </a:xfrm>
        </p:spPr>
        <p:txBody>
          <a:bodyPr/>
          <a:lstStyle/>
          <a:p>
            <a:pPr eaLnBrk="1" hangingPunct="1"/>
            <a:r>
              <a:rPr lang="lv-LV" sz="4800" b="1" dirty="0" smtClean="0">
                <a:latin typeface="Arial" charset="0"/>
              </a:rPr>
              <a:t>14. Ziņu patēriņš</a:t>
            </a:r>
          </a:p>
        </p:txBody>
      </p:sp>
      <p:pic>
        <p:nvPicPr>
          <p:cNvPr id="66562"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66563"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idx="4294967295"/>
          </p:nvPr>
        </p:nvSpPr>
        <p:spPr>
          <a:xfrm>
            <a:off x="457200" y="274638"/>
            <a:ext cx="8229600" cy="777875"/>
          </a:xfrm>
        </p:spPr>
        <p:txBody>
          <a:bodyPr/>
          <a:lstStyle/>
          <a:p>
            <a:pPr eaLnBrk="1" hangingPunct="1"/>
            <a:r>
              <a:rPr lang="lv-LV" sz="2800" b="1" dirty="0" smtClean="0">
                <a:latin typeface="Arial" charset="0"/>
              </a:rPr>
              <a:t>Ziņu patēriņš</a:t>
            </a:r>
          </a:p>
        </p:txBody>
      </p:sp>
      <p:pic>
        <p:nvPicPr>
          <p:cNvPr id="67586"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67587"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
        <p:nvSpPr>
          <p:cNvPr id="67588" name="Rectangle 5"/>
          <p:cNvSpPr>
            <a:spLocks noChangeArrowheads="1"/>
          </p:cNvSpPr>
          <p:nvPr/>
        </p:nvSpPr>
        <p:spPr bwMode="auto">
          <a:xfrm>
            <a:off x="250825" y="908050"/>
            <a:ext cx="8281988" cy="244475"/>
          </a:xfrm>
          <a:prstGeom prst="rect">
            <a:avLst/>
          </a:prstGeom>
          <a:noFill/>
          <a:ln w="9525">
            <a:noFill/>
            <a:miter lim="800000"/>
            <a:headEnd/>
            <a:tailEnd/>
          </a:ln>
        </p:spPr>
        <p:txBody>
          <a:bodyPr>
            <a:spAutoFit/>
          </a:bodyPr>
          <a:lstStyle/>
          <a:p>
            <a:r>
              <a:rPr lang="lv-LV" sz="1000" i="1" dirty="0"/>
              <a:t>"Cik reizes dienā Jūs parasti iepazīstaties ar ziņām (izlasāt, noskatāties, noklausāties!)?"</a:t>
            </a:r>
          </a:p>
        </p:txBody>
      </p:sp>
      <p:pic>
        <p:nvPicPr>
          <p:cNvPr id="67589" name="Picture 7"/>
          <p:cNvPicPr>
            <a:picLocks noChangeAspect="1" noChangeArrowheads="1"/>
          </p:cNvPicPr>
          <p:nvPr/>
        </p:nvPicPr>
        <p:blipFill>
          <a:blip r:embed="rId4"/>
          <a:srcRect/>
          <a:stretch>
            <a:fillRect/>
          </a:stretch>
        </p:blipFill>
        <p:spPr bwMode="auto">
          <a:xfrm>
            <a:off x="1352550" y="2039938"/>
            <a:ext cx="6438900" cy="2781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idx="4294967295"/>
          </p:nvPr>
        </p:nvSpPr>
        <p:spPr/>
        <p:txBody>
          <a:bodyPr/>
          <a:lstStyle/>
          <a:p>
            <a:r>
              <a:rPr lang="lv-LV" sz="2800" b="1" dirty="0" smtClean="0">
                <a:latin typeface="Arial" charset="0"/>
              </a:rPr>
              <a:t>Ieteikumi</a:t>
            </a:r>
          </a:p>
        </p:txBody>
      </p:sp>
      <p:graphicFrame>
        <p:nvGraphicFramePr>
          <p:cNvPr id="4" name="Content Placeholder 3">
            <a:extLst>
              <a:ext uri="{FF2B5EF4-FFF2-40B4-BE49-F238E27FC236}"/>
            </a:extLst>
          </p:cNvPr>
          <p:cNvGraphicFramePr>
            <a:graphicFrameLocks noGrp="1"/>
          </p:cNvGraphicFramePr>
          <p:nvPr>
            <p:ph idx="4294967295"/>
            <p:extLst>
              <p:ext uri="{D42A27DB-BD31-4B8C-83A1-F6EECF244321}">
                <p14:modId xmlns:p14="http://schemas.microsoft.com/office/powerpoint/2010/main" val="1912257450"/>
              </p:ext>
            </p:extLst>
          </p:nvPr>
        </p:nvGraphicFramePr>
        <p:xfrm>
          <a:off x="426894" y="1484784"/>
          <a:ext cx="8107506" cy="52565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0659" name="Picture 4" descr="SKDS logo 01"/>
          <p:cNvPicPr>
            <a:picLocks noChangeAspect="1" noChangeArrowheads="1"/>
          </p:cNvPicPr>
          <p:nvPr/>
        </p:nvPicPr>
        <p:blipFill>
          <a:blip r:embed="rId7"/>
          <a:srcRect/>
          <a:stretch>
            <a:fillRect/>
          </a:stretch>
        </p:blipFill>
        <p:spPr bwMode="auto">
          <a:xfrm>
            <a:off x="7924800" y="6296025"/>
            <a:ext cx="1219200" cy="561975"/>
          </a:xfrm>
          <a:prstGeom prst="rect">
            <a:avLst/>
          </a:prstGeom>
          <a:noFill/>
          <a:ln w="9525">
            <a:noFill/>
            <a:miter lim="800000"/>
            <a:headEnd/>
            <a:tailEnd/>
          </a:ln>
        </p:spPr>
      </p:pic>
      <p:pic>
        <p:nvPicPr>
          <p:cNvPr id="70660" name="Picture 5" descr="Картинки по запросу vugd"/>
          <p:cNvPicPr>
            <a:picLocks noChangeAspect="1" noChangeArrowheads="1"/>
          </p:cNvPicPr>
          <p:nvPr/>
        </p:nvPicPr>
        <p:blipFill>
          <a:blip r:embed="rId8"/>
          <a:srcRect/>
          <a:stretch>
            <a:fillRect/>
          </a:stretch>
        </p:blipFill>
        <p:spPr bwMode="auto">
          <a:xfrm>
            <a:off x="7092950" y="5943600"/>
            <a:ext cx="871538" cy="914400"/>
          </a:xfrm>
          <a:prstGeom prst="rect">
            <a:avLst/>
          </a:prstGeom>
          <a:noFill/>
          <a:ln w="9525">
            <a:noFill/>
            <a:miter lim="800000"/>
            <a:headEnd/>
            <a:tailEnd/>
          </a:ln>
        </p:spPr>
      </p:pic>
      <p:sp>
        <p:nvSpPr>
          <p:cNvPr id="2" name="AutoShape 2" descr="Attēlu rezultāti vaicājumam “fire safety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58287" y="-27384"/>
            <a:ext cx="1950217" cy="18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idx="4294967295"/>
          </p:nvPr>
        </p:nvSpPr>
        <p:spPr/>
        <p:txBody>
          <a:bodyPr/>
          <a:lstStyle/>
          <a:p>
            <a:r>
              <a:rPr lang="lv-LV" sz="2800" b="1" dirty="0" smtClean="0">
                <a:latin typeface="Arial" charset="0"/>
              </a:rPr>
              <a:t>Ieteikumi</a:t>
            </a:r>
          </a:p>
        </p:txBody>
      </p:sp>
      <p:graphicFrame>
        <p:nvGraphicFramePr>
          <p:cNvPr id="4" name="Content Placeholder 3">
            <a:extLst>
              <a:ext uri="{FF2B5EF4-FFF2-40B4-BE49-F238E27FC236}"/>
            </a:extLst>
          </p:cNvPr>
          <p:cNvGraphicFramePr>
            <a:graphicFrameLocks noGrp="1"/>
          </p:cNvGraphicFramePr>
          <p:nvPr>
            <p:ph idx="4294967295"/>
            <p:extLst>
              <p:ext uri="{D42A27DB-BD31-4B8C-83A1-F6EECF244321}">
                <p14:modId xmlns:p14="http://schemas.microsoft.com/office/powerpoint/2010/main" val="4092733774"/>
              </p:ext>
            </p:extLst>
          </p:nvPr>
        </p:nvGraphicFramePr>
        <p:xfrm>
          <a:off x="173983" y="2132856"/>
          <a:ext cx="8574481" cy="4536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683" name="Picture 4" descr="SKDS logo 01"/>
          <p:cNvPicPr>
            <a:picLocks noChangeAspect="1" noChangeArrowheads="1"/>
          </p:cNvPicPr>
          <p:nvPr/>
        </p:nvPicPr>
        <p:blipFill>
          <a:blip r:embed="rId7"/>
          <a:srcRect/>
          <a:stretch>
            <a:fillRect/>
          </a:stretch>
        </p:blipFill>
        <p:spPr bwMode="auto">
          <a:xfrm>
            <a:off x="7924800" y="6296025"/>
            <a:ext cx="1219200" cy="561975"/>
          </a:xfrm>
          <a:prstGeom prst="rect">
            <a:avLst/>
          </a:prstGeom>
          <a:noFill/>
          <a:ln w="9525">
            <a:noFill/>
            <a:miter lim="800000"/>
            <a:headEnd/>
            <a:tailEnd/>
          </a:ln>
        </p:spPr>
      </p:pic>
      <p:pic>
        <p:nvPicPr>
          <p:cNvPr id="71684" name="Picture 5" descr="Картинки по запросу vugd"/>
          <p:cNvPicPr>
            <a:picLocks noChangeAspect="1" noChangeArrowheads="1"/>
          </p:cNvPicPr>
          <p:nvPr/>
        </p:nvPicPr>
        <p:blipFill>
          <a:blip r:embed="rId8"/>
          <a:srcRect/>
          <a:stretch>
            <a:fillRect/>
          </a:stretch>
        </p:blipFill>
        <p:spPr bwMode="auto">
          <a:xfrm>
            <a:off x="7092950" y="5943600"/>
            <a:ext cx="871538" cy="914400"/>
          </a:xfrm>
          <a:prstGeom prst="rect">
            <a:avLst/>
          </a:prstGeom>
          <a:noFill/>
          <a:ln w="9525">
            <a:noFill/>
            <a:miter lim="800000"/>
            <a:headEnd/>
            <a:tailEnd/>
          </a:ln>
        </p:spPr>
      </p:pic>
      <p:sp>
        <p:nvSpPr>
          <p:cNvPr id="2" name="AutoShape 2" descr="Attēlu rezultāti vaicājumam “ugunsdzēsēji skolā”"/>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pic>
        <p:nvPicPr>
          <p:cNvPr id="10243"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32999" y="260648"/>
            <a:ext cx="26193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AutoShape 5" descr="Attēlu rezultāti vaicājumam “ugunsdzēsēji svētko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lv-LV" dirty="0"/>
          </a:p>
        </p:txBody>
      </p:sp>
      <p:pic>
        <p:nvPicPr>
          <p:cNvPr id="10246"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586" y="424992"/>
            <a:ext cx="2847975"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Box 1"/>
          <p:cNvSpPr txBox="1">
            <a:spLocks noChangeArrowheads="1"/>
          </p:cNvSpPr>
          <p:nvPr/>
        </p:nvSpPr>
        <p:spPr bwMode="auto">
          <a:xfrm>
            <a:off x="1042988" y="2420938"/>
            <a:ext cx="6858000" cy="641350"/>
          </a:xfrm>
          <a:prstGeom prst="rect">
            <a:avLst/>
          </a:prstGeom>
          <a:noFill/>
          <a:ln w="9525">
            <a:noFill/>
            <a:miter lim="800000"/>
            <a:headEnd/>
            <a:tailEnd/>
          </a:ln>
        </p:spPr>
        <p:txBody>
          <a:bodyPr>
            <a:spAutoFit/>
          </a:bodyPr>
          <a:lstStyle/>
          <a:p>
            <a:pPr algn="ctr"/>
            <a:r>
              <a:rPr lang="lv-LV" sz="3600" dirty="0"/>
              <a:t>Paldies par uzmanību! </a:t>
            </a:r>
          </a:p>
        </p:txBody>
      </p:sp>
      <p:pic>
        <p:nvPicPr>
          <p:cNvPr id="73730"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sp>
        <p:nvSpPr>
          <p:cNvPr id="73731" name="Rectangle 5"/>
          <p:cNvSpPr>
            <a:spLocks noChangeArrowheads="1"/>
          </p:cNvSpPr>
          <p:nvPr/>
        </p:nvSpPr>
        <p:spPr bwMode="auto">
          <a:xfrm>
            <a:off x="107950" y="4934675"/>
            <a:ext cx="6093335" cy="1754326"/>
          </a:xfrm>
          <a:prstGeom prst="rect">
            <a:avLst/>
          </a:prstGeom>
          <a:noFill/>
          <a:ln w="9525">
            <a:noFill/>
            <a:miter lim="800000"/>
            <a:headEnd/>
            <a:tailEnd/>
          </a:ln>
        </p:spPr>
        <p:txBody>
          <a:bodyPr wrap="none" anchor="ctr">
            <a:spAutoFit/>
          </a:bodyPr>
          <a:lstStyle/>
          <a:p>
            <a:pPr>
              <a:tabLst>
                <a:tab pos="5851525" algn="l"/>
              </a:tabLst>
            </a:pPr>
            <a:r>
              <a:rPr lang="lv-LV" b="1" u="sng" dirty="0"/>
              <a:t>SKDS</a:t>
            </a:r>
            <a:r>
              <a:rPr lang="lv-LV" u="sng" dirty="0"/>
              <a:t> 	</a:t>
            </a:r>
            <a:endParaRPr lang="lv-LV" dirty="0"/>
          </a:p>
          <a:p>
            <a:pPr>
              <a:tabLst>
                <a:tab pos="5851525" algn="l"/>
              </a:tabLst>
            </a:pPr>
            <a:r>
              <a:rPr lang="lv-LV" dirty="0"/>
              <a:t>sabiedriskās domas pētījumu centrs</a:t>
            </a:r>
          </a:p>
          <a:p>
            <a:pPr>
              <a:tabLst>
                <a:tab pos="5851525" algn="l"/>
              </a:tabLst>
            </a:pPr>
            <a:r>
              <a:rPr lang="lv-LV" dirty="0"/>
              <a:t>Baznīcas iela 32-2, Rīga, Latvija, LV-1010 </a:t>
            </a:r>
          </a:p>
          <a:p>
            <a:pPr>
              <a:tabLst>
                <a:tab pos="5851525" algn="l"/>
              </a:tabLst>
            </a:pPr>
            <a:r>
              <a:rPr lang="lv-LV" dirty="0"/>
              <a:t>Tālr.: 67 312 876, fakss: 67 312 874</a:t>
            </a:r>
          </a:p>
          <a:p>
            <a:pPr>
              <a:tabLst>
                <a:tab pos="5851525" algn="l"/>
              </a:tabLst>
            </a:pPr>
            <a:r>
              <a:rPr lang="lv-LV" dirty="0"/>
              <a:t>E-mail: skds@skds.lv </a:t>
            </a:r>
          </a:p>
          <a:p>
            <a:pPr>
              <a:tabLst>
                <a:tab pos="5851525" algn="l"/>
              </a:tabLst>
            </a:pPr>
            <a:r>
              <a:rPr lang="lv-LV" dirty="0"/>
              <a:t>www.skds.lv</a:t>
            </a:r>
          </a:p>
        </p:txBody>
      </p:sp>
      <p:pic>
        <p:nvPicPr>
          <p:cNvPr id="73732" name="Picture 6"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468313" y="2565400"/>
            <a:ext cx="8229600" cy="1143000"/>
          </a:xfrm>
        </p:spPr>
        <p:txBody>
          <a:bodyPr/>
          <a:lstStyle/>
          <a:p>
            <a:pPr eaLnBrk="1" hangingPunct="1"/>
            <a:r>
              <a:rPr lang="lv-LV" sz="4800" b="1" dirty="0" smtClean="0">
                <a:latin typeface="Arial" charset="0"/>
              </a:rPr>
              <a:t>1. Riska faktori mājoklī</a:t>
            </a:r>
          </a:p>
        </p:txBody>
      </p:sp>
      <p:pic>
        <p:nvPicPr>
          <p:cNvPr id="19458"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19459" name="Picture 5"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457200" y="274638"/>
            <a:ext cx="8229600" cy="777875"/>
          </a:xfrm>
        </p:spPr>
        <p:txBody>
          <a:bodyPr/>
          <a:lstStyle/>
          <a:p>
            <a:pPr eaLnBrk="1" hangingPunct="1"/>
            <a:r>
              <a:rPr lang="lv-LV" sz="2800" b="1" dirty="0" smtClean="0">
                <a:latin typeface="Arial" charset="0"/>
              </a:rPr>
              <a:t>Riska faktori mājoklī</a:t>
            </a:r>
          </a:p>
        </p:txBody>
      </p:sp>
      <p:pic>
        <p:nvPicPr>
          <p:cNvPr id="20482"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20483" name="Picture 5"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pic>
        <p:nvPicPr>
          <p:cNvPr id="20484" name="Picture 6"/>
          <p:cNvPicPr>
            <a:picLocks noChangeAspect="1" noChangeArrowheads="1"/>
          </p:cNvPicPr>
          <p:nvPr/>
        </p:nvPicPr>
        <p:blipFill>
          <a:blip r:embed="rId4"/>
          <a:srcRect/>
          <a:stretch>
            <a:fillRect/>
          </a:stretch>
        </p:blipFill>
        <p:spPr bwMode="auto">
          <a:xfrm>
            <a:off x="1331913" y="1341438"/>
            <a:ext cx="6477000" cy="4448175"/>
          </a:xfrm>
          <a:prstGeom prst="rect">
            <a:avLst/>
          </a:prstGeom>
          <a:noFill/>
          <a:ln w="9525">
            <a:noFill/>
            <a:miter lim="800000"/>
            <a:headEnd/>
            <a:tailEnd/>
          </a:ln>
        </p:spPr>
      </p:pic>
      <p:sp>
        <p:nvSpPr>
          <p:cNvPr id="20485" name="Rectangle 7"/>
          <p:cNvSpPr>
            <a:spLocks noChangeArrowheads="1"/>
          </p:cNvSpPr>
          <p:nvPr/>
        </p:nvSpPr>
        <p:spPr bwMode="auto">
          <a:xfrm>
            <a:off x="250825" y="908050"/>
            <a:ext cx="8642350" cy="244475"/>
          </a:xfrm>
          <a:prstGeom prst="rect">
            <a:avLst/>
          </a:prstGeom>
          <a:noFill/>
          <a:ln w="9525">
            <a:noFill/>
            <a:miter lim="800000"/>
            <a:headEnd/>
            <a:tailEnd/>
          </a:ln>
        </p:spPr>
        <p:txBody>
          <a:bodyPr>
            <a:spAutoFit/>
          </a:bodyPr>
          <a:lstStyle/>
          <a:p>
            <a:r>
              <a:rPr lang="lv-LV" sz="1000" i="1" dirty="0"/>
              <a:t>"Lūdzu, raksturojiet, vai Jūsu mājoklī ir kaut kas no šeit minētā?"</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idx="4294967295"/>
          </p:nvPr>
        </p:nvSpPr>
        <p:spPr/>
        <p:txBody>
          <a:bodyPr/>
          <a:lstStyle/>
          <a:p>
            <a:pPr eaLnBrk="1" hangingPunct="1"/>
            <a:r>
              <a:rPr lang="lv-LV" sz="2800" b="1" dirty="0" smtClean="0">
                <a:latin typeface="Arial" charset="0"/>
              </a:rPr>
              <a:t>Riska faktori mājoklī, kurā mēdz regulāri uzturēties</a:t>
            </a:r>
          </a:p>
        </p:txBody>
      </p:sp>
      <p:pic>
        <p:nvPicPr>
          <p:cNvPr id="21506" name="Picture 4" descr="SKDS logo 01"/>
          <p:cNvPicPr>
            <a:picLocks noChangeAspect="1" noChangeArrowheads="1"/>
          </p:cNvPicPr>
          <p:nvPr/>
        </p:nvPicPr>
        <p:blipFill>
          <a:blip r:embed="rId2"/>
          <a:srcRect/>
          <a:stretch>
            <a:fillRect/>
          </a:stretch>
        </p:blipFill>
        <p:spPr bwMode="auto">
          <a:xfrm>
            <a:off x="7924800" y="6296025"/>
            <a:ext cx="1219200" cy="561975"/>
          </a:xfrm>
          <a:prstGeom prst="rect">
            <a:avLst/>
          </a:prstGeom>
          <a:noFill/>
          <a:ln w="9525">
            <a:noFill/>
            <a:miter lim="800000"/>
            <a:headEnd/>
            <a:tailEnd/>
          </a:ln>
        </p:spPr>
      </p:pic>
      <p:pic>
        <p:nvPicPr>
          <p:cNvPr id="21507" name="Picture 4" descr="Картинки по запросу vugd"/>
          <p:cNvPicPr>
            <a:picLocks noChangeAspect="1" noChangeArrowheads="1"/>
          </p:cNvPicPr>
          <p:nvPr/>
        </p:nvPicPr>
        <p:blipFill>
          <a:blip r:embed="rId3"/>
          <a:srcRect/>
          <a:stretch>
            <a:fillRect/>
          </a:stretch>
        </p:blipFill>
        <p:spPr bwMode="auto">
          <a:xfrm>
            <a:off x="7092950" y="5943600"/>
            <a:ext cx="871538" cy="914400"/>
          </a:xfrm>
          <a:prstGeom prst="rect">
            <a:avLst/>
          </a:prstGeom>
          <a:noFill/>
          <a:ln w="9525">
            <a:noFill/>
            <a:miter lim="800000"/>
            <a:headEnd/>
            <a:tailEnd/>
          </a:ln>
        </p:spPr>
      </p:pic>
      <p:pic>
        <p:nvPicPr>
          <p:cNvPr id="21508" name="Picture 6"/>
          <p:cNvPicPr>
            <a:picLocks noChangeAspect="1" noChangeArrowheads="1"/>
          </p:cNvPicPr>
          <p:nvPr/>
        </p:nvPicPr>
        <p:blipFill>
          <a:blip r:embed="rId4"/>
          <a:srcRect/>
          <a:stretch>
            <a:fillRect/>
          </a:stretch>
        </p:blipFill>
        <p:spPr bwMode="auto">
          <a:xfrm>
            <a:off x="1187450" y="1773238"/>
            <a:ext cx="6762750" cy="4105275"/>
          </a:xfrm>
          <a:prstGeom prst="rect">
            <a:avLst/>
          </a:prstGeom>
          <a:noFill/>
          <a:ln w="9525">
            <a:noFill/>
            <a:miter lim="800000"/>
            <a:headEnd/>
            <a:tailEnd/>
          </a:ln>
        </p:spPr>
      </p:pic>
      <p:sp>
        <p:nvSpPr>
          <p:cNvPr id="21509" name="Rectangle 7"/>
          <p:cNvSpPr>
            <a:spLocks noChangeArrowheads="1"/>
          </p:cNvSpPr>
          <p:nvPr/>
        </p:nvSpPr>
        <p:spPr bwMode="auto">
          <a:xfrm>
            <a:off x="250825" y="1341438"/>
            <a:ext cx="8208963" cy="396875"/>
          </a:xfrm>
          <a:prstGeom prst="rect">
            <a:avLst/>
          </a:prstGeom>
          <a:noFill/>
          <a:ln w="9525">
            <a:noFill/>
            <a:miter lim="800000"/>
            <a:headEnd/>
            <a:tailEnd/>
          </a:ln>
        </p:spPr>
        <p:txBody>
          <a:bodyPr>
            <a:spAutoFit/>
          </a:bodyPr>
          <a:lstStyle/>
          <a:p>
            <a:r>
              <a:rPr lang="lv-LV" sz="1000" i="1" dirty="0"/>
              <a:t>"Vai kaut kas no šeit minētā ir mājoklī, kurā Jūs regulāri mēdzat uzturēties, ilgstoši pavadīt laiku (piem.,  lauku mājas, vasarnīcas, vecāku, bērnu, citu radinieku mājas)?"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1878</TotalTime>
  <Words>2104</Words>
  <Application>Microsoft Office PowerPoint</Application>
  <PresentationFormat>On-screen Show (4:3)</PresentationFormat>
  <Paragraphs>251</Paragraphs>
  <Slides>65</Slides>
  <Notes>2</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Office Theme</vt:lpstr>
      <vt:lpstr>PowerPoint Presentation</vt:lpstr>
      <vt:lpstr>Iedzīvotāju aptaujas tehniskā informācija</vt:lpstr>
      <vt:lpstr>Fokusgrupu tehniskā informācija</vt:lpstr>
      <vt:lpstr>Dziļo interviju tehniskā informācija</vt:lpstr>
      <vt:lpstr>Saturs</vt:lpstr>
      <vt:lpstr>Iedzīvotāju aptaujas rezultāti</vt:lpstr>
      <vt:lpstr>1. Riska faktori mājoklī</vt:lpstr>
      <vt:lpstr>Riska faktori mājoklī</vt:lpstr>
      <vt:lpstr>Riska faktori mājoklī, kurā mēdz regulāri uzturēties</vt:lpstr>
      <vt:lpstr>Apkures veidi mājoklī</vt:lpstr>
      <vt:lpstr>Smēķēšana iekštelpās</vt:lpstr>
      <vt:lpstr>Riska faktori </vt:lpstr>
      <vt:lpstr>2. Saskarsme ar ugunsgrēku</vt:lpstr>
      <vt:lpstr> Saskarsme ar ugunsgrēku</vt:lpstr>
      <vt:lpstr> Saskarsme ar ugunsgrēku</vt:lpstr>
      <vt:lpstr>3. Telefona numurs ugunsgrēka gadījumā</vt:lpstr>
      <vt:lpstr> Telefona numurs ugunsgrēka gadījumā</vt:lpstr>
      <vt:lpstr>4. Uzskati par guļoša cilvēka izdzīvošanas iespējām ugunsgrēka gadījumā</vt:lpstr>
      <vt:lpstr> Uzskati par guļoša cilvēka izdzīvošanas iespējām ugunsgrēka gadījumā</vt:lpstr>
      <vt:lpstr>5. Uzskati par ugunsdrošību</vt:lpstr>
      <vt:lpstr> Uzskati par ugunsdrošību</vt:lpstr>
      <vt:lpstr>Izpratne par ugunsdrošību</vt:lpstr>
      <vt:lpstr>6. Ar ugunsdrošību saistītā informācija</vt:lpstr>
      <vt:lpstr> Ar ugunsdrošību saistītu jautājumu pārzināšana</vt:lpstr>
      <vt:lpstr> Ieinteresētība informācijā par ugunsdrošību</vt:lpstr>
      <vt:lpstr>Informācijas par ugunsdrošību saņemšana no bērniem, kuri apmeklē pamatskolu vai bērnudārzu</vt:lpstr>
      <vt:lpstr> Informācijas par ugunsdrošību saņemšana pēdējo divu gadu laikā</vt:lpstr>
      <vt:lpstr>Ugunsdrošības jautājumu pārrunāšana</vt:lpstr>
      <vt:lpstr>PowerPoint Presentation</vt:lpstr>
      <vt:lpstr>7. Valsts ugunsdzēsības un glābšanas dienesta aktivitāšu atpazīstamība</vt:lpstr>
      <vt:lpstr>Valsts ugunsdzēsības un glābšanas dienesta aktivitāšu atpazīstamība</vt:lpstr>
      <vt:lpstr>Pēdējā pamanītā VUGD kampaņa medijos</vt:lpstr>
      <vt:lpstr>Pēdējās pamanītās VUGD kampaņas galvenais vēstījums</vt:lpstr>
      <vt:lpstr>Pēdējās pamanītās VUGD kampaņas galvenais vēstījums</vt:lpstr>
      <vt:lpstr>8. Ugunsdzēsības aparāta izmantošana</vt:lpstr>
      <vt:lpstr>Uzskati par ugunsdzēsības aparāta svarīgumu</vt:lpstr>
      <vt:lpstr>Ugunsdzēsības aparāta esamība</vt:lpstr>
      <vt:lpstr>Prasmes ugunsdzēsības aparāta izmantošanā</vt:lpstr>
      <vt:lpstr>Ugunsdzēsības aparāta lietošana pēdējā reizē</vt:lpstr>
      <vt:lpstr>PowerPoint Presentation</vt:lpstr>
      <vt:lpstr>9. Uzskati par dūmu detektoru un pieredze tā lietošanā</vt:lpstr>
      <vt:lpstr>Uzskati par dūmu detektora svarīgumu</vt:lpstr>
      <vt:lpstr>Dūmu detektora esamība</vt:lpstr>
      <vt:lpstr>Dūmu detektora trauksmes signāla atpazīstamība</vt:lpstr>
      <vt:lpstr>Dūmu detektora signāla par tukšu bateriju atpazīstamība</vt:lpstr>
      <vt:lpstr>Dūmu detektora uzturēšana darba kārtībā</vt:lpstr>
      <vt:lpstr>Dūmu detektora darbības nodrošināšanas pasākumi</vt:lpstr>
      <vt:lpstr>Dūmu detektora neuzstādīšanas iemesli</vt:lpstr>
      <vt:lpstr>PowerPoint Presentation</vt:lpstr>
      <vt:lpstr>10. Elektroinstalācijas pārbaude</vt:lpstr>
      <vt:lpstr>Elektroinstalācijas pārbaude</vt:lpstr>
      <vt:lpstr>PowerPoint Presentation</vt:lpstr>
      <vt:lpstr>11. Skursteņa tīrīšana un apkures sistēmas pārbaude</vt:lpstr>
      <vt:lpstr>Skursteņa tīrīšana</vt:lpstr>
      <vt:lpstr>Profesionālo pakalpojumu izmantošana skursteņa tīrīšanā un apkures sistēmas pārbaudē</vt:lpstr>
      <vt:lpstr>PowerPoint Presentation</vt:lpstr>
      <vt:lpstr>12. Dalība dažādās aktivitātēs</vt:lpstr>
      <vt:lpstr>Dalība dažādās aktivitātēs</vt:lpstr>
      <vt:lpstr>13. Dalība sabiedriskajās organizācijās</vt:lpstr>
      <vt:lpstr>Dalība sabiedriskajās organizācijās</vt:lpstr>
      <vt:lpstr>14. Ziņu patēriņš</vt:lpstr>
      <vt:lpstr>Ziņu patēriņš</vt:lpstr>
      <vt:lpstr>Ieteikumi</vt:lpstr>
      <vt:lpstr>Ieteikumi</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Ieva Strode</dc:creator>
  <cp:lastModifiedBy>Ieva Strode</cp:lastModifiedBy>
  <cp:revision>294</cp:revision>
  <cp:lastPrinted>2018-02-22T17:52:54Z</cp:lastPrinted>
  <dcterms:created xsi:type="dcterms:W3CDTF">2017-11-30T15:19:46Z</dcterms:created>
  <dcterms:modified xsi:type="dcterms:W3CDTF">2018-02-23T09:51:54Z</dcterms:modified>
</cp:coreProperties>
</file>