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6.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7.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8.xml" ContentType="application/vnd.openxmlformats-officedocument.presentationml.tags+xml"/>
  <Override PartName="/ppt/notesSlides/notesSlide22.xml" ContentType="application/vnd.openxmlformats-officedocument.presentationml.notesSlide+xml"/>
  <Override PartName="/ppt/tags/tag9.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723" r:id="rId4"/>
  </p:sldMasterIdLst>
  <p:notesMasterIdLst>
    <p:notesMasterId r:id="rId35"/>
  </p:notesMasterIdLst>
  <p:handoutMasterIdLst>
    <p:handoutMasterId r:id="rId36"/>
  </p:handoutMasterIdLst>
  <p:sldIdLst>
    <p:sldId id="2147482024" r:id="rId5"/>
    <p:sldId id="2147482025" r:id="rId6"/>
    <p:sldId id="2147482026" r:id="rId7"/>
    <p:sldId id="2147482027" r:id="rId8"/>
    <p:sldId id="2147482029" r:id="rId9"/>
    <p:sldId id="2147481907" r:id="rId10"/>
    <p:sldId id="2147482032" r:id="rId11"/>
    <p:sldId id="2147482050" r:id="rId12"/>
    <p:sldId id="2147482044" r:id="rId13"/>
    <p:sldId id="2147482038" r:id="rId14"/>
    <p:sldId id="2147482045" r:id="rId15"/>
    <p:sldId id="2147482043" r:id="rId16"/>
    <p:sldId id="2147482046" r:id="rId17"/>
    <p:sldId id="2147482052" r:id="rId18"/>
    <p:sldId id="2147482071" r:id="rId19"/>
    <p:sldId id="2147481954" r:id="rId20"/>
    <p:sldId id="2147482051" r:id="rId21"/>
    <p:sldId id="2147482053" r:id="rId22"/>
    <p:sldId id="2147482054" r:id="rId23"/>
    <p:sldId id="2147482057" r:id="rId24"/>
    <p:sldId id="2147482010" r:id="rId25"/>
    <p:sldId id="2147481948" r:id="rId26"/>
    <p:sldId id="2147482059" r:id="rId27"/>
    <p:sldId id="2147482056" r:id="rId28"/>
    <p:sldId id="2147481946" r:id="rId29"/>
    <p:sldId id="2147481984" r:id="rId30"/>
    <p:sldId id="2147482061" r:id="rId31"/>
    <p:sldId id="2147482066" r:id="rId32"/>
    <p:sldId id="2147482067" r:id="rId33"/>
    <p:sldId id="2147482068" r:id="rId34"/>
  </p:sldIdLst>
  <p:sldSz cx="12192000" cy="6858000"/>
  <p:notesSz cx="6858000" cy="9144000"/>
  <p:custDataLst>
    <p:tags r:id="rId37"/>
  </p:custDataLst>
  <p:defaultTextStyle>
    <a:defPPr rtl="0">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4A3B2"/>
    <a:srgbClr val="525A72"/>
    <a:srgbClr val="D18D85"/>
    <a:srgbClr val="A8192D"/>
    <a:srgbClr val="CFD6E8"/>
    <a:srgbClr val="D0CFD7"/>
    <a:srgbClr val="F2F2F2"/>
    <a:srgbClr val="E57200"/>
    <a:srgbClr val="464646"/>
    <a:srgbClr val="165F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74" autoAdjust="0"/>
    <p:restoredTop sz="90508" autoAdjust="0"/>
  </p:normalViewPr>
  <p:slideViewPr>
    <p:cSldViewPr snapToGrid="0">
      <p:cViewPr varScale="1">
        <p:scale>
          <a:sx n="102" d="100"/>
          <a:sy n="102" d="100"/>
        </p:scale>
        <p:origin x="912" y="10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gs" Target="tags/tag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4A09DDA-0787-4B42-881F-6B3C2393185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Date Placeholder 2">
            <a:extLst>
              <a:ext uri="{FF2B5EF4-FFF2-40B4-BE49-F238E27FC236}">
                <a16:creationId xmlns:a16="http://schemas.microsoft.com/office/drawing/2014/main" id="{4431845B-8C18-C246-A0D1-61FFD196315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D70301B5-88AD-1849-891D-EA2905EB5A88}" type="datetimeFigureOut">
              <a:rPr lang="en-US" smtClean="0"/>
              <a:t>9/2/2024</a:t>
            </a:fld>
            <a:endParaRPr lang="en-US"/>
          </a:p>
        </p:txBody>
      </p:sp>
      <p:sp>
        <p:nvSpPr>
          <p:cNvPr id="4" name="Footer Placeholder 3">
            <a:extLst>
              <a:ext uri="{FF2B5EF4-FFF2-40B4-BE49-F238E27FC236}">
                <a16:creationId xmlns:a16="http://schemas.microsoft.com/office/drawing/2014/main" id="{EC75FE6D-CCE1-E44E-89A4-77460EF6CCB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5" name="Slide Number Placeholder 4">
            <a:extLst>
              <a:ext uri="{FF2B5EF4-FFF2-40B4-BE49-F238E27FC236}">
                <a16:creationId xmlns:a16="http://schemas.microsoft.com/office/drawing/2014/main" id="{DAD6315B-F8F9-5649-8DCB-C363E729D5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23A602F4-4C0C-5F4F-8771-7E15167AE556}" type="slidenum">
              <a:rPr lang="en-US" smtClean="0"/>
              <a:t>‹#›</a:t>
            </a:fld>
            <a:endParaRPr lang="en-US"/>
          </a:p>
        </p:txBody>
      </p:sp>
    </p:spTree>
    <p:extLst>
      <p:ext uri="{BB962C8B-B14F-4D97-AF65-F5344CB8AC3E}">
        <p14:creationId xmlns:p14="http://schemas.microsoft.com/office/powerpoint/2010/main" val="19574555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7850AB23-24A6-494C-BA00-B87242B78CB4}" type="datetimeFigureOut">
              <a:rPr lang="en-GB" smtClean="0"/>
              <a:t>02/09/2024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20CA530D-631F-4981-98F0-E6C07C67E1A3}" type="slidenum">
              <a:rPr lang="en-GB" smtClean="0"/>
              <a:t>‹#›</a:t>
            </a:fld>
            <a:endParaRPr lang="en-GB"/>
          </a:p>
        </p:txBody>
      </p:sp>
    </p:spTree>
    <p:extLst>
      <p:ext uri="{BB962C8B-B14F-4D97-AF65-F5344CB8AC3E}">
        <p14:creationId xmlns:p14="http://schemas.microsoft.com/office/powerpoint/2010/main" val="3129541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US" dirty="0">
              <a:latin typeface="Calibri"/>
              <a:cs typeface="Calibri"/>
            </a:endParaRPr>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1</a:t>
            </a:fld>
            <a:endParaRPr lang="en-GB"/>
          </a:p>
        </p:txBody>
      </p:sp>
    </p:spTree>
    <p:extLst>
      <p:ext uri="{BB962C8B-B14F-4D97-AF65-F5344CB8AC3E}">
        <p14:creationId xmlns:p14="http://schemas.microsoft.com/office/powerpoint/2010/main" val="155168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a:p>
        </p:txBody>
      </p:sp>
      <p:sp>
        <p:nvSpPr>
          <p:cNvPr id="4" name="Slide Number Placeholder 3"/>
          <p:cNvSpPr>
            <a:spLocks noGrp="1"/>
          </p:cNvSpPr>
          <p:nvPr>
            <p:ph type="sldNum" idx="12"/>
          </p:nvPr>
        </p:nvSpPr>
        <p:spPr/>
        <p:txBody>
          <a:bodyPr rtlCol="0"/>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1832599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idx="12"/>
          </p:nvPr>
        </p:nvSpPr>
        <p:spPr/>
        <p:txBody>
          <a:bodyPr rtlCol="0"/>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0090382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idx="12"/>
          </p:nvPr>
        </p:nvSpPr>
        <p:spPr/>
        <p:txBody>
          <a:bodyPr rtlCol="0"/>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13</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0898723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idx="12"/>
          </p:nvPr>
        </p:nvSpPr>
        <p:spPr/>
        <p:txBody>
          <a:bodyPr rtlCol="0"/>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14</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3852751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idx="12"/>
          </p:nvPr>
        </p:nvSpPr>
        <p:spPr/>
        <p:txBody>
          <a:bodyPr rtlCol="0"/>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9544744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US">
              <a:cs typeface="Arial"/>
            </a:endParaRPr>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16</a:t>
            </a:fld>
            <a:endParaRPr lang="en-GB"/>
          </a:p>
        </p:txBody>
      </p:sp>
    </p:spTree>
    <p:extLst>
      <p:ext uri="{BB962C8B-B14F-4D97-AF65-F5344CB8AC3E}">
        <p14:creationId xmlns:p14="http://schemas.microsoft.com/office/powerpoint/2010/main" val="12342848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idx="12"/>
          </p:nvPr>
        </p:nvSpPr>
        <p:spPr/>
        <p:txBody>
          <a:bodyPr rtlCol="0"/>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17</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9347492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idx="12"/>
          </p:nvPr>
        </p:nvSpPr>
        <p:spPr/>
        <p:txBody>
          <a:bodyPr rtlCol="0"/>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18</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749485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idx="12"/>
          </p:nvPr>
        </p:nvSpPr>
        <p:spPr/>
        <p:txBody>
          <a:bodyPr rtlCol="0"/>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19</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5468387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idx="12"/>
          </p:nvPr>
        </p:nvSpPr>
        <p:spPr/>
        <p:txBody>
          <a:bodyPr rtlCol="0"/>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20</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438783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dirty="0"/>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3</a:t>
            </a:fld>
            <a:endParaRPr lang="en-GB"/>
          </a:p>
        </p:txBody>
      </p:sp>
    </p:spTree>
    <p:extLst>
      <p:ext uri="{BB962C8B-B14F-4D97-AF65-F5344CB8AC3E}">
        <p14:creationId xmlns:p14="http://schemas.microsoft.com/office/powerpoint/2010/main" val="9426932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a:p>
        </p:txBody>
      </p:sp>
      <p:sp>
        <p:nvSpPr>
          <p:cNvPr id="4" name="Slide Number Placeholder 3"/>
          <p:cNvSpPr>
            <a:spLocks noGrp="1"/>
          </p:cNvSpPr>
          <p:nvPr>
            <p:ph type="sldNum" idx="12"/>
          </p:nvPr>
        </p:nvSpPr>
        <p:spPr/>
        <p:txBody>
          <a:bodyPr rtlCol="0"/>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21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943943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US">
              <a:cs typeface="Arial"/>
            </a:endParaRPr>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22</a:t>
            </a:fld>
            <a:endParaRPr lang="en-GB"/>
          </a:p>
        </p:txBody>
      </p:sp>
    </p:spTree>
    <p:extLst>
      <p:ext uri="{BB962C8B-B14F-4D97-AF65-F5344CB8AC3E}">
        <p14:creationId xmlns:p14="http://schemas.microsoft.com/office/powerpoint/2010/main" val="19395512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US"/>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23</a:t>
            </a:fld>
            <a:endParaRPr lang="en-GB"/>
          </a:p>
        </p:txBody>
      </p:sp>
    </p:spTree>
    <p:extLst>
      <p:ext uri="{BB962C8B-B14F-4D97-AF65-F5344CB8AC3E}">
        <p14:creationId xmlns:p14="http://schemas.microsoft.com/office/powerpoint/2010/main" val="34879322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idx="12"/>
          </p:nvPr>
        </p:nvSpPr>
        <p:spPr/>
        <p:txBody>
          <a:bodyPr rtlCol="0"/>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24</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8731597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US">
              <a:cs typeface="Arial"/>
            </a:endParaRPr>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25</a:t>
            </a:fld>
            <a:endParaRPr lang="en-GB"/>
          </a:p>
        </p:txBody>
      </p:sp>
    </p:spTree>
    <p:extLst>
      <p:ext uri="{BB962C8B-B14F-4D97-AF65-F5344CB8AC3E}">
        <p14:creationId xmlns:p14="http://schemas.microsoft.com/office/powerpoint/2010/main" val="21966112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US">
              <a:cs typeface="Arial"/>
            </a:endParaRPr>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26</a:t>
            </a:fld>
            <a:endParaRPr lang="en-GB"/>
          </a:p>
        </p:txBody>
      </p:sp>
    </p:spTree>
    <p:extLst>
      <p:ext uri="{BB962C8B-B14F-4D97-AF65-F5344CB8AC3E}">
        <p14:creationId xmlns:p14="http://schemas.microsoft.com/office/powerpoint/2010/main" val="15789536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idx="12"/>
          </p:nvPr>
        </p:nvSpPr>
        <p:spPr/>
        <p:txBody>
          <a:bodyPr rtlCol="0"/>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27</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18487615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a:xfrm>
            <a:off x="381000" y="685800"/>
            <a:ext cx="6096000" cy="3429000"/>
          </a:xfrm>
        </p:spPr>
      </p:sp>
      <p:sp>
        <p:nvSpPr>
          <p:cNvPr id="3" name="Märkmete kohatäide 2"/>
          <p:cNvSpPr>
            <a:spLocks noGrp="1"/>
          </p:cNvSpPr>
          <p:nvPr>
            <p:ph type="body" idx="1"/>
          </p:nvPr>
        </p:nvSpPr>
        <p:spPr/>
        <p:txBody>
          <a:bodyPr/>
          <a:lstStyle/>
          <a:p>
            <a:endParaRPr lang="et-EE"/>
          </a:p>
        </p:txBody>
      </p:sp>
    </p:spTree>
    <p:extLst>
      <p:ext uri="{BB962C8B-B14F-4D97-AF65-F5344CB8AC3E}">
        <p14:creationId xmlns:p14="http://schemas.microsoft.com/office/powerpoint/2010/main" val="3620291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a:xfrm>
            <a:off x="381000" y="685800"/>
            <a:ext cx="6096000" cy="3429000"/>
          </a:xfrm>
        </p:spPr>
      </p:sp>
      <p:sp>
        <p:nvSpPr>
          <p:cNvPr id="3" name="Märkmete kohatäide 2"/>
          <p:cNvSpPr>
            <a:spLocks noGrp="1"/>
          </p:cNvSpPr>
          <p:nvPr>
            <p:ph type="body" idx="1"/>
          </p:nvPr>
        </p:nvSpPr>
        <p:spPr/>
        <p:txBody>
          <a:bodyPr/>
          <a:lstStyle/>
          <a:p>
            <a:endParaRPr lang="et-EE"/>
          </a:p>
        </p:txBody>
      </p:sp>
    </p:spTree>
    <p:extLst>
      <p:ext uri="{BB962C8B-B14F-4D97-AF65-F5344CB8AC3E}">
        <p14:creationId xmlns:p14="http://schemas.microsoft.com/office/powerpoint/2010/main" val="343735517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a:xfrm>
            <a:off x="381000" y="685800"/>
            <a:ext cx="6096000" cy="3429000"/>
          </a:xfrm>
        </p:spPr>
      </p:sp>
      <p:sp>
        <p:nvSpPr>
          <p:cNvPr id="3" name="Märkmete kohatäide 2"/>
          <p:cNvSpPr>
            <a:spLocks noGrp="1"/>
          </p:cNvSpPr>
          <p:nvPr>
            <p:ph type="body" idx="1"/>
          </p:nvPr>
        </p:nvSpPr>
        <p:spPr/>
        <p:txBody>
          <a:bodyPr/>
          <a:lstStyle/>
          <a:p>
            <a:endParaRPr lang="et-EE"/>
          </a:p>
        </p:txBody>
      </p:sp>
    </p:spTree>
    <p:extLst>
      <p:ext uri="{BB962C8B-B14F-4D97-AF65-F5344CB8AC3E}">
        <p14:creationId xmlns:p14="http://schemas.microsoft.com/office/powerpoint/2010/main" val="1176243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US"/>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4</a:t>
            </a:fld>
            <a:endParaRPr lang="en-GB"/>
          </a:p>
        </p:txBody>
      </p:sp>
    </p:spTree>
    <p:extLst>
      <p:ext uri="{BB962C8B-B14F-4D97-AF65-F5344CB8AC3E}">
        <p14:creationId xmlns:p14="http://schemas.microsoft.com/office/powerpoint/2010/main" val="36615251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a:extLst>
              <a:ext uri="{FF2B5EF4-FFF2-40B4-BE49-F238E27FC236}">
                <a16:creationId xmlns:a16="http://schemas.microsoft.com/office/drawing/2014/main" id="{9AD1095B-2E13-F73D-1BC6-9F3EBB06155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a:extLst>
              <a:ext uri="{FF2B5EF4-FFF2-40B4-BE49-F238E27FC236}">
                <a16:creationId xmlns:a16="http://schemas.microsoft.com/office/drawing/2014/main" id="{6D50536E-54AA-FFCB-350B-1C7B214E01F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rtlCol="0" anchor="t" anchorCtr="0" compatLnSpc="1">
            <a:prstTxWarp prst="textNoShape">
              <a:avLst/>
            </a:prstTxWarp>
          </a:bodyPr>
          <a:lstStyle/>
          <a:p>
            <a:pPr rtl="0">
              <a:buFontTx/>
              <a:buAutoNum type="arabicPeriod"/>
            </a:pPr>
            <a:endParaRPr lang="en-US" altLang="lv-LV"/>
          </a:p>
        </p:txBody>
      </p:sp>
      <p:sp>
        <p:nvSpPr>
          <p:cNvPr id="4" name="Slide Number Placeholder 3">
            <a:extLst>
              <a:ext uri="{FF2B5EF4-FFF2-40B4-BE49-F238E27FC236}">
                <a16:creationId xmlns:a16="http://schemas.microsoft.com/office/drawing/2014/main" id="{35D2BBCC-1563-2CFC-EDF8-271D18FF5943}"/>
              </a:ext>
            </a:extLst>
          </p:cNvPr>
          <p:cNvSpPr>
            <a:spLocks noGrp="1"/>
          </p:cNvSpPr>
          <p:nvPr>
            <p:ph type="sldNum" sz="quarter" idx="5"/>
          </p:nvPr>
        </p:nvSpPr>
        <p:spPr/>
        <p:txBody>
          <a:bodyPr rtlCol="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rtl="0"/>
            <a:fld id="{7298E865-20AF-462E-9CB2-077B5ED71575}" type="slidenum">
              <a:rPr lang="lv-LV" altLang="en-US">
                <a:latin typeface="Calibri" panose="020F0502020204030204" pitchFamily="34" charset="0"/>
              </a:rPr>
              <a:pPr/>
              <a:t>5</a:t>
            </a:fld>
            <a:endParaRPr lang="lv-LV" altLang="en-US">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20CA530D-631F-4981-98F0-E6C07C67E1A3}" type="slidenum">
              <a:rPr lang="en-GB" smtClean="0"/>
              <a:t>6</a:t>
            </a:fld>
            <a:endParaRPr lang="en-GB"/>
          </a:p>
        </p:txBody>
      </p:sp>
    </p:spTree>
    <p:extLst>
      <p:ext uri="{BB962C8B-B14F-4D97-AF65-F5344CB8AC3E}">
        <p14:creationId xmlns:p14="http://schemas.microsoft.com/office/powerpoint/2010/main" val="10789073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US">
              <a:cs typeface="Arial"/>
            </a:endParaRPr>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7</a:t>
            </a:fld>
            <a:endParaRPr lang="en-GB"/>
          </a:p>
        </p:txBody>
      </p:sp>
    </p:spTree>
    <p:extLst>
      <p:ext uri="{BB962C8B-B14F-4D97-AF65-F5344CB8AC3E}">
        <p14:creationId xmlns:p14="http://schemas.microsoft.com/office/powerpoint/2010/main" val="42866740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idx="12"/>
          </p:nvPr>
        </p:nvSpPr>
        <p:spPr/>
        <p:txBody>
          <a:bodyPr rtlCol="0"/>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8</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7842170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idx="12"/>
          </p:nvPr>
        </p:nvSpPr>
        <p:spPr/>
        <p:txBody>
          <a:bodyPr rtlCol="0"/>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9</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8177243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US"/>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10</a:t>
            </a:fld>
            <a:endParaRPr lang="en-GB"/>
          </a:p>
        </p:txBody>
      </p:sp>
    </p:spTree>
    <p:extLst>
      <p:ext uri="{BB962C8B-B14F-4D97-AF65-F5344CB8AC3E}">
        <p14:creationId xmlns:p14="http://schemas.microsoft.com/office/powerpoint/2010/main" val="3792249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1.emf"/></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1.emf"/></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5.xml"/><Relationship Id="rId4" Type="http://schemas.openxmlformats.org/officeDocument/2006/relationships/image" Target="../media/image2.emf"/></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All Grey">
    <p:bg>
      <p:bgPr>
        <a:solidFill>
          <a:srgbClr val="464646"/>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42912" y="428625"/>
            <a:ext cx="7418388" cy="2428874"/>
          </a:xfrm>
        </p:spPr>
        <p:txBody>
          <a:bodyPr rtlCol="0" anchor="b" anchorCtr="0"/>
          <a:lstStyle>
            <a:lvl1pPr algn="l">
              <a:lnSpc>
                <a:spcPct val="85000"/>
              </a:lnSpc>
              <a:defRPr sz="6000">
                <a:solidFill>
                  <a:schemeClr val="bg1"/>
                </a:solidFill>
              </a:defRPr>
            </a:lvl1pPr>
          </a:lstStyle>
          <a:p>
            <a:pPr rtl="0"/>
            <a:r>
              <a:rPr lang="en-gb"/>
              <a:t>[Presentation title]</a:t>
            </a:r>
            <a:endParaRPr lang="en-GB"/>
          </a:p>
        </p:txBody>
      </p:sp>
      <p:sp>
        <p:nvSpPr>
          <p:cNvPr id="3" name="Subtitle 2"/>
          <p:cNvSpPr>
            <a:spLocks noGrp="1"/>
          </p:cNvSpPr>
          <p:nvPr>
            <p:ph type="subTitle" idx="1" hasCustomPrompt="1"/>
          </p:nvPr>
        </p:nvSpPr>
        <p:spPr>
          <a:xfrm>
            <a:off x="442913" y="3749040"/>
            <a:ext cx="5473700" cy="594360"/>
          </a:xfrm>
        </p:spPr>
        <p:txBody>
          <a:bodyPr rtlCol="0"/>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pPr rtl="0"/>
            <a:r>
              <a:rPr lang="en-gb"/>
              <a:t>[Presentation subtitle]</a:t>
            </a:r>
          </a:p>
        </p:txBody>
      </p:sp>
    </p:spTree>
    <p:extLst>
      <p:ext uri="{BB962C8B-B14F-4D97-AF65-F5344CB8AC3E}">
        <p14:creationId xmlns:p14="http://schemas.microsoft.com/office/powerpoint/2010/main" val="3917376436"/>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8"/>
            <a:ext cx="2556000"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4" name="Content Placeholder 3"/>
          <p:cNvSpPr>
            <a:spLocks noGrp="1"/>
          </p:cNvSpPr>
          <p:nvPr>
            <p:ph sz="half" idx="2" hasCustomPrompt="1"/>
          </p:nvPr>
        </p:nvSpPr>
        <p:spPr>
          <a:xfrm>
            <a:off x="3360613" y="2103438"/>
            <a:ext cx="2556000"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6" name="Content Placeholder 3"/>
          <p:cNvSpPr>
            <a:spLocks noGrp="1"/>
          </p:cNvSpPr>
          <p:nvPr>
            <p:ph sz="half" idx="13" hasCustomPrompt="1"/>
          </p:nvPr>
        </p:nvSpPr>
        <p:spPr>
          <a:xfrm>
            <a:off x="6275388" y="2103438"/>
            <a:ext cx="2556000"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7" name="Content Placeholder 3"/>
          <p:cNvSpPr>
            <a:spLocks noGrp="1"/>
          </p:cNvSpPr>
          <p:nvPr>
            <p:ph sz="half" idx="14" hasCustomPrompt="1"/>
          </p:nvPr>
        </p:nvSpPr>
        <p:spPr>
          <a:xfrm>
            <a:off x="9190163" y="2103438"/>
            <a:ext cx="2556000"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9" name="Title 8"/>
          <p:cNvSpPr>
            <a:spLocks noGrp="1"/>
          </p:cNvSpPr>
          <p:nvPr>
            <p:ph type="title" hasCustomPrompt="1"/>
          </p:nvPr>
        </p:nvSpPr>
        <p:spPr>
          <a:xfrm>
            <a:off x="442913" y="432000"/>
            <a:ext cx="11306175" cy="1387275"/>
          </a:xfrm>
        </p:spPr>
        <p:txBody>
          <a:bodyPr rtlCol="0"/>
          <a:lstStyle>
            <a:lvl1pPr>
              <a:defRPr/>
            </a:lvl1pPr>
          </a:lstStyle>
          <a:p>
            <a:pPr rtl="0"/>
            <a:r>
              <a:rPr lang="en-gb"/>
              <a:t>[Slide title]</a:t>
            </a:r>
            <a:endParaRPr lang="en-GB"/>
          </a:p>
        </p:txBody>
      </p:sp>
      <p:sp>
        <p:nvSpPr>
          <p:cNvPr id="10" name="Slide Number Placeholder 9">
            <a:extLst>
              <a:ext uri="{FF2B5EF4-FFF2-40B4-BE49-F238E27FC236}">
                <a16:creationId xmlns:a16="http://schemas.microsoft.com/office/drawing/2014/main" id="{CD6E0CB0-5FCA-9E41-ACFD-7D08A524DF43}"/>
              </a:ext>
            </a:extLst>
          </p:cNvPr>
          <p:cNvSpPr>
            <a:spLocks noGrp="1"/>
          </p:cNvSpPr>
          <p:nvPr>
            <p:ph type="sldNum" sz="quarter" idx="16"/>
          </p:nvPr>
        </p:nvSpPr>
        <p:spPr/>
        <p:txBody>
          <a:bodyPr rtlCol="0"/>
          <a:lstStyle/>
          <a:p>
            <a:pPr rtl="0"/>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DE638E35-65AD-4243-B284-707345D47D7E}"/>
              </a:ext>
            </a:extLst>
          </p:cNvPr>
          <p:cNvSpPr>
            <a:spLocks noGrp="1"/>
          </p:cNvSpPr>
          <p:nvPr>
            <p:ph type="dt" sz="half" idx="17"/>
          </p:nvPr>
        </p:nvSpPr>
        <p:spPr/>
        <p:txBody>
          <a:bodyPr rtlCol="0"/>
          <a:lstStyle/>
          <a:p>
            <a:pPr rtl="0"/>
            <a:r>
              <a:rPr lang="en-gb"/>
              <a:t>Date</a:t>
            </a:r>
          </a:p>
        </p:txBody>
      </p:sp>
      <p:sp>
        <p:nvSpPr>
          <p:cNvPr id="5" name="Footer Placeholder 4">
            <a:extLst>
              <a:ext uri="{FF2B5EF4-FFF2-40B4-BE49-F238E27FC236}">
                <a16:creationId xmlns:a16="http://schemas.microsoft.com/office/drawing/2014/main" id="{A31698C3-BF03-D940-AA4E-1704020681B6}"/>
              </a:ext>
            </a:extLst>
          </p:cNvPr>
          <p:cNvSpPr>
            <a:spLocks noGrp="1"/>
          </p:cNvSpPr>
          <p:nvPr>
            <p:ph type="ftr" sz="quarter" idx="18"/>
          </p:nvPr>
        </p:nvSpPr>
        <p:spPr>
          <a:xfrm>
            <a:off x="442912" y="6355080"/>
            <a:ext cx="5473701" cy="137160"/>
          </a:xfrm>
          <a:prstGeom prst="rect">
            <a:avLst/>
          </a:prstGeom>
        </p:spPr>
        <p:txBody>
          <a:bodyPr rtlCol="0"/>
          <a:lstStyle/>
          <a:p>
            <a:pPr algn="l" rtl="0"/>
            <a:r>
              <a:rPr lang="en-gb"/>
              <a:t>Presentation Title</a:t>
            </a:r>
          </a:p>
        </p:txBody>
      </p:sp>
    </p:spTree>
    <p:extLst>
      <p:ext uri="{BB962C8B-B14F-4D97-AF65-F5344CB8AC3E}">
        <p14:creationId xmlns:p14="http://schemas.microsoft.com/office/powerpoint/2010/main" val="11396647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iv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42913" y="2103438"/>
            <a:ext cx="1972800" cy="4068762"/>
          </a:xfrm>
        </p:spPr>
        <p:txBody>
          <a:bodyPr rtlCol="0"/>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endParaRPr lang="en-GB"/>
          </a:p>
        </p:txBody>
      </p:sp>
      <p:sp>
        <p:nvSpPr>
          <p:cNvPr id="4" name="Content Placeholder 3"/>
          <p:cNvSpPr>
            <a:spLocks noGrp="1"/>
          </p:cNvSpPr>
          <p:nvPr>
            <p:ph sz="half" idx="2"/>
          </p:nvPr>
        </p:nvSpPr>
        <p:spPr>
          <a:xfrm>
            <a:off x="2777045" y="2103438"/>
            <a:ext cx="1972800" cy="4068762"/>
          </a:xfrm>
        </p:spPr>
        <p:txBody>
          <a:bodyPr rtlCol="0"/>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endParaRPr lang="en-GB"/>
          </a:p>
        </p:txBody>
      </p:sp>
      <p:sp>
        <p:nvSpPr>
          <p:cNvPr id="6" name="Content Placeholder 3"/>
          <p:cNvSpPr>
            <a:spLocks noGrp="1"/>
          </p:cNvSpPr>
          <p:nvPr>
            <p:ph sz="half" idx="13"/>
          </p:nvPr>
        </p:nvSpPr>
        <p:spPr>
          <a:xfrm>
            <a:off x="5111177" y="2103438"/>
            <a:ext cx="1972800" cy="4068762"/>
          </a:xfrm>
        </p:spPr>
        <p:txBody>
          <a:bodyPr rtlCol="0"/>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endParaRPr lang="en-GB"/>
          </a:p>
        </p:txBody>
      </p:sp>
      <p:sp>
        <p:nvSpPr>
          <p:cNvPr id="7" name="Content Placeholder 3"/>
          <p:cNvSpPr>
            <a:spLocks noGrp="1"/>
          </p:cNvSpPr>
          <p:nvPr>
            <p:ph sz="half" idx="14"/>
          </p:nvPr>
        </p:nvSpPr>
        <p:spPr>
          <a:xfrm>
            <a:off x="7445309" y="2103438"/>
            <a:ext cx="1972800" cy="4068762"/>
          </a:xfrm>
        </p:spPr>
        <p:txBody>
          <a:bodyPr rtlCol="0"/>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endParaRPr lang="en-GB"/>
          </a:p>
        </p:txBody>
      </p:sp>
      <p:sp>
        <p:nvSpPr>
          <p:cNvPr id="9" name="Content Placeholder 3"/>
          <p:cNvSpPr>
            <a:spLocks noGrp="1"/>
          </p:cNvSpPr>
          <p:nvPr>
            <p:ph sz="half" idx="15"/>
          </p:nvPr>
        </p:nvSpPr>
        <p:spPr>
          <a:xfrm>
            <a:off x="9779443" y="2103438"/>
            <a:ext cx="1972800" cy="4068762"/>
          </a:xfrm>
        </p:spPr>
        <p:txBody>
          <a:bodyPr rtlCol="0"/>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endParaRPr lang="en-GB"/>
          </a:p>
        </p:txBody>
      </p:sp>
      <p:sp>
        <p:nvSpPr>
          <p:cNvPr id="10" name="Title 9"/>
          <p:cNvSpPr>
            <a:spLocks noGrp="1"/>
          </p:cNvSpPr>
          <p:nvPr>
            <p:ph type="title" hasCustomPrompt="1"/>
          </p:nvPr>
        </p:nvSpPr>
        <p:spPr>
          <a:xfrm>
            <a:off x="442913" y="432000"/>
            <a:ext cx="11306175" cy="1387275"/>
          </a:xfrm>
        </p:spPr>
        <p:txBody>
          <a:bodyPr rtlCol="0"/>
          <a:lstStyle>
            <a:lvl1pPr>
              <a:defRPr/>
            </a:lvl1pPr>
          </a:lstStyle>
          <a:p>
            <a:pPr rtl="0"/>
            <a:r>
              <a:rPr lang="en-gb"/>
              <a:t>[Slide title]</a:t>
            </a:r>
            <a:endParaRPr lang="en-GB"/>
          </a:p>
        </p:txBody>
      </p:sp>
      <p:sp>
        <p:nvSpPr>
          <p:cNvPr id="11" name="Slide Number Placeholder 10">
            <a:extLst>
              <a:ext uri="{FF2B5EF4-FFF2-40B4-BE49-F238E27FC236}">
                <a16:creationId xmlns:a16="http://schemas.microsoft.com/office/drawing/2014/main" id="{BC0705E1-E330-8C4F-A023-40952CF24C94}"/>
              </a:ext>
            </a:extLst>
          </p:cNvPr>
          <p:cNvSpPr>
            <a:spLocks noGrp="1"/>
          </p:cNvSpPr>
          <p:nvPr>
            <p:ph type="sldNum" sz="quarter" idx="17"/>
          </p:nvPr>
        </p:nvSpPr>
        <p:spPr/>
        <p:txBody>
          <a:bodyPr rtlCol="0"/>
          <a:lstStyle/>
          <a:p>
            <a:pPr rtl="0"/>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222D3CEF-2FE9-6541-A411-8712E77FDE9D}"/>
              </a:ext>
            </a:extLst>
          </p:cNvPr>
          <p:cNvSpPr>
            <a:spLocks noGrp="1"/>
          </p:cNvSpPr>
          <p:nvPr>
            <p:ph type="dt" sz="half" idx="18"/>
          </p:nvPr>
        </p:nvSpPr>
        <p:spPr/>
        <p:txBody>
          <a:bodyPr rtlCol="0"/>
          <a:lstStyle/>
          <a:p>
            <a:pPr rtl="0"/>
            <a:r>
              <a:rPr lang="en-gb"/>
              <a:t>Date</a:t>
            </a:r>
          </a:p>
        </p:txBody>
      </p:sp>
      <p:sp>
        <p:nvSpPr>
          <p:cNvPr id="5" name="Footer Placeholder 4">
            <a:extLst>
              <a:ext uri="{FF2B5EF4-FFF2-40B4-BE49-F238E27FC236}">
                <a16:creationId xmlns:a16="http://schemas.microsoft.com/office/drawing/2014/main" id="{4F60C409-BC93-7948-9808-660EF10182CF}"/>
              </a:ext>
            </a:extLst>
          </p:cNvPr>
          <p:cNvSpPr>
            <a:spLocks noGrp="1"/>
          </p:cNvSpPr>
          <p:nvPr>
            <p:ph type="ftr" sz="quarter" idx="19"/>
          </p:nvPr>
        </p:nvSpPr>
        <p:spPr>
          <a:xfrm>
            <a:off x="442912" y="6355080"/>
            <a:ext cx="5473701" cy="137160"/>
          </a:xfrm>
          <a:prstGeom prst="rect">
            <a:avLst/>
          </a:prstGeom>
        </p:spPr>
        <p:txBody>
          <a:bodyPr rtlCol="0"/>
          <a:lstStyle/>
          <a:p>
            <a:pPr algn="l" rtl="0"/>
            <a:r>
              <a:rPr lang="en-gb"/>
              <a:t>Presentation Title</a:t>
            </a:r>
          </a:p>
        </p:txBody>
      </p:sp>
    </p:spTree>
    <p:extLst>
      <p:ext uri="{BB962C8B-B14F-4D97-AF65-F5344CB8AC3E}">
        <p14:creationId xmlns:p14="http://schemas.microsoft.com/office/powerpoint/2010/main" val="10457071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hree Images">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442912" y="2100263"/>
            <a:ext cx="3529013" cy="3017520"/>
          </a:xfrm>
          <a:solidFill>
            <a:srgbClr val="DEDEDE"/>
          </a:solidFill>
        </p:spPr>
        <p:txBody>
          <a:bodyPr rtlCol="0" anchor="ctr" anchorCtr="0"/>
          <a:lstStyle>
            <a:lvl1pPr algn="ctr">
              <a:defRPr sz="1200" b="0">
                <a:solidFill>
                  <a:schemeClr val="tx1"/>
                </a:solidFill>
              </a:defRPr>
            </a:lvl1pPr>
          </a:lstStyle>
          <a:p>
            <a:pPr rtl="0"/>
            <a:r>
              <a:rPr lang="en-gb"/>
              <a:t>Click icon to add picture</a:t>
            </a:r>
            <a:endParaRPr lang="en-GB"/>
          </a:p>
        </p:txBody>
      </p:sp>
      <p:sp>
        <p:nvSpPr>
          <p:cNvPr id="13" name="Text Placeholder 12"/>
          <p:cNvSpPr>
            <a:spLocks noGrp="1"/>
          </p:cNvSpPr>
          <p:nvPr>
            <p:ph type="body" sz="quarter" idx="14" hasCustomPrompt="1"/>
          </p:nvPr>
        </p:nvSpPr>
        <p:spPr>
          <a:xfrm>
            <a:off x="442913" y="5280025"/>
            <a:ext cx="3529012" cy="892175"/>
          </a:xfrm>
        </p:spPr>
        <p:txBody>
          <a:bodyPr rtlCol="0"/>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rtl="0"/>
            <a:r>
              <a:rPr lang="en-gb"/>
              <a:t>Click to edit Master text styles</a:t>
            </a:r>
          </a:p>
          <a:p>
            <a:pPr lvl="1" rtl="0"/>
            <a:r>
              <a:rPr lang="en-gb"/>
              <a:t>Second level</a:t>
            </a:r>
          </a:p>
        </p:txBody>
      </p:sp>
      <p:sp>
        <p:nvSpPr>
          <p:cNvPr id="16" name="Picture Placeholder 9"/>
          <p:cNvSpPr>
            <a:spLocks noGrp="1"/>
          </p:cNvSpPr>
          <p:nvPr>
            <p:ph type="pic" sz="quarter" idx="15"/>
          </p:nvPr>
        </p:nvSpPr>
        <p:spPr>
          <a:xfrm>
            <a:off x="4331494" y="2100263"/>
            <a:ext cx="3529013" cy="3017520"/>
          </a:xfrm>
          <a:solidFill>
            <a:srgbClr val="DEDEDE"/>
          </a:solidFill>
        </p:spPr>
        <p:txBody>
          <a:bodyPr rtlCol="0" anchor="ctr" anchorCtr="0"/>
          <a:lstStyle>
            <a:lvl1pPr algn="ctr">
              <a:defRPr sz="1200" b="0">
                <a:solidFill>
                  <a:schemeClr val="tx1"/>
                </a:solidFill>
              </a:defRPr>
            </a:lvl1pPr>
          </a:lstStyle>
          <a:p>
            <a:pPr rtl="0"/>
            <a:r>
              <a:rPr lang="en-gb"/>
              <a:t>Click icon to add picture</a:t>
            </a:r>
            <a:endParaRPr lang="en-GB"/>
          </a:p>
        </p:txBody>
      </p:sp>
      <p:sp>
        <p:nvSpPr>
          <p:cNvPr id="17" name="Text Placeholder 12"/>
          <p:cNvSpPr>
            <a:spLocks noGrp="1"/>
          </p:cNvSpPr>
          <p:nvPr>
            <p:ph type="body" sz="quarter" idx="16" hasCustomPrompt="1"/>
          </p:nvPr>
        </p:nvSpPr>
        <p:spPr>
          <a:xfrm>
            <a:off x="4331495" y="5280025"/>
            <a:ext cx="3529012" cy="892175"/>
          </a:xfrm>
        </p:spPr>
        <p:txBody>
          <a:bodyPr rtlCol="0"/>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rtl="0"/>
            <a:r>
              <a:rPr lang="en-gb"/>
              <a:t>Click to edit Master text styles</a:t>
            </a:r>
          </a:p>
          <a:p>
            <a:pPr lvl="1" rtl="0"/>
            <a:r>
              <a:rPr lang="en-gb"/>
              <a:t>Second level</a:t>
            </a:r>
          </a:p>
        </p:txBody>
      </p:sp>
      <p:sp>
        <p:nvSpPr>
          <p:cNvPr id="18" name="Picture Placeholder 9"/>
          <p:cNvSpPr>
            <a:spLocks noGrp="1"/>
          </p:cNvSpPr>
          <p:nvPr>
            <p:ph type="pic" sz="quarter" idx="17"/>
          </p:nvPr>
        </p:nvSpPr>
        <p:spPr>
          <a:xfrm>
            <a:off x="8220075" y="2100263"/>
            <a:ext cx="3529013" cy="3017520"/>
          </a:xfrm>
          <a:solidFill>
            <a:srgbClr val="DEDEDE"/>
          </a:solidFill>
        </p:spPr>
        <p:txBody>
          <a:bodyPr rtlCol="0" anchor="ctr" anchorCtr="0"/>
          <a:lstStyle>
            <a:lvl1pPr algn="ctr">
              <a:defRPr sz="1200" b="0">
                <a:solidFill>
                  <a:schemeClr val="tx1"/>
                </a:solidFill>
              </a:defRPr>
            </a:lvl1pPr>
          </a:lstStyle>
          <a:p>
            <a:pPr rtl="0"/>
            <a:r>
              <a:rPr lang="en-gb"/>
              <a:t>Click icon to add picture</a:t>
            </a:r>
            <a:endParaRPr lang="en-GB"/>
          </a:p>
        </p:txBody>
      </p:sp>
      <p:sp>
        <p:nvSpPr>
          <p:cNvPr id="19" name="Text Placeholder 12"/>
          <p:cNvSpPr>
            <a:spLocks noGrp="1"/>
          </p:cNvSpPr>
          <p:nvPr>
            <p:ph type="body" sz="quarter" idx="18" hasCustomPrompt="1"/>
          </p:nvPr>
        </p:nvSpPr>
        <p:spPr>
          <a:xfrm>
            <a:off x="8220076" y="5280025"/>
            <a:ext cx="3529012" cy="892175"/>
          </a:xfrm>
        </p:spPr>
        <p:txBody>
          <a:bodyPr rtlCol="0"/>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rtl="0"/>
            <a:r>
              <a:rPr lang="en-gb"/>
              <a:t>Click to edit Master text styles</a:t>
            </a:r>
          </a:p>
          <a:p>
            <a:pPr lvl="1" rtl="0"/>
            <a:r>
              <a:rPr lang="en-gb"/>
              <a:t>Second level</a:t>
            </a:r>
          </a:p>
        </p:txBody>
      </p:sp>
      <p:sp>
        <p:nvSpPr>
          <p:cNvPr id="4" name="Title 3"/>
          <p:cNvSpPr>
            <a:spLocks noGrp="1"/>
          </p:cNvSpPr>
          <p:nvPr>
            <p:ph type="title" hasCustomPrompt="1"/>
          </p:nvPr>
        </p:nvSpPr>
        <p:spPr>
          <a:xfrm>
            <a:off x="442913" y="432000"/>
            <a:ext cx="11306175" cy="1387275"/>
          </a:xfrm>
        </p:spPr>
        <p:txBody>
          <a:bodyPr rtlCol="0"/>
          <a:lstStyle>
            <a:lvl1pPr>
              <a:defRPr/>
            </a:lvl1pPr>
          </a:lstStyle>
          <a:p>
            <a:pPr rtl="0"/>
            <a:r>
              <a:rPr lang="en-gb"/>
              <a:t>[Slide title]</a:t>
            </a:r>
            <a:endParaRPr lang="en-GB"/>
          </a:p>
        </p:txBody>
      </p:sp>
      <p:sp>
        <p:nvSpPr>
          <p:cNvPr id="5" name="Slide Number Placeholder 4">
            <a:extLst>
              <a:ext uri="{FF2B5EF4-FFF2-40B4-BE49-F238E27FC236}">
                <a16:creationId xmlns:a16="http://schemas.microsoft.com/office/drawing/2014/main" id="{0FA63A94-C8E2-FB44-885B-EB683E5F6866}"/>
              </a:ext>
            </a:extLst>
          </p:cNvPr>
          <p:cNvSpPr>
            <a:spLocks noGrp="1"/>
          </p:cNvSpPr>
          <p:nvPr>
            <p:ph type="sldNum" sz="quarter" idx="20"/>
          </p:nvPr>
        </p:nvSpPr>
        <p:spPr/>
        <p:txBody>
          <a:bodyPr rtlCol="0"/>
          <a:lstStyle/>
          <a:p>
            <a:pPr rtl="0"/>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055A3E01-BC1E-FC45-9A3B-16FFF0CD47EE}"/>
              </a:ext>
            </a:extLst>
          </p:cNvPr>
          <p:cNvSpPr>
            <a:spLocks noGrp="1"/>
          </p:cNvSpPr>
          <p:nvPr>
            <p:ph type="dt" sz="half" idx="21"/>
          </p:nvPr>
        </p:nvSpPr>
        <p:spPr/>
        <p:txBody>
          <a:bodyPr rtlCol="0"/>
          <a:lstStyle/>
          <a:p>
            <a:pPr rtl="0"/>
            <a:r>
              <a:rPr lang="en-gb"/>
              <a:t>Date</a:t>
            </a:r>
          </a:p>
        </p:txBody>
      </p:sp>
      <p:sp>
        <p:nvSpPr>
          <p:cNvPr id="3" name="Footer Placeholder 2">
            <a:extLst>
              <a:ext uri="{FF2B5EF4-FFF2-40B4-BE49-F238E27FC236}">
                <a16:creationId xmlns:a16="http://schemas.microsoft.com/office/drawing/2014/main" id="{616CD684-D4FE-F645-A29A-2F42832D27B2}"/>
              </a:ext>
            </a:extLst>
          </p:cNvPr>
          <p:cNvSpPr>
            <a:spLocks noGrp="1"/>
          </p:cNvSpPr>
          <p:nvPr>
            <p:ph type="ftr" sz="quarter" idx="22"/>
          </p:nvPr>
        </p:nvSpPr>
        <p:spPr>
          <a:xfrm>
            <a:off x="442912" y="6355080"/>
            <a:ext cx="5473701" cy="137160"/>
          </a:xfrm>
          <a:prstGeom prst="rect">
            <a:avLst/>
          </a:prstGeom>
        </p:spPr>
        <p:txBody>
          <a:bodyPr rtlCol="0"/>
          <a:lstStyle/>
          <a:p>
            <a:pPr algn="l" rtl="0"/>
            <a:r>
              <a:rPr lang="en-gb"/>
              <a:t>Presentation Title</a:t>
            </a:r>
          </a:p>
        </p:txBody>
      </p:sp>
    </p:spTree>
    <p:extLst>
      <p:ext uri="{BB962C8B-B14F-4D97-AF65-F5344CB8AC3E}">
        <p14:creationId xmlns:p14="http://schemas.microsoft.com/office/powerpoint/2010/main" val="23353270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our Text Boxes for Icons">
    <p:spTree>
      <p:nvGrpSpPr>
        <p:cNvPr id="1" name=""/>
        <p:cNvGrpSpPr/>
        <p:nvPr/>
      </p:nvGrpSpPr>
      <p:grpSpPr>
        <a:xfrm>
          <a:off x="0" y="0"/>
          <a:ext cx="0" cy="0"/>
          <a:chOff x="0" y="0"/>
          <a:chExt cx="0" cy="0"/>
        </a:xfrm>
      </p:grpSpPr>
      <p:sp>
        <p:nvSpPr>
          <p:cNvPr id="13" name="Text Placeholder 12"/>
          <p:cNvSpPr>
            <a:spLocks noGrp="1"/>
          </p:cNvSpPr>
          <p:nvPr>
            <p:ph type="body" sz="quarter" idx="14" hasCustomPrompt="1"/>
          </p:nvPr>
        </p:nvSpPr>
        <p:spPr>
          <a:xfrm>
            <a:off x="442913" y="3429000"/>
            <a:ext cx="2560320" cy="2743200"/>
          </a:xfrm>
        </p:spPr>
        <p:txBody>
          <a:bodyPr rtlCol="0"/>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7" name="Text Placeholder 12"/>
          <p:cNvSpPr>
            <a:spLocks noGrp="1"/>
          </p:cNvSpPr>
          <p:nvPr>
            <p:ph type="body" sz="quarter" idx="16" hasCustomPrompt="1"/>
          </p:nvPr>
        </p:nvSpPr>
        <p:spPr>
          <a:xfrm>
            <a:off x="3359638" y="3429000"/>
            <a:ext cx="2560320" cy="2743200"/>
          </a:xfrm>
        </p:spPr>
        <p:txBody>
          <a:bodyPr rtlCol="0"/>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9" name="Text Placeholder 12"/>
          <p:cNvSpPr>
            <a:spLocks noGrp="1"/>
          </p:cNvSpPr>
          <p:nvPr>
            <p:ph type="body" sz="quarter" idx="18" hasCustomPrompt="1"/>
          </p:nvPr>
        </p:nvSpPr>
        <p:spPr>
          <a:xfrm>
            <a:off x="6276363" y="3429000"/>
            <a:ext cx="2560320" cy="2743200"/>
          </a:xfrm>
        </p:spPr>
        <p:txBody>
          <a:bodyPr rtlCol="0"/>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5" name="Text Placeholder 12"/>
          <p:cNvSpPr>
            <a:spLocks noGrp="1"/>
          </p:cNvSpPr>
          <p:nvPr>
            <p:ph type="body" sz="quarter" idx="20" hasCustomPrompt="1"/>
          </p:nvPr>
        </p:nvSpPr>
        <p:spPr>
          <a:xfrm>
            <a:off x="9193088" y="3429000"/>
            <a:ext cx="2560320" cy="2743200"/>
          </a:xfrm>
        </p:spPr>
        <p:txBody>
          <a:bodyPr rtlCol="0"/>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4" name="Title 3"/>
          <p:cNvSpPr>
            <a:spLocks noGrp="1"/>
          </p:cNvSpPr>
          <p:nvPr>
            <p:ph type="title" hasCustomPrompt="1"/>
          </p:nvPr>
        </p:nvSpPr>
        <p:spPr>
          <a:xfrm>
            <a:off x="442913" y="432000"/>
            <a:ext cx="11306175" cy="1387275"/>
          </a:xfrm>
        </p:spPr>
        <p:txBody>
          <a:bodyPr rtlCol="0"/>
          <a:lstStyle>
            <a:lvl1pPr>
              <a:defRPr/>
            </a:lvl1pPr>
          </a:lstStyle>
          <a:p>
            <a:pPr rtl="0"/>
            <a:r>
              <a:rPr lang="en-gb"/>
              <a:t>[Slide title]</a:t>
            </a:r>
            <a:endParaRPr lang="en-GB"/>
          </a:p>
        </p:txBody>
      </p:sp>
      <p:sp>
        <p:nvSpPr>
          <p:cNvPr id="5" name="Slide Number Placeholder 4">
            <a:extLst>
              <a:ext uri="{FF2B5EF4-FFF2-40B4-BE49-F238E27FC236}">
                <a16:creationId xmlns:a16="http://schemas.microsoft.com/office/drawing/2014/main" id="{A3D2E598-676F-DE44-A364-05E35FEB3110}"/>
              </a:ext>
            </a:extLst>
          </p:cNvPr>
          <p:cNvSpPr>
            <a:spLocks noGrp="1"/>
          </p:cNvSpPr>
          <p:nvPr>
            <p:ph type="sldNum" sz="quarter" idx="22"/>
          </p:nvPr>
        </p:nvSpPr>
        <p:spPr/>
        <p:txBody>
          <a:bodyPr rtlCol="0"/>
          <a:lstStyle/>
          <a:p>
            <a:pPr rtl="0"/>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D4EE7D73-CC34-F34E-8E0D-FE9EFCAB5B6D}"/>
              </a:ext>
            </a:extLst>
          </p:cNvPr>
          <p:cNvSpPr>
            <a:spLocks noGrp="1"/>
          </p:cNvSpPr>
          <p:nvPr>
            <p:ph type="dt" sz="half" idx="23"/>
          </p:nvPr>
        </p:nvSpPr>
        <p:spPr/>
        <p:txBody>
          <a:bodyPr rtlCol="0"/>
          <a:lstStyle/>
          <a:p>
            <a:pPr rtl="0"/>
            <a:r>
              <a:rPr lang="en-gb"/>
              <a:t>Date</a:t>
            </a:r>
          </a:p>
        </p:txBody>
      </p:sp>
      <p:sp>
        <p:nvSpPr>
          <p:cNvPr id="3" name="Footer Placeholder 2">
            <a:extLst>
              <a:ext uri="{FF2B5EF4-FFF2-40B4-BE49-F238E27FC236}">
                <a16:creationId xmlns:a16="http://schemas.microsoft.com/office/drawing/2014/main" id="{3D69DEA3-5E99-424B-BE2E-8D9202AD4FC0}"/>
              </a:ext>
            </a:extLst>
          </p:cNvPr>
          <p:cNvSpPr>
            <a:spLocks noGrp="1"/>
          </p:cNvSpPr>
          <p:nvPr>
            <p:ph type="ftr" sz="quarter" idx="24"/>
          </p:nvPr>
        </p:nvSpPr>
        <p:spPr>
          <a:xfrm>
            <a:off x="442912" y="6355080"/>
            <a:ext cx="5473701" cy="137160"/>
          </a:xfrm>
          <a:prstGeom prst="rect">
            <a:avLst/>
          </a:prstGeom>
        </p:spPr>
        <p:txBody>
          <a:bodyPr rtlCol="0"/>
          <a:lstStyle/>
          <a:p>
            <a:pPr algn="l" rtl="0"/>
            <a:r>
              <a:rPr lang="en-gb"/>
              <a:t>Presentation Title</a:t>
            </a:r>
          </a:p>
        </p:txBody>
      </p:sp>
    </p:spTree>
    <p:extLst>
      <p:ext uri="{BB962C8B-B14F-4D97-AF65-F5344CB8AC3E}">
        <p14:creationId xmlns:p14="http://schemas.microsoft.com/office/powerpoint/2010/main" val="1593770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our Team Images">
    <p:spTree>
      <p:nvGrpSpPr>
        <p:cNvPr id="1" name=""/>
        <p:cNvGrpSpPr/>
        <p:nvPr/>
      </p:nvGrpSpPr>
      <p:grpSpPr>
        <a:xfrm>
          <a:off x="0" y="0"/>
          <a:ext cx="0" cy="0"/>
          <a:chOff x="0" y="0"/>
          <a:chExt cx="0" cy="0"/>
        </a:xfrm>
      </p:grpSpPr>
      <p:sp>
        <p:nvSpPr>
          <p:cNvPr id="10" name="Picture Placeholder 9"/>
          <p:cNvSpPr>
            <a:spLocks noGrp="1" noChangeAspect="1"/>
          </p:cNvSpPr>
          <p:nvPr>
            <p:ph type="pic" sz="quarter" idx="13"/>
          </p:nvPr>
        </p:nvSpPr>
        <p:spPr>
          <a:xfrm>
            <a:off x="442911" y="2103120"/>
            <a:ext cx="1325880" cy="1325880"/>
          </a:xfrm>
          <a:solidFill>
            <a:srgbClr val="DEDEDE"/>
          </a:solidFill>
        </p:spPr>
        <p:txBody>
          <a:bodyPr rtlCol="0" anchor="ctr" anchorCtr="0"/>
          <a:lstStyle>
            <a:lvl1pPr algn="ctr">
              <a:defRPr sz="1200" b="0">
                <a:solidFill>
                  <a:schemeClr val="tx1"/>
                </a:solidFill>
              </a:defRPr>
            </a:lvl1pPr>
          </a:lstStyle>
          <a:p>
            <a:pPr rtl="0"/>
            <a:r>
              <a:rPr lang="en-gb"/>
              <a:t>Click icon to add picture</a:t>
            </a:r>
            <a:endParaRPr lang="en-GB"/>
          </a:p>
        </p:txBody>
      </p:sp>
      <p:sp>
        <p:nvSpPr>
          <p:cNvPr id="13" name="Text Placeholder 12"/>
          <p:cNvSpPr>
            <a:spLocks noGrp="1"/>
          </p:cNvSpPr>
          <p:nvPr>
            <p:ph type="body" sz="quarter" idx="14" hasCustomPrompt="1"/>
          </p:nvPr>
        </p:nvSpPr>
        <p:spPr>
          <a:xfrm>
            <a:off x="442912" y="3657600"/>
            <a:ext cx="2560320" cy="2514600"/>
          </a:xfrm>
        </p:spPr>
        <p:txBody>
          <a:bodyPr rtlCol="0"/>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6" name="Picture Placeholder 9"/>
          <p:cNvSpPr>
            <a:spLocks noGrp="1" noChangeAspect="1"/>
          </p:cNvSpPr>
          <p:nvPr>
            <p:ph type="pic" sz="quarter" idx="15"/>
          </p:nvPr>
        </p:nvSpPr>
        <p:spPr>
          <a:xfrm>
            <a:off x="3359638" y="2103120"/>
            <a:ext cx="1325880" cy="1325880"/>
          </a:xfrm>
          <a:solidFill>
            <a:srgbClr val="DEDEDE"/>
          </a:solidFill>
        </p:spPr>
        <p:txBody>
          <a:bodyPr rtlCol="0" anchor="ctr" anchorCtr="0"/>
          <a:lstStyle>
            <a:lvl1pPr algn="ctr">
              <a:defRPr sz="1200" b="0">
                <a:solidFill>
                  <a:schemeClr val="tx1"/>
                </a:solidFill>
              </a:defRPr>
            </a:lvl1pPr>
          </a:lstStyle>
          <a:p>
            <a:pPr rtl="0"/>
            <a:r>
              <a:rPr lang="en-gb"/>
              <a:t>Click icon to add picture</a:t>
            </a:r>
            <a:endParaRPr lang="en-GB"/>
          </a:p>
        </p:txBody>
      </p:sp>
      <p:sp>
        <p:nvSpPr>
          <p:cNvPr id="17" name="Text Placeholder 12"/>
          <p:cNvSpPr>
            <a:spLocks noGrp="1"/>
          </p:cNvSpPr>
          <p:nvPr>
            <p:ph type="body" sz="quarter" idx="16" hasCustomPrompt="1"/>
          </p:nvPr>
        </p:nvSpPr>
        <p:spPr>
          <a:xfrm>
            <a:off x="3359638" y="3657600"/>
            <a:ext cx="2560320" cy="2514600"/>
          </a:xfrm>
        </p:spPr>
        <p:txBody>
          <a:bodyPr rtlCol="0"/>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8" name="Picture Placeholder 9"/>
          <p:cNvSpPr>
            <a:spLocks noGrp="1" noChangeAspect="1"/>
          </p:cNvSpPr>
          <p:nvPr>
            <p:ph type="pic" sz="quarter" idx="17"/>
          </p:nvPr>
        </p:nvSpPr>
        <p:spPr>
          <a:xfrm>
            <a:off x="6276363" y="2103120"/>
            <a:ext cx="1325880" cy="1325880"/>
          </a:xfrm>
          <a:solidFill>
            <a:srgbClr val="DEDEDE"/>
          </a:solidFill>
        </p:spPr>
        <p:txBody>
          <a:bodyPr rtlCol="0" anchor="ctr" anchorCtr="0"/>
          <a:lstStyle>
            <a:lvl1pPr algn="ctr">
              <a:defRPr sz="1200" b="0">
                <a:solidFill>
                  <a:schemeClr val="tx1"/>
                </a:solidFill>
              </a:defRPr>
            </a:lvl1pPr>
          </a:lstStyle>
          <a:p>
            <a:pPr rtl="0"/>
            <a:r>
              <a:rPr lang="en-gb"/>
              <a:t>Click icon to add picture</a:t>
            </a:r>
            <a:endParaRPr lang="en-GB"/>
          </a:p>
        </p:txBody>
      </p:sp>
      <p:sp>
        <p:nvSpPr>
          <p:cNvPr id="19" name="Text Placeholder 12"/>
          <p:cNvSpPr>
            <a:spLocks noGrp="1"/>
          </p:cNvSpPr>
          <p:nvPr>
            <p:ph type="body" sz="quarter" idx="18" hasCustomPrompt="1"/>
          </p:nvPr>
        </p:nvSpPr>
        <p:spPr>
          <a:xfrm>
            <a:off x="6276362" y="3657600"/>
            <a:ext cx="2560320" cy="2514600"/>
          </a:xfrm>
        </p:spPr>
        <p:txBody>
          <a:bodyPr rtlCol="0"/>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4" name="Picture Placeholder 9"/>
          <p:cNvSpPr>
            <a:spLocks noGrp="1" noChangeAspect="1"/>
          </p:cNvSpPr>
          <p:nvPr>
            <p:ph type="pic" sz="quarter" idx="19"/>
          </p:nvPr>
        </p:nvSpPr>
        <p:spPr>
          <a:xfrm>
            <a:off x="9193088" y="2103120"/>
            <a:ext cx="1325880" cy="1325880"/>
          </a:xfrm>
          <a:solidFill>
            <a:srgbClr val="DEDEDE"/>
          </a:solidFill>
        </p:spPr>
        <p:txBody>
          <a:bodyPr rtlCol="0" anchor="ctr" anchorCtr="0"/>
          <a:lstStyle>
            <a:lvl1pPr algn="ctr">
              <a:defRPr sz="1200" b="0">
                <a:solidFill>
                  <a:schemeClr val="tx1"/>
                </a:solidFill>
              </a:defRPr>
            </a:lvl1pPr>
          </a:lstStyle>
          <a:p>
            <a:pPr rtl="0"/>
            <a:r>
              <a:rPr lang="en-gb"/>
              <a:t>Click icon to add picture</a:t>
            </a:r>
            <a:endParaRPr lang="en-GB"/>
          </a:p>
        </p:txBody>
      </p:sp>
      <p:sp>
        <p:nvSpPr>
          <p:cNvPr id="15" name="Text Placeholder 12"/>
          <p:cNvSpPr>
            <a:spLocks noGrp="1"/>
          </p:cNvSpPr>
          <p:nvPr>
            <p:ph type="body" sz="quarter" idx="20" hasCustomPrompt="1"/>
          </p:nvPr>
        </p:nvSpPr>
        <p:spPr>
          <a:xfrm>
            <a:off x="9193088" y="3657600"/>
            <a:ext cx="2560320" cy="2514600"/>
          </a:xfrm>
        </p:spPr>
        <p:txBody>
          <a:bodyPr rtlCol="0"/>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4" name="Title 3"/>
          <p:cNvSpPr>
            <a:spLocks noGrp="1"/>
          </p:cNvSpPr>
          <p:nvPr>
            <p:ph type="title" hasCustomPrompt="1"/>
          </p:nvPr>
        </p:nvSpPr>
        <p:spPr>
          <a:xfrm>
            <a:off x="442913" y="432000"/>
            <a:ext cx="11306175" cy="1387275"/>
          </a:xfrm>
        </p:spPr>
        <p:txBody>
          <a:bodyPr rtlCol="0"/>
          <a:lstStyle>
            <a:lvl1pPr>
              <a:defRPr/>
            </a:lvl1pPr>
          </a:lstStyle>
          <a:p>
            <a:pPr rtl="0"/>
            <a:r>
              <a:rPr lang="en-gb"/>
              <a:t>[Slide title]</a:t>
            </a:r>
            <a:endParaRPr lang="en-GB"/>
          </a:p>
        </p:txBody>
      </p:sp>
      <p:sp>
        <p:nvSpPr>
          <p:cNvPr id="5" name="Slide Number Placeholder 4">
            <a:extLst>
              <a:ext uri="{FF2B5EF4-FFF2-40B4-BE49-F238E27FC236}">
                <a16:creationId xmlns:a16="http://schemas.microsoft.com/office/drawing/2014/main" id="{0AEC188F-17FB-9741-A681-A3C06DA3BEA1}"/>
              </a:ext>
            </a:extLst>
          </p:cNvPr>
          <p:cNvSpPr>
            <a:spLocks noGrp="1"/>
          </p:cNvSpPr>
          <p:nvPr>
            <p:ph type="sldNum" sz="quarter" idx="22"/>
          </p:nvPr>
        </p:nvSpPr>
        <p:spPr/>
        <p:txBody>
          <a:bodyPr rtlCol="0"/>
          <a:lstStyle/>
          <a:p>
            <a:pPr rtl="0"/>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4C7FE2CE-7430-B14C-8AB3-DE28B3871F56}"/>
              </a:ext>
            </a:extLst>
          </p:cNvPr>
          <p:cNvSpPr>
            <a:spLocks noGrp="1"/>
          </p:cNvSpPr>
          <p:nvPr>
            <p:ph type="dt" sz="half" idx="23"/>
          </p:nvPr>
        </p:nvSpPr>
        <p:spPr/>
        <p:txBody>
          <a:bodyPr rtlCol="0"/>
          <a:lstStyle/>
          <a:p>
            <a:pPr rtl="0"/>
            <a:r>
              <a:rPr lang="en-gb"/>
              <a:t>Date</a:t>
            </a:r>
          </a:p>
        </p:txBody>
      </p:sp>
      <p:sp>
        <p:nvSpPr>
          <p:cNvPr id="3" name="Footer Placeholder 2">
            <a:extLst>
              <a:ext uri="{FF2B5EF4-FFF2-40B4-BE49-F238E27FC236}">
                <a16:creationId xmlns:a16="http://schemas.microsoft.com/office/drawing/2014/main" id="{B0226472-611E-0C4D-B900-2140DFE78BD1}"/>
              </a:ext>
            </a:extLst>
          </p:cNvPr>
          <p:cNvSpPr>
            <a:spLocks noGrp="1"/>
          </p:cNvSpPr>
          <p:nvPr>
            <p:ph type="ftr" sz="quarter" idx="24"/>
          </p:nvPr>
        </p:nvSpPr>
        <p:spPr>
          <a:xfrm>
            <a:off x="442912" y="6355080"/>
            <a:ext cx="5473701" cy="137160"/>
          </a:xfrm>
          <a:prstGeom prst="rect">
            <a:avLst/>
          </a:prstGeom>
        </p:spPr>
        <p:txBody>
          <a:bodyPr rtlCol="0"/>
          <a:lstStyle/>
          <a:p>
            <a:pPr algn="l" rtl="0"/>
            <a:r>
              <a:rPr lang="en-gb"/>
              <a:t>Presentation Title</a:t>
            </a:r>
          </a:p>
        </p:txBody>
      </p:sp>
    </p:spTree>
    <p:extLst>
      <p:ext uri="{BB962C8B-B14F-4D97-AF65-F5344CB8AC3E}">
        <p14:creationId xmlns:p14="http://schemas.microsoft.com/office/powerpoint/2010/main" val="35322008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ne Column Char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9" name="Chart Placeholder 8"/>
          <p:cNvSpPr>
            <a:spLocks noGrp="1"/>
          </p:cNvSpPr>
          <p:nvPr>
            <p:ph type="chart" sz="quarter" idx="13"/>
          </p:nvPr>
        </p:nvSpPr>
        <p:spPr>
          <a:xfrm>
            <a:off x="5600701" y="1428750"/>
            <a:ext cx="6148387" cy="4743450"/>
          </a:xfrm>
        </p:spPr>
        <p:txBody>
          <a:bodyPr rtlCol="0" anchor="ctr" anchorCtr="0"/>
          <a:lstStyle>
            <a:lvl1pPr algn="ctr">
              <a:defRPr sz="1200" b="0">
                <a:solidFill>
                  <a:schemeClr val="tx1"/>
                </a:solidFill>
              </a:defRPr>
            </a:lvl1pPr>
          </a:lstStyle>
          <a:p>
            <a:pPr rtl="0"/>
            <a:r>
              <a:rPr lang="en-gb"/>
              <a:t>Click icon to add chart</a:t>
            </a:r>
            <a:endParaRPr lang="en-GB"/>
          </a:p>
        </p:txBody>
      </p:sp>
      <p:sp>
        <p:nvSpPr>
          <p:cNvPr id="5" name="Title 4"/>
          <p:cNvSpPr>
            <a:spLocks noGrp="1"/>
          </p:cNvSpPr>
          <p:nvPr>
            <p:ph type="title" hasCustomPrompt="1"/>
          </p:nvPr>
        </p:nvSpPr>
        <p:spPr>
          <a:xfrm>
            <a:off x="442913" y="432000"/>
            <a:ext cx="11306175" cy="1387275"/>
          </a:xfrm>
        </p:spPr>
        <p:txBody>
          <a:bodyPr rtlCol="0"/>
          <a:lstStyle>
            <a:lvl1pPr>
              <a:defRPr/>
            </a:lvl1pPr>
          </a:lstStyle>
          <a:p>
            <a:pPr rtl="0"/>
            <a:r>
              <a:rPr lang="en-gb"/>
              <a:t>[Slide title]</a:t>
            </a:r>
            <a:endParaRPr lang="en-GB"/>
          </a:p>
        </p:txBody>
      </p:sp>
      <p:sp>
        <p:nvSpPr>
          <p:cNvPr id="6" name="Slide Number Placeholder 5">
            <a:extLst>
              <a:ext uri="{FF2B5EF4-FFF2-40B4-BE49-F238E27FC236}">
                <a16:creationId xmlns:a16="http://schemas.microsoft.com/office/drawing/2014/main" id="{FD397FBE-5CF3-D24C-9080-6E833FFE25D2}"/>
              </a:ext>
            </a:extLst>
          </p:cNvPr>
          <p:cNvSpPr>
            <a:spLocks noGrp="1"/>
          </p:cNvSpPr>
          <p:nvPr>
            <p:ph type="sldNum" sz="quarter" idx="15"/>
          </p:nvPr>
        </p:nvSpPr>
        <p:spPr/>
        <p:txBody>
          <a:bodyPr rtlCol="0"/>
          <a:lstStyle/>
          <a:p>
            <a:pPr rtl="0"/>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E2C69D5E-619A-7A4D-B6D5-5294509D7143}"/>
              </a:ext>
            </a:extLst>
          </p:cNvPr>
          <p:cNvSpPr>
            <a:spLocks noGrp="1"/>
          </p:cNvSpPr>
          <p:nvPr>
            <p:ph type="dt" sz="half" idx="16"/>
          </p:nvPr>
        </p:nvSpPr>
        <p:spPr/>
        <p:txBody>
          <a:bodyPr rtlCol="0"/>
          <a:lstStyle/>
          <a:p>
            <a:pPr rtl="0"/>
            <a:r>
              <a:rPr lang="en-gb"/>
              <a:t>Date</a:t>
            </a:r>
          </a:p>
        </p:txBody>
      </p:sp>
      <p:sp>
        <p:nvSpPr>
          <p:cNvPr id="4" name="Footer Placeholder 3">
            <a:extLst>
              <a:ext uri="{FF2B5EF4-FFF2-40B4-BE49-F238E27FC236}">
                <a16:creationId xmlns:a16="http://schemas.microsoft.com/office/drawing/2014/main" id="{728D71E4-CBC9-3648-9D74-CDE027F0E958}"/>
              </a:ext>
            </a:extLst>
          </p:cNvPr>
          <p:cNvSpPr>
            <a:spLocks noGrp="1"/>
          </p:cNvSpPr>
          <p:nvPr>
            <p:ph type="ftr" sz="quarter" idx="17"/>
          </p:nvPr>
        </p:nvSpPr>
        <p:spPr>
          <a:xfrm>
            <a:off x="442912" y="6355080"/>
            <a:ext cx="5473701" cy="137160"/>
          </a:xfrm>
          <a:prstGeom prst="rect">
            <a:avLst/>
          </a:prstGeom>
        </p:spPr>
        <p:txBody>
          <a:bodyPr rtlCol="0"/>
          <a:lstStyle/>
          <a:p>
            <a:pPr algn="l" rtl="0"/>
            <a:r>
              <a:rPr lang="en-gb"/>
              <a:t>Presentation Title</a:t>
            </a:r>
          </a:p>
        </p:txBody>
      </p:sp>
    </p:spTree>
    <p:extLst>
      <p:ext uri="{BB962C8B-B14F-4D97-AF65-F5344CB8AC3E}">
        <p14:creationId xmlns:p14="http://schemas.microsoft.com/office/powerpoint/2010/main" val="10348175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 Sub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0514"/>
            <a:ext cx="11306175" cy="502920"/>
          </a:xfrm>
        </p:spPr>
        <p:txBody>
          <a:bodyPr rtlCol="0"/>
          <a:lstStyle>
            <a:lvl1pPr>
              <a:defRPr/>
            </a:lvl1pPr>
          </a:lstStyle>
          <a:p>
            <a:pPr rtl="0"/>
            <a:r>
              <a:rPr lang="en-gb"/>
              <a:t>[Slide title]</a:t>
            </a:r>
            <a:endParaRPr lang="en-GB"/>
          </a:p>
        </p:txBody>
      </p:sp>
      <p:sp>
        <p:nvSpPr>
          <p:cNvPr id="3" name="Content Placeholder 2"/>
          <p:cNvSpPr>
            <a:spLocks noGrp="1"/>
          </p:cNvSpPr>
          <p:nvPr>
            <p:ph idx="1" hasCustomPrompt="1"/>
          </p:nvPr>
        </p:nvSpPr>
        <p:spPr>
          <a:xfrm>
            <a:off x="442913" y="2103438"/>
            <a:ext cx="7418387"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8" name="Slide Number Placeholder 7">
            <a:extLst>
              <a:ext uri="{FF2B5EF4-FFF2-40B4-BE49-F238E27FC236}">
                <a16:creationId xmlns:a16="http://schemas.microsoft.com/office/drawing/2014/main" id="{C9242D6C-75F6-2B45-8341-980F99E5DA74}"/>
              </a:ext>
            </a:extLst>
          </p:cNvPr>
          <p:cNvSpPr>
            <a:spLocks noGrp="1"/>
          </p:cNvSpPr>
          <p:nvPr>
            <p:ph type="sldNum" sz="quarter" idx="15"/>
          </p:nvPr>
        </p:nvSpPr>
        <p:spPr/>
        <p:txBody>
          <a:bodyPr rtlCol="0"/>
          <a:lstStyle/>
          <a:p>
            <a:pPr rtl="0"/>
            <a:fld id="{7870704B-CE94-48CC-AF30-84932A1262A7}" type="slidenum">
              <a:rPr lang="en-GB" smtClean="0"/>
              <a:pPr/>
              <a:t>‹#›</a:t>
            </a:fld>
            <a:endParaRPr lang="en-GB"/>
          </a:p>
        </p:txBody>
      </p:sp>
      <p:sp>
        <p:nvSpPr>
          <p:cNvPr id="6" name="Subtitle 2">
            <a:extLst>
              <a:ext uri="{FF2B5EF4-FFF2-40B4-BE49-F238E27FC236}">
                <a16:creationId xmlns:a16="http://schemas.microsoft.com/office/drawing/2014/main" id="{E226BB03-6EF6-F445-88B0-A7B24602567C}"/>
              </a:ext>
            </a:extLst>
          </p:cNvPr>
          <p:cNvSpPr>
            <a:spLocks noGrp="1"/>
          </p:cNvSpPr>
          <p:nvPr>
            <p:ph type="subTitle" idx="16"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en-gb"/>
              <a:t>[Optional slide subtitle]</a:t>
            </a:r>
          </a:p>
        </p:txBody>
      </p:sp>
      <p:sp>
        <p:nvSpPr>
          <p:cNvPr id="4" name="Date Placeholder 3">
            <a:extLst>
              <a:ext uri="{FF2B5EF4-FFF2-40B4-BE49-F238E27FC236}">
                <a16:creationId xmlns:a16="http://schemas.microsoft.com/office/drawing/2014/main" id="{3F8846DF-B557-F249-A820-B138A17441DC}"/>
              </a:ext>
            </a:extLst>
          </p:cNvPr>
          <p:cNvSpPr>
            <a:spLocks noGrp="1"/>
          </p:cNvSpPr>
          <p:nvPr>
            <p:ph type="dt" sz="half" idx="17"/>
          </p:nvPr>
        </p:nvSpPr>
        <p:spPr/>
        <p:txBody>
          <a:bodyPr rtlCol="0"/>
          <a:lstStyle/>
          <a:p>
            <a:pPr rtl="0"/>
            <a:r>
              <a:rPr lang="en-gb"/>
              <a:t>Date</a:t>
            </a:r>
          </a:p>
        </p:txBody>
      </p:sp>
      <p:sp>
        <p:nvSpPr>
          <p:cNvPr id="5" name="Footer Placeholder 4">
            <a:extLst>
              <a:ext uri="{FF2B5EF4-FFF2-40B4-BE49-F238E27FC236}">
                <a16:creationId xmlns:a16="http://schemas.microsoft.com/office/drawing/2014/main" id="{515B6EC7-613B-094E-83F4-DA4B13BB5333}"/>
              </a:ext>
            </a:extLst>
          </p:cNvPr>
          <p:cNvSpPr>
            <a:spLocks noGrp="1"/>
          </p:cNvSpPr>
          <p:nvPr>
            <p:ph type="ftr" sz="quarter" idx="18"/>
          </p:nvPr>
        </p:nvSpPr>
        <p:spPr>
          <a:xfrm>
            <a:off x="442912" y="6355080"/>
            <a:ext cx="5473701" cy="137160"/>
          </a:xfrm>
          <a:prstGeom prst="rect">
            <a:avLst/>
          </a:prstGeom>
        </p:spPr>
        <p:txBody>
          <a:bodyPr rtlCol="0"/>
          <a:lstStyle/>
          <a:p>
            <a:pPr algn="l" rtl="0"/>
            <a:r>
              <a:rPr lang="en-gb"/>
              <a:t>Presentation Title</a:t>
            </a:r>
          </a:p>
        </p:txBody>
      </p:sp>
    </p:spTree>
    <p:extLst>
      <p:ext uri="{BB962C8B-B14F-4D97-AF65-F5344CB8AC3E}">
        <p14:creationId xmlns:p14="http://schemas.microsoft.com/office/powerpoint/2010/main" val="29190975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Full Content - Subtitl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3" y="2103438"/>
            <a:ext cx="11306175"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0" name="Title 1"/>
          <p:cNvSpPr>
            <a:spLocks noGrp="1"/>
          </p:cNvSpPr>
          <p:nvPr>
            <p:ph type="title" hasCustomPrompt="1"/>
          </p:nvPr>
        </p:nvSpPr>
        <p:spPr>
          <a:xfrm>
            <a:off x="442913" y="430514"/>
            <a:ext cx="11306175" cy="502920"/>
          </a:xfrm>
        </p:spPr>
        <p:txBody>
          <a:bodyPr rtlCol="0"/>
          <a:lstStyle>
            <a:lvl1pPr>
              <a:defRPr/>
            </a:lvl1pPr>
          </a:lstStyle>
          <a:p>
            <a:pPr rtl="0"/>
            <a:r>
              <a:rPr lang="en-gb"/>
              <a:t>[Slide title]</a:t>
            </a:r>
            <a:endParaRPr lang="en-GB"/>
          </a:p>
        </p:txBody>
      </p:sp>
      <p:sp>
        <p:nvSpPr>
          <p:cNvPr id="5" name="Slide Number Placeholder 4">
            <a:extLst>
              <a:ext uri="{FF2B5EF4-FFF2-40B4-BE49-F238E27FC236}">
                <a16:creationId xmlns:a16="http://schemas.microsoft.com/office/drawing/2014/main" id="{A78C6408-9684-F649-A01B-20A1E9A52ED4}"/>
              </a:ext>
            </a:extLst>
          </p:cNvPr>
          <p:cNvSpPr>
            <a:spLocks noGrp="1"/>
          </p:cNvSpPr>
          <p:nvPr>
            <p:ph type="sldNum" sz="quarter" idx="15"/>
          </p:nvPr>
        </p:nvSpPr>
        <p:spPr/>
        <p:txBody>
          <a:bodyPr rtlCol="0"/>
          <a:lstStyle/>
          <a:p>
            <a:pPr rtl="0"/>
            <a:fld id="{7870704B-CE94-48CC-AF30-84932A1262A7}" type="slidenum">
              <a:rPr lang="en-GB" smtClean="0"/>
              <a:pPr/>
              <a:t>‹#›</a:t>
            </a:fld>
            <a:endParaRPr lang="en-GB"/>
          </a:p>
        </p:txBody>
      </p:sp>
      <p:sp>
        <p:nvSpPr>
          <p:cNvPr id="6" name="Subtitle 2">
            <a:extLst>
              <a:ext uri="{FF2B5EF4-FFF2-40B4-BE49-F238E27FC236}">
                <a16:creationId xmlns:a16="http://schemas.microsoft.com/office/drawing/2014/main" id="{06D22B17-E9E9-3842-A116-5C0D59C56C8F}"/>
              </a:ext>
            </a:extLst>
          </p:cNvPr>
          <p:cNvSpPr>
            <a:spLocks noGrp="1"/>
          </p:cNvSpPr>
          <p:nvPr>
            <p:ph type="subTitle" idx="16"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en-gb"/>
              <a:t>[Optional slide subtitle]</a:t>
            </a:r>
          </a:p>
        </p:txBody>
      </p:sp>
      <p:sp>
        <p:nvSpPr>
          <p:cNvPr id="2" name="Date Placeholder 1">
            <a:extLst>
              <a:ext uri="{FF2B5EF4-FFF2-40B4-BE49-F238E27FC236}">
                <a16:creationId xmlns:a16="http://schemas.microsoft.com/office/drawing/2014/main" id="{2709AE37-4C0E-9449-8811-AF627111A71F}"/>
              </a:ext>
            </a:extLst>
          </p:cNvPr>
          <p:cNvSpPr>
            <a:spLocks noGrp="1"/>
          </p:cNvSpPr>
          <p:nvPr>
            <p:ph type="dt" sz="half" idx="17"/>
          </p:nvPr>
        </p:nvSpPr>
        <p:spPr/>
        <p:txBody>
          <a:bodyPr rtlCol="0"/>
          <a:lstStyle/>
          <a:p>
            <a:pPr rtl="0"/>
            <a:r>
              <a:rPr lang="en-gb"/>
              <a:t>Date</a:t>
            </a:r>
          </a:p>
        </p:txBody>
      </p:sp>
      <p:sp>
        <p:nvSpPr>
          <p:cNvPr id="4" name="Footer Placeholder 3">
            <a:extLst>
              <a:ext uri="{FF2B5EF4-FFF2-40B4-BE49-F238E27FC236}">
                <a16:creationId xmlns:a16="http://schemas.microsoft.com/office/drawing/2014/main" id="{0E5A4581-58A2-5947-96BD-212EB8536951}"/>
              </a:ext>
            </a:extLst>
          </p:cNvPr>
          <p:cNvSpPr>
            <a:spLocks noGrp="1"/>
          </p:cNvSpPr>
          <p:nvPr>
            <p:ph type="ftr" sz="quarter" idx="18"/>
          </p:nvPr>
        </p:nvSpPr>
        <p:spPr>
          <a:xfrm>
            <a:off x="442912" y="6355080"/>
            <a:ext cx="5473701" cy="137160"/>
          </a:xfrm>
          <a:prstGeom prst="rect">
            <a:avLst/>
          </a:prstGeom>
        </p:spPr>
        <p:txBody>
          <a:bodyPr rtlCol="0"/>
          <a:lstStyle/>
          <a:p>
            <a:pPr algn="l" rtl="0"/>
            <a:r>
              <a:rPr lang="en-gb"/>
              <a:t>Presentation Title</a:t>
            </a:r>
          </a:p>
        </p:txBody>
      </p:sp>
    </p:spTree>
    <p:extLst>
      <p:ext uri="{BB962C8B-B14F-4D97-AF65-F5344CB8AC3E}">
        <p14:creationId xmlns:p14="http://schemas.microsoft.com/office/powerpoint/2010/main" val="46632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ne Column Content - Subtitl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0" name="Title 1"/>
          <p:cNvSpPr>
            <a:spLocks noGrp="1"/>
          </p:cNvSpPr>
          <p:nvPr>
            <p:ph type="title" hasCustomPrompt="1"/>
          </p:nvPr>
        </p:nvSpPr>
        <p:spPr>
          <a:xfrm>
            <a:off x="442913" y="430514"/>
            <a:ext cx="11306175" cy="502920"/>
          </a:xfrm>
        </p:spPr>
        <p:txBody>
          <a:bodyPr rtlCol="0"/>
          <a:lstStyle>
            <a:lvl1pPr>
              <a:defRPr/>
            </a:lvl1pPr>
          </a:lstStyle>
          <a:p>
            <a:pPr rtl="0"/>
            <a:r>
              <a:rPr lang="en-gb"/>
              <a:t>[Slide title]</a:t>
            </a:r>
            <a:endParaRPr lang="en-GB"/>
          </a:p>
        </p:txBody>
      </p:sp>
      <p:sp>
        <p:nvSpPr>
          <p:cNvPr id="5" name="Slide Number Placeholder 4">
            <a:extLst>
              <a:ext uri="{FF2B5EF4-FFF2-40B4-BE49-F238E27FC236}">
                <a16:creationId xmlns:a16="http://schemas.microsoft.com/office/drawing/2014/main" id="{C8CAC806-7708-6C42-A901-982FA119C086}"/>
              </a:ext>
            </a:extLst>
          </p:cNvPr>
          <p:cNvSpPr>
            <a:spLocks noGrp="1"/>
          </p:cNvSpPr>
          <p:nvPr>
            <p:ph type="sldNum" sz="quarter" idx="15"/>
          </p:nvPr>
        </p:nvSpPr>
        <p:spPr/>
        <p:txBody>
          <a:bodyPr rtlCol="0"/>
          <a:lstStyle/>
          <a:p>
            <a:pPr rtl="0"/>
            <a:fld id="{7870704B-CE94-48CC-AF30-84932A1262A7}" type="slidenum">
              <a:rPr lang="en-GB" smtClean="0"/>
              <a:pPr/>
              <a:t>‹#›</a:t>
            </a:fld>
            <a:endParaRPr lang="en-GB"/>
          </a:p>
        </p:txBody>
      </p:sp>
      <p:sp>
        <p:nvSpPr>
          <p:cNvPr id="6" name="Subtitle 2">
            <a:extLst>
              <a:ext uri="{FF2B5EF4-FFF2-40B4-BE49-F238E27FC236}">
                <a16:creationId xmlns:a16="http://schemas.microsoft.com/office/drawing/2014/main" id="{1C758DF0-2055-C446-AF59-8BED8AF86DAB}"/>
              </a:ext>
            </a:extLst>
          </p:cNvPr>
          <p:cNvSpPr>
            <a:spLocks noGrp="1"/>
          </p:cNvSpPr>
          <p:nvPr>
            <p:ph type="subTitle" idx="16"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en-gb"/>
              <a:t>[Optional slide subtitle]</a:t>
            </a:r>
          </a:p>
        </p:txBody>
      </p:sp>
      <p:sp>
        <p:nvSpPr>
          <p:cNvPr id="2" name="Date Placeholder 1">
            <a:extLst>
              <a:ext uri="{FF2B5EF4-FFF2-40B4-BE49-F238E27FC236}">
                <a16:creationId xmlns:a16="http://schemas.microsoft.com/office/drawing/2014/main" id="{F75A8AA7-C631-FC48-B78E-A7C28CBFC4D6}"/>
              </a:ext>
            </a:extLst>
          </p:cNvPr>
          <p:cNvSpPr>
            <a:spLocks noGrp="1"/>
          </p:cNvSpPr>
          <p:nvPr>
            <p:ph type="dt" sz="half" idx="17"/>
          </p:nvPr>
        </p:nvSpPr>
        <p:spPr/>
        <p:txBody>
          <a:bodyPr rtlCol="0"/>
          <a:lstStyle/>
          <a:p>
            <a:pPr rtl="0"/>
            <a:r>
              <a:rPr lang="en-gb"/>
              <a:t>Date</a:t>
            </a:r>
          </a:p>
        </p:txBody>
      </p:sp>
      <p:sp>
        <p:nvSpPr>
          <p:cNvPr id="4" name="Footer Placeholder 3">
            <a:extLst>
              <a:ext uri="{FF2B5EF4-FFF2-40B4-BE49-F238E27FC236}">
                <a16:creationId xmlns:a16="http://schemas.microsoft.com/office/drawing/2014/main" id="{6039EA78-0E25-1E49-9BAA-8BB4D19EDF64}"/>
              </a:ext>
            </a:extLst>
          </p:cNvPr>
          <p:cNvSpPr>
            <a:spLocks noGrp="1"/>
          </p:cNvSpPr>
          <p:nvPr>
            <p:ph type="ftr" sz="quarter" idx="18"/>
          </p:nvPr>
        </p:nvSpPr>
        <p:spPr>
          <a:xfrm>
            <a:off x="442912" y="6355080"/>
            <a:ext cx="5473701" cy="137160"/>
          </a:xfrm>
          <a:prstGeom prst="rect">
            <a:avLst/>
          </a:prstGeom>
        </p:spPr>
        <p:txBody>
          <a:bodyPr rtlCol="0"/>
          <a:lstStyle/>
          <a:p>
            <a:pPr algn="l" rtl="0"/>
            <a:r>
              <a:rPr lang="en-gb"/>
              <a:t>Presentation Title</a:t>
            </a:r>
          </a:p>
        </p:txBody>
      </p:sp>
    </p:spTree>
    <p:extLst>
      <p:ext uri="{BB962C8B-B14F-4D97-AF65-F5344CB8AC3E}">
        <p14:creationId xmlns:p14="http://schemas.microsoft.com/office/powerpoint/2010/main" val="112330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ntent - Subtitl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8"/>
            <a:ext cx="5473700" cy="4068761"/>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4" name="Content Placeholder 3"/>
          <p:cNvSpPr>
            <a:spLocks noGrp="1"/>
          </p:cNvSpPr>
          <p:nvPr>
            <p:ph sz="half" idx="2" hasCustomPrompt="1"/>
          </p:nvPr>
        </p:nvSpPr>
        <p:spPr>
          <a:xfrm>
            <a:off x="6275388" y="2103437"/>
            <a:ext cx="5473699" cy="4068761"/>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1" name="Title 1"/>
          <p:cNvSpPr>
            <a:spLocks noGrp="1"/>
          </p:cNvSpPr>
          <p:nvPr>
            <p:ph type="title" hasCustomPrompt="1"/>
          </p:nvPr>
        </p:nvSpPr>
        <p:spPr>
          <a:xfrm>
            <a:off x="442913" y="430514"/>
            <a:ext cx="11306175" cy="502920"/>
          </a:xfrm>
        </p:spPr>
        <p:txBody>
          <a:bodyPr rtlCol="0"/>
          <a:lstStyle>
            <a:lvl1pPr>
              <a:defRPr/>
            </a:lvl1pPr>
          </a:lstStyle>
          <a:p>
            <a:pPr rtl="0"/>
            <a:r>
              <a:rPr lang="en-gb"/>
              <a:t>[Slide title]</a:t>
            </a:r>
            <a:endParaRPr lang="en-GB"/>
          </a:p>
        </p:txBody>
      </p:sp>
      <p:sp>
        <p:nvSpPr>
          <p:cNvPr id="6" name="Slide Number Placeholder 5">
            <a:extLst>
              <a:ext uri="{FF2B5EF4-FFF2-40B4-BE49-F238E27FC236}">
                <a16:creationId xmlns:a16="http://schemas.microsoft.com/office/drawing/2014/main" id="{E7945371-B6F9-F541-89EE-24D897592CA4}"/>
              </a:ext>
            </a:extLst>
          </p:cNvPr>
          <p:cNvSpPr>
            <a:spLocks noGrp="1"/>
          </p:cNvSpPr>
          <p:nvPr>
            <p:ph type="sldNum" sz="quarter" idx="15"/>
          </p:nvPr>
        </p:nvSpPr>
        <p:spPr/>
        <p:txBody>
          <a:bodyPr rtlCol="0"/>
          <a:lstStyle/>
          <a:p>
            <a:pPr rtl="0"/>
            <a:fld id="{7870704B-CE94-48CC-AF30-84932A1262A7}" type="slidenum">
              <a:rPr lang="en-GB" smtClean="0"/>
              <a:pPr/>
              <a:t>‹#›</a:t>
            </a:fld>
            <a:endParaRPr lang="en-GB"/>
          </a:p>
        </p:txBody>
      </p:sp>
      <p:sp>
        <p:nvSpPr>
          <p:cNvPr id="7" name="Subtitle 2">
            <a:extLst>
              <a:ext uri="{FF2B5EF4-FFF2-40B4-BE49-F238E27FC236}">
                <a16:creationId xmlns:a16="http://schemas.microsoft.com/office/drawing/2014/main" id="{32E0820E-E86A-4245-AF6A-000EBF442F6A}"/>
              </a:ext>
            </a:extLst>
          </p:cNvPr>
          <p:cNvSpPr>
            <a:spLocks noGrp="1"/>
          </p:cNvSpPr>
          <p:nvPr>
            <p:ph type="subTitle" idx="16"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en-gb"/>
              <a:t>[Optional slide subtitle]</a:t>
            </a:r>
          </a:p>
        </p:txBody>
      </p:sp>
      <p:sp>
        <p:nvSpPr>
          <p:cNvPr id="2" name="Date Placeholder 1">
            <a:extLst>
              <a:ext uri="{FF2B5EF4-FFF2-40B4-BE49-F238E27FC236}">
                <a16:creationId xmlns:a16="http://schemas.microsoft.com/office/drawing/2014/main" id="{701872E8-5749-484B-9C68-8AF6F238E4A1}"/>
              </a:ext>
            </a:extLst>
          </p:cNvPr>
          <p:cNvSpPr>
            <a:spLocks noGrp="1"/>
          </p:cNvSpPr>
          <p:nvPr>
            <p:ph type="dt" sz="half" idx="17"/>
          </p:nvPr>
        </p:nvSpPr>
        <p:spPr/>
        <p:txBody>
          <a:bodyPr rtlCol="0"/>
          <a:lstStyle/>
          <a:p>
            <a:pPr rtl="0"/>
            <a:r>
              <a:rPr lang="en-gb"/>
              <a:t>Date</a:t>
            </a:r>
          </a:p>
        </p:txBody>
      </p:sp>
      <p:sp>
        <p:nvSpPr>
          <p:cNvPr id="5" name="Footer Placeholder 4">
            <a:extLst>
              <a:ext uri="{FF2B5EF4-FFF2-40B4-BE49-F238E27FC236}">
                <a16:creationId xmlns:a16="http://schemas.microsoft.com/office/drawing/2014/main" id="{00AD96B6-4E2D-5D4D-9281-01075C08C040}"/>
              </a:ext>
            </a:extLst>
          </p:cNvPr>
          <p:cNvSpPr>
            <a:spLocks noGrp="1"/>
          </p:cNvSpPr>
          <p:nvPr>
            <p:ph type="ftr" sz="quarter" idx="18"/>
          </p:nvPr>
        </p:nvSpPr>
        <p:spPr>
          <a:xfrm>
            <a:off x="442912" y="6355080"/>
            <a:ext cx="5473701" cy="137160"/>
          </a:xfrm>
          <a:prstGeom prst="rect">
            <a:avLst/>
          </a:prstGeom>
        </p:spPr>
        <p:txBody>
          <a:bodyPr rtlCol="0"/>
          <a:lstStyle/>
          <a:p>
            <a:pPr algn="l" rtl="0"/>
            <a:r>
              <a:rPr lang="en-gb"/>
              <a:t>Presentation Title</a:t>
            </a:r>
          </a:p>
        </p:txBody>
      </p:sp>
    </p:spTree>
    <p:extLst>
      <p:ext uri="{BB962C8B-B14F-4D97-AF65-F5344CB8AC3E}">
        <p14:creationId xmlns:p14="http://schemas.microsoft.com/office/powerpoint/2010/main" val="3641426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2" y="2103120"/>
            <a:ext cx="11306175" cy="4073842"/>
          </a:xfrm>
        </p:spPr>
        <p:txBody>
          <a:bodyPr rtlCol="0"/>
          <a:lstStyle>
            <a:lvl1pPr marL="730250" indent="-730250">
              <a:lnSpc>
                <a:spcPct val="90000"/>
              </a:lnSpc>
              <a:spcBef>
                <a:spcPts val="0"/>
              </a:spcBef>
              <a:spcAft>
                <a:spcPts val="600"/>
              </a:spcAft>
              <a:buClr>
                <a:schemeClr val="accent1"/>
              </a:buClr>
              <a:buFont typeface="+mj-lt"/>
              <a:buAutoNum type="arabicPeriod"/>
              <a:tabLst>
                <a:tab pos="10623550" algn="r"/>
              </a:tabLst>
              <a:defRPr sz="2800" b="0">
                <a:solidFill>
                  <a:schemeClr val="tx1"/>
                </a:solidFill>
              </a:defRPr>
            </a:lvl1pPr>
            <a:lvl2pPr marL="730250" indent="0">
              <a:buClr>
                <a:schemeClr val="accent4"/>
              </a:buClr>
              <a:buFont typeface="+mj-lt"/>
              <a:buNone/>
              <a:tabLst>
                <a:tab pos="10623550" algn="r"/>
              </a:tabLst>
              <a:defRPr sz="1600"/>
            </a:lvl2pPr>
            <a:lvl3pPr marL="914400" indent="-182563">
              <a:lnSpc>
                <a:spcPct val="100000"/>
              </a:lnSpc>
              <a:tabLst>
                <a:tab pos="10623550" algn="r"/>
              </a:tabLst>
              <a:defRPr/>
            </a:lvl3pPr>
            <a:lvl4pPr marL="1096963" indent="-182563">
              <a:lnSpc>
                <a:spcPct val="100000"/>
              </a:lnSpc>
              <a:tabLst>
                <a:tab pos="10623550" algn="r"/>
              </a:tabLst>
              <a:defRPr/>
            </a:lvl4pPr>
            <a:lvl5pPr marL="1279525" indent="-182563">
              <a:lnSpc>
                <a:spcPct val="100000"/>
              </a:lnSpc>
              <a:tabLst>
                <a:tab pos="10623550" algn="r"/>
              </a:tabLst>
              <a:defRPr/>
            </a:lvl5pPr>
            <a:lvl6pPr marL="1462088" indent="-182563">
              <a:lnSpc>
                <a:spcPct val="100000"/>
              </a:lnSpc>
              <a:tabLst>
                <a:tab pos="10623550" algn="r"/>
              </a:tabLst>
              <a:defRPr/>
            </a:lvl6pPr>
            <a:lvl7pPr marL="1644650" indent="-182563">
              <a:lnSpc>
                <a:spcPct val="100000"/>
              </a:lnSpc>
              <a:tabLst>
                <a:tab pos="10623550" algn="r"/>
              </a:tabLst>
              <a:defRPr/>
            </a:lvl7pPr>
            <a:lvl8pPr marL="1828800" indent="-182563">
              <a:lnSpc>
                <a:spcPct val="100000"/>
              </a:lnSpc>
              <a:tabLst>
                <a:tab pos="10623550" algn="r"/>
              </a:tabLst>
              <a:defRPr/>
            </a:lvl8pPr>
            <a:lvl9pPr marL="2011363" indent="-182563">
              <a:lnSpc>
                <a:spcPct val="100000"/>
              </a:lnSpc>
              <a:tabLst>
                <a:tab pos="10623550" algn="r"/>
              </a:tabLst>
              <a:defRPr/>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2" name="Title 1"/>
          <p:cNvSpPr>
            <a:spLocks noGrp="1"/>
          </p:cNvSpPr>
          <p:nvPr>
            <p:ph type="title" hasCustomPrompt="1"/>
          </p:nvPr>
        </p:nvSpPr>
        <p:spPr>
          <a:xfrm>
            <a:off x="442913" y="432000"/>
            <a:ext cx="11306175" cy="1387275"/>
          </a:xfrm>
        </p:spPr>
        <p:txBody>
          <a:bodyPr rtlCol="0"/>
          <a:lstStyle>
            <a:lvl1pPr>
              <a:defRPr/>
            </a:lvl1pPr>
          </a:lstStyle>
          <a:p>
            <a:pPr rtl="0"/>
            <a:r>
              <a:rPr lang="en-gb"/>
              <a:t>[Slide title]</a:t>
            </a:r>
            <a:endParaRPr lang="en-GB"/>
          </a:p>
        </p:txBody>
      </p:sp>
      <p:sp>
        <p:nvSpPr>
          <p:cNvPr id="6" name="Slide Number Placeholder 5">
            <a:extLst>
              <a:ext uri="{FF2B5EF4-FFF2-40B4-BE49-F238E27FC236}">
                <a16:creationId xmlns:a16="http://schemas.microsoft.com/office/drawing/2014/main" id="{7092926E-C7A2-1946-B74B-5EC49D3EAE3C}"/>
              </a:ext>
            </a:extLst>
          </p:cNvPr>
          <p:cNvSpPr>
            <a:spLocks noGrp="1"/>
          </p:cNvSpPr>
          <p:nvPr>
            <p:ph type="sldNum" sz="quarter" idx="11"/>
          </p:nvPr>
        </p:nvSpPr>
        <p:spPr/>
        <p:txBody>
          <a:bodyPr rtlCol="0"/>
          <a:lstStyle/>
          <a:p>
            <a:pPr rtl="0"/>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2A29A14A-827E-1247-9162-E763C985ACD0}"/>
              </a:ext>
            </a:extLst>
          </p:cNvPr>
          <p:cNvSpPr>
            <a:spLocks noGrp="1"/>
          </p:cNvSpPr>
          <p:nvPr>
            <p:ph type="dt" sz="half" idx="12"/>
          </p:nvPr>
        </p:nvSpPr>
        <p:spPr/>
        <p:txBody>
          <a:bodyPr rtlCol="0"/>
          <a:lstStyle/>
          <a:p>
            <a:pPr rtl="0"/>
            <a:r>
              <a:rPr lang="en-gb"/>
              <a:t>Date</a:t>
            </a:r>
          </a:p>
        </p:txBody>
      </p:sp>
      <p:sp>
        <p:nvSpPr>
          <p:cNvPr id="5" name="Footer Placeholder 4">
            <a:extLst>
              <a:ext uri="{FF2B5EF4-FFF2-40B4-BE49-F238E27FC236}">
                <a16:creationId xmlns:a16="http://schemas.microsoft.com/office/drawing/2014/main" id="{B0AE826D-197B-B84E-8B9B-E0610700761D}"/>
              </a:ext>
            </a:extLst>
          </p:cNvPr>
          <p:cNvSpPr>
            <a:spLocks noGrp="1"/>
          </p:cNvSpPr>
          <p:nvPr>
            <p:ph type="ftr" sz="quarter" idx="13"/>
          </p:nvPr>
        </p:nvSpPr>
        <p:spPr>
          <a:xfrm>
            <a:off x="442912" y="6355080"/>
            <a:ext cx="5473701" cy="137160"/>
          </a:xfrm>
          <a:prstGeom prst="rect">
            <a:avLst/>
          </a:prstGeom>
        </p:spPr>
        <p:txBody>
          <a:bodyPr rtlCol="0"/>
          <a:lstStyle/>
          <a:p>
            <a:pPr algn="l" rtl="0"/>
            <a:r>
              <a:rPr lang="en-gb"/>
              <a:t>Presentation Title</a:t>
            </a:r>
          </a:p>
        </p:txBody>
      </p:sp>
    </p:spTree>
    <p:extLst>
      <p:ext uri="{BB962C8B-B14F-4D97-AF65-F5344CB8AC3E}">
        <p14:creationId xmlns:p14="http://schemas.microsoft.com/office/powerpoint/2010/main" val="21235206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and Image - Subtitle">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6096000" y="0"/>
            <a:ext cx="6096000" cy="6858000"/>
          </a:xfrm>
          <a:solidFill>
            <a:srgbClr val="DEDEDE"/>
          </a:solidFill>
        </p:spPr>
        <p:txBody>
          <a:bodyPr rtlCol="0" anchor="ctr" anchorCtr="0"/>
          <a:lstStyle>
            <a:lvl1pPr algn="ctr">
              <a:defRPr sz="1200" b="0">
                <a:solidFill>
                  <a:schemeClr val="tx1"/>
                </a:solidFill>
              </a:defRPr>
            </a:lvl1pPr>
          </a:lstStyle>
          <a:p>
            <a:pPr rtl="0"/>
            <a:r>
              <a:rPr lang="en-gb"/>
              <a:t>Click icon to add picture</a:t>
            </a:r>
            <a:endParaRPr lang="en-GB"/>
          </a:p>
        </p:txBody>
      </p:sp>
      <p:sp>
        <p:nvSpPr>
          <p:cNvPr id="3" name="Content Placeholder 2"/>
          <p:cNvSpPr>
            <a:spLocks noGrp="1"/>
          </p:cNvSpPr>
          <p:nvPr>
            <p:ph sz="half" idx="1" hasCustomPrompt="1"/>
          </p:nvPr>
        </p:nvSpPr>
        <p:spPr>
          <a:xfrm>
            <a:off x="442913" y="2103438"/>
            <a:ext cx="5317807"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2" name="Title 1"/>
          <p:cNvSpPr>
            <a:spLocks noGrp="1"/>
          </p:cNvSpPr>
          <p:nvPr>
            <p:ph type="title" hasCustomPrompt="1"/>
          </p:nvPr>
        </p:nvSpPr>
        <p:spPr>
          <a:xfrm>
            <a:off x="442914" y="430514"/>
            <a:ext cx="5317806" cy="502920"/>
          </a:xfrm>
        </p:spPr>
        <p:txBody>
          <a:bodyPr rtlCol="0"/>
          <a:lstStyle>
            <a:lvl1pPr>
              <a:defRPr/>
            </a:lvl1pPr>
          </a:lstStyle>
          <a:p>
            <a:pPr rtl="0"/>
            <a:r>
              <a:rPr lang="en-gb"/>
              <a:t>[Slide title]</a:t>
            </a:r>
            <a:endParaRPr lang="en-GB"/>
          </a:p>
        </p:txBody>
      </p:sp>
      <p:sp>
        <p:nvSpPr>
          <p:cNvPr id="5" name="Slide Number Placeholder 4">
            <a:extLst>
              <a:ext uri="{FF2B5EF4-FFF2-40B4-BE49-F238E27FC236}">
                <a16:creationId xmlns:a16="http://schemas.microsoft.com/office/drawing/2014/main" id="{F064736F-99D3-5349-B4BB-3F5BE96B5885}"/>
              </a:ext>
            </a:extLst>
          </p:cNvPr>
          <p:cNvSpPr>
            <a:spLocks noGrp="1"/>
          </p:cNvSpPr>
          <p:nvPr>
            <p:ph type="sldNum" sz="quarter" idx="18"/>
          </p:nvPr>
        </p:nvSpPr>
        <p:spPr bwMode="gray"/>
        <p:txBody>
          <a:bodyPr rtlCol="0"/>
          <a:lstStyle>
            <a:lvl1pPr>
              <a:defRPr>
                <a:solidFill>
                  <a:schemeClr val="bg1"/>
                </a:solidFill>
              </a:defRPr>
            </a:lvl1pPr>
          </a:lstStyle>
          <a:p>
            <a:pPr rtl="0"/>
            <a:fld id="{7870704B-CE94-48CC-AF30-84932A1262A7}" type="slidenum">
              <a:rPr lang="en-GB" smtClean="0"/>
              <a:pPr/>
              <a:t>‹#›</a:t>
            </a:fld>
            <a:endParaRPr lang="en-GB"/>
          </a:p>
        </p:txBody>
      </p:sp>
      <p:sp>
        <p:nvSpPr>
          <p:cNvPr id="7" name="Subtitle 2">
            <a:extLst>
              <a:ext uri="{FF2B5EF4-FFF2-40B4-BE49-F238E27FC236}">
                <a16:creationId xmlns:a16="http://schemas.microsoft.com/office/drawing/2014/main" id="{339845CC-465C-0147-BB19-41367E39D82E}"/>
              </a:ext>
            </a:extLst>
          </p:cNvPr>
          <p:cNvSpPr>
            <a:spLocks noGrp="1"/>
          </p:cNvSpPr>
          <p:nvPr>
            <p:ph type="subTitle" idx="16" hasCustomPrompt="1"/>
          </p:nvPr>
        </p:nvSpPr>
        <p:spPr>
          <a:xfrm>
            <a:off x="442912" y="933433"/>
            <a:ext cx="5317808"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en-gb"/>
              <a:t>[Optional slide subtitle]</a:t>
            </a:r>
          </a:p>
        </p:txBody>
      </p:sp>
      <p:sp>
        <p:nvSpPr>
          <p:cNvPr id="2" name="Date Placeholder 1">
            <a:extLst>
              <a:ext uri="{FF2B5EF4-FFF2-40B4-BE49-F238E27FC236}">
                <a16:creationId xmlns:a16="http://schemas.microsoft.com/office/drawing/2014/main" id="{CAF02CD0-5DDD-1F41-AEB4-55BDD643AC82}"/>
              </a:ext>
            </a:extLst>
          </p:cNvPr>
          <p:cNvSpPr>
            <a:spLocks noGrp="1"/>
          </p:cNvSpPr>
          <p:nvPr>
            <p:ph type="dt" sz="half" idx="19"/>
          </p:nvPr>
        </p:nvSpPr>
        <p:spPr/>
        <p:txBody>
          <a:bodyPr rtlCol="0"/>
          <a:lstStyle>
            <a:lvl1pPr>
              <a:defRPr>
                <a:solidFill>
                  <a:schemeClr val="bg1"/>
                </a:solidFill>
              </a:defRPr>
            </a:lvl1pPr>
          </a:lstStyle>
          <a:p>
            <a:pPr rtl="0"/>
            <a:r>
              <a:rPr lang="en-gb"/>
              <a:t>Date</a:t>
            </a:r>
          </a:p>
        </p:txBody>
      </p:sp>
      <p:sp>
        <p:nvSpPr>
          <p:cNvPr id="4" name="Footer Placeholder 3">
            <a:extLst>
              <a:ext uri="{FF2B5EF4-FFF2-40B4-BE49-F238E27FC236}">
                <a16:creationId xmlns:a16="http://schemas.microsoft.com/office/drawing/2014/main" id="{978E0517-3586-2A46-900E-429A592FD731}"/>
              </a:ext>
            </a:extLst>
          </p:cNvPr>
          <p:cNvSpPr>
            <a:spLocks noGrp="1"/>
          </p:cNvSpPr>
          <p:nvPr>
            <p:ph type="ftr" sz="quarter" idx="20"/>
          </p:nvPr>
        </p:nvSpPr>
        <p:spPr>
          <a:xfrm>
            <a:off x="442912" y="6355080"/>
            <a:ext cx="5473701" cy="137160"/>
          </a:xfrm>
          <a:prstGeom prst="rect">
            <a:avLst/>
          </a:prstGeom>
        </p:spPr>
        <p:txBody>
          <a:bodyPr rtlCol="0"/>
          <a:lstStyle/>
          <a:p>
            <a:pPr algn="l" rtl="0"/>
            <a:r>
              <a:rPr lang="en-gb"/>
              <a:t>Presentation Title</a:t>
            </a:r>
          </a:p>
        </p:txBody>
      </p:sp>
    </p:spTree>
    <p:extLst>
      <p:ext uri="{BB962C8B-B14F-4D97-AF65-F5344CB8AC3E}">
        <p14:creationId xmlns:p14="http://schemas.microsoft.com/office/powerpoint/2010/main" val="15561112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ree Content - Subtitl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9"/>
            <a:ext cx="3529012"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4" name="Content Placeholder 3"/>
          <p:cNvSpPr>
            <a:spLocks noGrp="1"/>
          </p:cNvSpPr>
          <p:nvPr>
            <p:ph sz="half" idx="2" hasCustomPrompt="1"/>
          </p:nvPr>
        </p:nvSpPr>
        <p:spPr>
          <a:xfrm>
            <a:off x="4332288" y="2103439"/>
            <a:ext cx="3529012"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2" name="Content Placeholder 3"/>
          <p:cNvSpPr>
            <a:spLocks noGrp="1"/>
          </p:cNvSpPr>
          <p:nvPr>
            <p:ph sz="half" idx="13" hasCustomPrompt="1"/>
          </p:nvPr>
        </p:nvSpPr>
        <p:spPr>
          <a:xfrm>
            <a:off x="8220076" y="2103439"/>
            <a:ext cx="3529012"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5" name="Title 1"/>
          <p:cNvSpPr>
            <a:spLocks noGrp="1"/>
          </p:cNvSpPr>
          <p:nvPr>
            <p:ph type="title" hasCustomPrompt="1"/>
          </p:nvPr>
        </p:nvSpPr>
        <p:spPr>
          <a:xfrm>
            <a:off x="442913" y="430514"/>
            <a:ext cx="11306175" cy="502920"/>
          </a:xfrm>
        </p:spPr>
        <p:txBody>
          <a:bodyPr rtlCol="0"/>
          <a:lstStyle>
            <a:lvl1pPr>
              <a:defRPr/>
            </a:lvl1pPr>
          </a:lstStyle>
          <a:p>
            <a:pPr rtl="0"/>
            <a:r>
              <a:rPr lang="en-gb"/>
              <a:t>[Slide title]</a:t>
            </a:r>
            <a:endParaRPr lang="en-GB"/>
          </a:p>
        </p:txBody>
      </p:sp>
      <p:sp>
        <p:nvSpPr>
          <p:cNvPr id="6" name="Slide Number Placeholder 5">
            <a:extLst>
              <a:ext uri="{FF2B5EF4-FFF2-40B4-BE49-F238E27FC236}">
                <a16:creationId xmlns:a16="http://schemas.microsoft.com/office/drawing/2014/main" id="{C8D01178-C346-1B4F-8DFA-F5B5E0660B1A}"/>
              </a:ext>
            </a:extLst>
          </p:cNvPr>
          <p:cNvSpPr>
            <a:spLocks noGrp="1"/>
          </p:cNvSpPr>
          <p:nvPr>
            <p:ph type="sldNum" sz="quarter" idx="18"/>
          </p:nvPr>
        </p:nvSpPr>
        <p:spPr/>
        <p:txBody>
          <a:bodyPr rtlCol="0"/>
          <a:lstStyle/>
          <a:p>
            <a:pPr rtl="0"/>
            <a:fld id="{7870704B-CE94-48CC-AF30-84932A1262A7}" type="slidenum">
              <a:rPr lang="en-GB" smtClean="0"/>
              <a:pPr/>
              <a:t>‹#›</a:t>
            </a:fld>
            <a:endParaRPr lang="en-GB"/>
          </a:p>
        </p:txBody>
      </p:sp>
      <p:sp>
        <p:nvSpPr>
          <p:cNvPr id="8" name="Subtitle 2">
            <a:extLst>
              <a:ext uri="{FF2B5EF4-FFF2-40B4-BE49-F238E27FC236}">
                <a16:creationId xmlns:a16="http://schemas.microsoft.com/office/drawing/2014/main" id="{B56B3548-5EB8-714F-93B3-BD8CE8C6C99A}"/>
              </a:ext>
            </a:extLst>
          </p:cNvPr>
          <p:cNvSpPr>
            <a:spLocks noGrp="1"/>
          </p:cNvSpPr>
          <p:nvPr>
            <p:ph type="subTitle" idx="16"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en-gb"/>
              <a:t>[Optional slide subtitle]</a:t>
            </a:r>
          </a:p>
        </p:txBody>
      </p:sp>
      <p:sp>
        <p:nvSpPr>
          <p:cNvPr id="2" name="Date Placeholder 1">
            <a:extLst>
              <a:ext uri="{FF2B5EF4-FFF2-40B4-BE49-F238E27FC236}">
                <a16:creationId xmlns:a16="http://schemas.microsoft.com/office/drawing/2014/main" id="{CF957D98-A9BD-6147-8C17-F6034346BCFA}"/>
              </a:ext>
            </a:extLst>
          </p:cNvPr>
          <p:cNvSpPr>
            <a:spLocks noGrp="1"/>
          </p:cNvSpPr>
          <p:nvPr>
            <p:ph type="dt" sz="half" idx="19"/>
          </p:nvPr>
        </p:nvSpPr>
        <p:spPr/>
        <p:txBody>
          <a:bodyPr rtlCol="0"/>
          <a:lstStyle/>
          <a:p>
            <a:pPr rtl="0"/>
            <a:r>
              <a:rPr lang="en-gb"/>
              <a:t>Date</a:t>
            </a:r>
          </a:p>
        </p:txBody>
      </p:sp>
      <p:sp>
        <p:nvSpPr>
          <p:cNvPr id="5" name="Footer Placeholder 4">
            <a:extLst>
              <a:ext uri="{FF2B5EF4-FFF2-40B4-BE49-F238E27FC236}">
                <a16:creationId xmlns:a16="http://schemas.microsoft.com/office/drawing/2014/main" id="{6B079912-E66E-9D45-8060-9249926E269D}"/>
              </a:ext>
            </a:extLst>
          </p:cNvPr>
          <p:cNvSpPr>
            <a:spLocks noGrp="1"/>
          </p:cNvSpPr>
          <p:nvPr>
            <p:ph type="ftr" sz="quarter" idx="20"/>
          </p:nvPr>
        </p:nvSpPr>
        <p:spPr>
          <a:xfrm>
            <a:off x="442912" y="6355080"/>
            <a:ext cx="5473701" cy="137160"/>
          </a:xfrm>
          <a:prstGeom prst="rect">
            <a:avLst/>
          </a:prstGeom>
        </p:spPr>
        <p:txBody>
          <a:bodyPr rtlCol="0"/>
          <a:lstStyle/>
          <a:p>
            <a:pPr algn="l" rtl="0"/>
            <a:r>
              <a:rPr lang="en-gb"/>
              <a:t>Presentation Title</a:t>
            </a:r>
          </a:p>
        </p:txBody>
      </p:sp>
    </p:spTree>
    <p:extLst>
      <p:ext uri="{BB962C8B-B14F-4D97-AF65-F5344CB8AC3E}">
        <p14:creationId xmlns:p14="http://schemas.microsoft.com/office/powerpoint/2010/main" val="5528560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ur Content - Subtitl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8"/>
            <a:ext cx="2556000"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4" name="Content Placeholder 3"/>
          <p:cNvSpPr>
            <a:spLocks noGrp="1"/>
          </p:cNvSpPr>
          <p:nvPr>
            <p:ph sz="half" idx="2" hasCustomPrompt="1"/>
          </p:nvPr>
        </p:nvSpPr>
        <p:spPr>
          <a:xfrm>
            <a:off x="3360613" y="2103438"/>
            <a:ext cx="2556000"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6" name="Content Placeholder 3"/>
          <p:cNvSpPr>
            <a:spLocks noGrp="1"/>
          </p:cNvSpPr>
          <p:nvPr>
            <p:ph sz="half" idx="13" hasCustomPrompt="1"/>
          </p:nvPr>
        </p:nvSpPr>
        <p:spPr>
          <a:xfrm>
            <a:off x="6275388" y="2103438"/>
            <a:ext cx="2556000"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7" name="Content Placeholder 3"/>
          <p:cNvSpPr>
            <a:spLocks noGrp="1"/>
          </p:cNvSpPr>
          <p:nvPr>
            <p:ph sz="half" idx="14" hasCustomPrompt="1"/>
          </p:nvPr>
        </p:nvSpPr>
        <p:spPr>
          <a:xfrm>
            <a:off x="9190163" y="2103438"/>
            <a:ext cx="2556000"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0" name="Title 1"/>
          <p:cNvSpPr>
            <a:spLocks noGrp="1"/>
          </p:cNvSpPr>
          <p:nvPr>
            <p:ph type="title" hasCustomPrompt="1"/>
          </p:nvPr>
        </p:nvSpPr>
        <p:spPr>
          <a:xfrm>
            <a:off x="442913" y="430514"/>
            <a:ext cx="11306175" cy="502920"/>
          </a:xfrm>
        </p:spPr>
        <p:txBody>
          <a:bodyPr rtlCol="0"/>
          <a:lstStyle>
            <a:lvl1pPr>
              <a:defRPr/>
            </a:lvl1pPr>
          </a:lstStyle>
          <a:p>
            <a:pPr rtl="0"/>
            <a:r>
              <a:rPr lang="en-gb"/>
              <a:t>[Slide title]</a:t>
            </a:r>
            <a:endParaRPr lang="en-GB"/>
          </a:p>
        </p:txBody>
      </p:sp>
      <p:sp>
        <p:nvSpPr>
          <p:cNvPr id="9" name="Slide Number Placeholder 8">
            <a:extLst>
              <a:ext uri="{FF2B5EF4-FFF2-40B4-BE49-F238E27FC236}">
                <a16:creationId xmlns:a16="http://schemas.microsoft.com/office/drawing/2014/main" id="{0FAD9719-920C-B64C-90D2-E337E9E7C112}"/>
              </a:ext>
            </a:extLst>
          </p:cNvPr>
          <p:cNvSpPr>
            <a:spLocks noGrp="1"/>
          </p:cNvSpPr>
          <p:nvPr>
            <p:ph type="sldNum" sz="quarter" idx="19"/>
          </p:nvPr>
        </p:nvSpPr>
        <p:spPr/>
        <p:txBody>
          <a:bodyPr rtlCol="0"/>
          <a:lstStyle/>
          <a:p>
            <a:pPr rtl="0"/>
            <a:fld id="{7870704B-CE94-48CC-AF30-84932A1262A7}" type="slidenum">
              <a:rPr lang="en-GB" smtClean="0"/>
              <a:pPr/>
              <a:t>‹#›</a:t>
            </a:fld>
            <a:endParaRPr lang="en-GB"/>
          </a:p>
        </p:txBody>
      </p:sp>
      <p:sp>
        <p:nvSpPr>
          <p:cNvPr id="11" name="Subtitle 2">
            <a:extLst>
              <a:ext uri="{FF2B5EF4-FFF2-40B4-BE49-F238E27FC236}">
                <a16:creationId xmlns:a16="http://schemas.microsoft.com/office/drawing/2014/main" id="{42F08066-BCE7-3945-BE4E-1DEA43569B7F}"/>
              </a:ext>
            </a:extLst>
          </p:cNvPr>
          <p:cNvSpPr>
            <a:spLocks noGrp="1"/>
          </p:cNvSpPr>
          <p:nvPr>
            <p:ph type="subTitle" idx="16"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en-gb"/>
              <a:t>[Optional slide subtitle]</a:t>
            </a:r>
          </a:p>
        </p:txBody>
      </p:sp>
      <p:sp>
        <p:nvSpPr>
          <p:cNvPr id="2" name="Date Placeholder 1">
            <a:extLst>
              <a:ext uri="{FF2B5EF4-FFF2-40B4-BE49-F238E27FC236}">
                <a16:creationId xmlns:a16="http://schemas.microsoft.com/office/drawing/2014/main" id="{9B41EFB3-11D6-AA4B-8128-47D7D7AFAE91}"/>
              </a:ext>
            </a:extLst>
          </p:cNvPr>
          <p:cNvSpPr>
            <a:spLocks noGrp="1"/>
          </p:cNvSpPr>
          <p:nvPr>
            <p:ph type="dt" sz="half" idx="20"/>
          </p:nvPr>
        </p:nvSpPr>
        <p:spPr/>
        <p:txBody>
          <a:bodyPr rtlCol="0"/>
          <a:lstStyle/>
          <a:p>
            <a:pPr rtl="0"/>
            <a:r>
              <a:rPr lang="en-gb"/>
              <a:t>Date</a:t>
            </a:r>
          </a:p>
        </p:txBody>
      </p:sp>
      <p:sp>
        <p:nvSpPr>
          <p:cNvPr id="5" name="Footer Placeholder 4">
            <a:extLst>
              <a:ext uri="{FF2B5EF4-FFF2-40B4-BE49-F238E27FC236}">
                <a16:creationId xmlns:a16="http://schemas.microsoft.com/office/drawing/2014/main" id="{2669CF68-145B-AD42-A079-345D6E783D1E}"/>
              </a:ext>
            </a:extLst>
          </p:cNvPr>
          <p:cNvSpPr>
            <a:spLocks noGrp="1"/>
          </p:cNvSpPr>
          <p:nvPr>
            <p:ph type="ftr" sz="quarter" idx="21"/>
          </p:nvPr>
        </p:nvSpPr>
        <p:spPr>
          <a:xfrm>
            <a:off x="442912" y="6355080"/>
            <a:ext cx="5473701" cy="137160"/>
          </a:xfrm>
          <a:prstGeom prst="rect">
            <a:avLst/>
          </a:prstGeom>
        </p:spPr>
        <p:txBody>
          <a:bodyPr rtlCol="0"/>
          <a:lstStyle/>
          <a:p>
            <a:pPr algn="l" rtl="0"/>
            <a:r>
              <a:rPr lang="en-gb"/>
              <a:t>Presentation Title</a:t>
            </a:r>
          </a:p>
        </p:txBody>
      </p:sp>
    </p:spTree>
    <p:extLst>
      <p:ext uri="{BB962C8B-B14F-4D97-AF65-F5344CB8AC3E}">
        <p14:creationId xmlns:p14="http://schemas.microsoft.com/office/powerpoint/2010/main" val="25434793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ive Content - Subtitle">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42913" y="2103438"/>
            <a:ext cx="1972800" cy="4068762"/>
          </a:xfrm>
        </p:spPr>
        <p:txBody>
          <a:bodyPr rtlCol="0"/>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endParaRPr lang="en-GB"/>
          </a:p>
        </p:txBody>
      </p:sp>
      <p:sp>
        <p:nvSpPr>
          <p:cNvPr id="4" name="Content Placeholder 3"/>
          <p:cNvSpPr>
            <a:spLocks noGrp="1"/>
          </p:cNvSpPr>
          <p:nvPr>
            <p:ph sz="half" idx="2"/>
          </p:nvPr>
        </p:nvSpPr>
        <p:spPr>
          <a:xfrm>
            <a:off x="2777045" y="2103438"/>
            <a:ext cx="1972800" cy="4068762"/>
          </a:xfrm>
        </p:spPr>
        <p:txBody>
          <a:bodyPr rtlCol="0"/>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endParaRPr lang="en-GB"/>
          </a:p>
        </p:txBody>
      </p:sp>
      <p:sp>
        <p:nvSpPr>
          <p:cNvPr id="6" name="Content Placeholder 3"/>
          <p:cNvSpPr>
            <a:spLocks noGrp="1"/>
          </p:cNvSpPr>
          <p:nvPr>
            <p:ph sz="half" idx="13"/>
          </p:nvPr>
        </p:nvSpPr>
        <p:spPr>
          <a:xfrm>
            <a:off x="5111177" y="2103438"/>
            <a:ext cx="1972800" cy="4068762"/>
          </a:xfrm>
        </p:spPr>
        <p:txBody>
          <a:bodyPr rtlCol="0"/>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endParaRPr lang="en-GB"/>
          </a:p>
        </p:txBody>
      </p:sp>
      <p:sp>
        <p:nvSpPr>
          <p:cNvPr id="7" name="Content Placeholder 3"/>
          <p:cNvSpPr>
            <a:spLocks noGrp="1"/>
          </p:cNvSpPr>
          <p:nvPr>
            <p:ph sz="half" idx="14"/>
          </p:nvPr>
        </p:nvSpPr>
        <p:spPr>
          <a:xfrm>
            <a:off x="7445309" y="2103438"/>
            <a:ext cx="1972800" cy="4068762"/>
          </a:xfrm>
        </p:spPr>
        <p:txBody>
          <a:bodyPr rtlCol="0"/>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endParaRPr lang="en-GB"/>
          </a:p>
        </p:txBody>
      </p:sp>
      <p:sp>
        <p:nvSpPr>
          <p:cNvPr id="9" name="Content Placeholder 3"/>
          <p:cNvSpPr>
            <a:spLocks noGrp="1"/>
          </p:cNvSpPr>
          <p:nvPr>
            <p:ph sz="half" idx="15"/>
          </p:nvPr>
        </p:nvSpPr>
        <p:spPr>
          <a:xfrm>
            <a:off x="9779443" y="2103438"/>
            <a:ext cx="1972800" cy="4068762"/>
          </a:xfrm>
        </p:spPr>
        <p:txBody>
          <a:bodyPr rtlCol="0"/>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endParaRPr lang="en-GB"/>
          </a:p>
        </p:txBody>
      </p:sp>
      <p:sp>
        <p:nvSpPr>
          <p:cNvPr id="11" name="Title 1"/>
          <p:cNvSpPr>
            <a:spLocks noGrp="1"/>
          </p:cNvSpPr>
          <p:nvPr>
            <p:ph type="title" hasCustomPrompt="1"/>
          </p:nvPr>
        </p:nvSpPr>
        <p:spPr>
          <a:xfrm>
            <a:off x="442913" y="430514"/>
            <a:ext cx="11306175" cy="502920"/>
          </a:xfrm>
        </p:spPr>
        <p:txBody>
          <a:bodyPr rtlCol="0"/>
          <a:lstStyle>
            <a:lvl1pPr>
              <a:defRPr/>
            </a:lvl1pPr>
          </a:lstStyle>
          <a:p>
            <a:pPr rtl="0"/>
            <a:r>
              <a:rPr lang="en-gb"/>
              <a:t>[Slide title]</a:t>
            </a:r>
            <a:endParaRPr lang="en-GB"/>
          </a:p>
        </p:txBody>
      </p:sp>
      <p:sp>
        <p:nvSpPr>
          <p:cNvPr id="10" name="Slide Number Placeholder 9">
            <a:extLst>
              <a:ext uri="{FF2B5EF4-FFF2-40B4-BE49-F238E27FC236}">
                <a16:creationId xmlns:a16="http://schemas.microsoft.com/office/drawing/2014/main" id="{4B2DB5C5-A275-6447-991C-726CD70A52A9}"/>
              </a:ext>
            </a:extLst>
          </p:cNvPr>
          <p:cNvSpPr>
            <a:spLocks noGrp="1"/>
          </p:cNvSpPr>
          <p:nvPr>
            <p:ph type="sldNum" sz="quarter" idx="20"/>
          </p:nvPr>
        </p:nvSpPr>
        <p:spPr/>
        <p:txBody>
          <a:bodyPr rtlCol="0"/>
          <a:lstStyle/>
          <a:p>
            <a:pPr rtl="0"/>
            <a:fld id="{7870704B-CE94-48CC-AF30-84932A1262A7}" type="slidenum">
              <a:rPr lang="en-GB" smtClean="0"/>
              <a:pPr/>
              <a:t>‹#›</a:t>
            </a:fld>
            <a:endParaRPr lang="en-GB"/>
          </a:p>
        </p:txBody>
      </p:sp>
      <p:sp>
        <p:nvSpPr>
          <p:cNvPr id="12" name="Subtitle 2">
            <a:extLst>
              <a:ext uri="{FF2B5EF4-FFF2-40B4-BE49-F238E27FC236}">
                <a16:creationId xmlns:a16="http://schemas.microsoft.com/office/drawing/2014/main" id="{BCBFC701-7287-1F4F-B6FA-1BECCBF324C6}"/>
              </a:ext>
            </a:extLst>
          </p:cNvPr>
          <p:cNvSpPr>
            <a:spLocks noGrp="1"/>
          </p:cNvSpPr>
          <p:nvPr>
            <p:ph type="subTitle" idx="16"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en-gb"/>
              <a:t>[Optional slide subtitle]</a:t>
            </a:r>
          </a:p>
        </p:txBody>
      </p:sp>
      <p:sp>
        <p:nvSpPr>
          <p:cNvPr id="2" name="Date Placeholder 1">
            <a:extLst>
              <a:ext uri="{FF2B5EF4-FFF2-40B4-BE49-F238E27FC236}">
                <a16:creationId xmlns:a16="http://schemas.microsoft.com/office/drawing/2014/main" id="{9A06189D-4BB2-3A4B-BC60-C76CE65FA0CC}"/>
              </a:ext>
            </a:extLst>
          </p:cNvPr>
          <p:cNvSpPr>
            <a:spLocks noGrp="1"/>
          </p:cNvSpPr>
          <p:nvPr>
            <p:ph type="dt" sz="half" idx="21"/>
          </p:nvPr>
        </p:nvSpPr>
        <p:spPr/>
        <p:txBody>
          <a:bodyPr rtlCol="0"/>
          <a:lstStyle/>
          <a:p>
            <a:pPr rtl="0"/>
            <a:r>
              <a:rPr lang="en-gb"/>
              <a:t>Date</a:t>
            </a:r>
          </a:p>
        </p:txBody>
      </p:sp>
      <p:sp>
        <p:nvSpPr>
          <p:cNvPr id="5" name="Footer Placeholder 4">
            <a:extLst>
              <a:ext uri="{FF2B5EF4-FFF2-40B4-BE49-F238E27FC236}">
                <a16:creationId xmlns:a16="http://schemas.microsoft.com/office/drawing/2014/main" id="{E698595F-E08B-3E4B-8E63-3152F1690C5D}"/>
              </a:ext>
            </a:extLst>
          </p:cNvPr>
          <p:cNvSpPr>
            <a:spLocks noGrp="1"/>
          </p:cNvSpPr>
          <p:nvPr>
            <p:ph type="ftr" sz="quarter" idx="22"/>
          </p:nvPr>
        </p:nvSpPr>
        <p:spPr>
          <a:xfrm>
            <a:off x="442912" y="6355080"/>
            <a:ext cx="5473701" cy="137160"/>
          </a:xfrm>
          <a:prstGeom prst="rect">
            <a:avLst/>
          </a:prstGeom>
        </p:spPr>
        <p:txBody>
          <a:bodyPr rtlCol="0"/>
          <a:lstStyle/>
          <a:p>
            <a:pPr algn="l" rtl="0"/>
            <a:r>
              <a:rPr lang="en-gb"/>
              <a:t>Presentation Title</a:t>
            </a:r>
          </a:p>
        </p:txBody>
      </p:sp>
    </p:spTree>
    <p:extLst>
      <p:ext uri="{BB962C8B-B14F-4D97-AF65-F5344CB8AC3E}">
        <p14:creationId xmlns:p14="http://schemas.microsoft.com/office/powerpoint/2010/main" val="31298170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hree Images - Subtitl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442912" y="2100263"/>
            <a:ext cx="3529013" cy="3017520"/>
          </a:xfrm>
          <a:solidFill>
            <a:srgbClr val="DEDEDE"/>
          </a:solidFill>
        </p:spPr>
        <p:txBody>
          <a:bodyPr rtlCol="0" anchor="ctr" anchorCtr="0"/>
          <a:lstStyle>
            <a:lvl1pPr algn="ctr">
              <a:defRPr sz="1200" b="0">
                <a:solidFill>
                  <a:schemeClr val="tx1"/>
                </a:solidFill>
              </a:defRPr>
            </a:lvl1pPr>
          </a:lstStyle>
          <a:p>
            <a:pPr rtl="0"/>
            <a:r>
              <a:rPr lang="en-gb"/>
              <a:t>Click icon to add picture</a:t>
            </a:r>
            <a:endParaRPr lang="en-GB"/>
          </a:p>
        </p:txBody>
      </p:sp>
      <p:sp>
        <p:nvSpPr>
          <p:cNvPr id="13" name="Text Placeholder 12"/>
          <p:cNvSpPr>
            <a:spLocks noGrp="1"/>
          </p:cNvSpPr>
          <p:nvPr>
            <p:ph type="body" sz="quarter" idx="14" hasCustomPrompt="1"/>
          </p:nvPr>
        </p:nvSpPr>
        <p:spPr>
          <a:xfrm>
            <a:off x="442913" y="5280025"/>
            <a:ext cx="3529012" cy="892175"/>
          </a:xfrm>
        </p:spPr>
        <p:txBody>
          <a:bodyPr rtlCol="0"/>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rtl="0"/>
            <a:r>
              <a:rPr lang="en-gb"/>
              <a:t>Click to edit Master text styles</a:t>
            </a:r>
          </a:p>
          <a:p>
            <a:pPr lvl="1" rtl="0"/>
            <a:r>
              <a:rPr lang="en-gb"/>
              <a:t>Second level</a:t>
            </a:r>
          </a:p>
        </p:txBody>
      </p:sp>
      <p:sp>
        <p:nvSpPr>
          <p:cNvPr id="16" name="Picture Placeholder 9"/>
          <p:cNvSpPr>
            <a:spLocks noGrp="1"/>
          </p:cNvSpPr>
          <p:nvPr>
            <p:ph type="pic" sz="quarter" idx="15"/>
          </p:nvPr>
        </p:nvSpPr>
        <p:spPr>
          <a:xfrm>
            <a:off x="4331494" y="2100263"/>
            <a:ext cx="3529013" cy="3017520"/>
          </a:xfrm>
          <a:solidFill>
            <a:srgbClr val="DEDEDE"/>
          </a:solidFill>
        </p:spPr>
        <p:txBody>
          <a:bodyPr rtlCol="0" anchor="ctr" anchorCtr="0"/>
          <a:lstStyle>
            <a:lvl1pPr algn="ctr">
              <a:defRPr sz="1200" b="0">
                <a:solidFill>
                  <a:schemeClr val="tx1"/>
                </a:solidFill>
              </a:defRPr>
            </a:lvl1pPr>
          </a:lstStyle>
          <a:p>
            <a:pPr rtl="0"/>
            <a:r>
              <a:rPr lang="en-gb"/>
              <a:t>Click icon to add picture</a:t>
            </a:r>
            <a:endParaRPr lang="en-GB"/>
          </a:p>
        </p:txBody>
      </p:sp>
      <p:sp>
        <p:nvSpPr>
          <p:cNvPr id="17" name="Text Placeholder 12"/>
          <p:cNvSpPr>
            <a:spLocks noGrp="1"/>
          </p:cNvSpPr>
          <p:nvPr>
            <p:ph type="body" sz="quarter" idx="16" hasCustomPrompt="1"/>
          </p:nvPr>
        </p:nvSpPr>
        <p:spPr>
          <a:xfrm>
            <a:off x="4331495" y="5280025"/>
            <a:ext cx="3529012" cy="892175"/>
          </a:xfrm>
        </p:spPr>
        <p:txBody>
          <a:bodyPr rtlCol="0"/>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rtl="0"/>
            <a:r>
              <a:rPr lang="en-gb"/>
              <a:t>Click to edit Master text styles</a:t>
            </a:r>
          </a:p>
          <a:p>
            <a:pPr lvl="1" rtl="0"/>
            <a:r>
              <a:rPr lang="en-gb"/>
              <a:t>Second level</a:t>
            </a:r>
          </a:p>
        </p:txBody>
      </p:sp>
      <p:sp>
        <p:nvSpPr>
          <p:cNvPr id="18" name="Picture Placeholder 9"/>
          <p:cNvSpPr>
            <a:spLocks noGrp="1"/>
          </p:cNvSpPr>
          <p:nvPr>
            <p:ph type="pic" sz="quarter" idx="17"/>
          </p:nvPr>
        </p:nvSpPr>
        <p:spPr>
          <a:xfrm>
            <a:off x="8220075" y="2100263"/>
            <a:ext cx="3529013" cy="3017520"/>
          </a:xfrm>
          <a:solidFill>
            <a:srgbClr val="DEDEDE"/>
          </a:solidFill>
        </p:spPr>
        <p:txBody>
          <a:bodyPr rtlCol="0" anchor="ctr" anchorCtr="0"/>
          <a:lstStyle>
            <a:lvl1pPr algn="ctr">
              <a:defRPr sz="1200" b="0">
                <a:solidFill>
                  <a:schemeClr val="tx1"/>
                </a:solidFill>
              </a:defRPr>
            </a:lvl1pPr>
          </a:lstStyle>
          <a:p>
            <a:pPr rtl="0"/>
            <a:r>
              <a:rPr lang="en-gb"/>
              <a:t>Click icon to add picture</a:t>
            </a:r>
            <a:endParaRPr lang="en-GB"/>
          </a:p>
        </p:txBody>
      </p:sp>
      <p:sp>
        <p:nvSpPr>
          <p:cNvPr id="19" name="Text Placeholder 12"/>
          <p:cNvSpPr>
            <a:spLocks noGrp="1"/>
          </p:cNvSpPr>
          <p:nvPr>
            <p:ph type="body" sz="quarter" idx="18" hasCustomPrompt="1"/>
          </p:nvPr>
        </p:nvSpPr>
        <p:spPr>
          <a:xfrm>
            <a:off x="8220076" y="5280025"/>
            <a:ext cx="3529012" cy="892175"/>
          </a:xfrm>
        </p:spPr>
        <p:txBody>
          <a:bodyPr rtlCol="0"/>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rtl="0"/>
            <a:r>
              <a:rPr lang="en-gb"/>
              <a:t>Click to edit Master text styles</a:t>
            </a:r>
          </a:p>
          <a:p>
            <a:pPr lvl="1" rtl="0"/>
            <a:r>
              <a:rPr lang="en-gb"/>
              <a:t>Second level</a:t>
            </a:r>
          </a:p>
        </p:txBody>
      </p:sp>
      <p:sp>
        <p:nvSpPr>
          <p:cNvPr id="14" name="Title 1"/>
          <p:cNvSpPr>
            <a:spLocks noGrp="1"/>
          </p:cNvSpPr>
          <p:nvPr>
            <p:ph type="title" hasCustomPrompt="1"/>
          </p:nvPr>
        </p:nvSpPr>
        <p:spPr>
          <a:xfrm>
            <a:off x="442913" y="430514"/>
            <a:ext cx="11306175" cy="502920"/>
          </a:xfrm>
        </p:spPr>
        <p:txBody>
          <a:bodyPr rtlCol="0"/>
          <a:lstStyle>
            <a:lvl1pPr>
              <a:defRPr/>
            </a:lvl1pPr>
          </a:lstStyle>
          <a:p>
            <a:pPr rtl="0"/>
            <a:r>
              <a:rPr lang="en-gb"/>
              <a:t>[Slide title]</a:t>
            </a:r>
            <a:endParaRPr lang="en-GB"/>
          </a:p>
        </p:txBody>
      </p:sp>
      <p:sp>
        <p:nvSpPr>
          <p:cNvPr id="4" name="Slide Number Placeholder 3">
            <a:extLst>
              <a:ext uri="{FF2B5EF4-FFF2-40B4-BE49-F238E27FC236}">
                <a16:creationId xmlns:a16="http://schemas.microsoft.com/office/drawing/2014/main" id="{ECB03D1A-AA63-224E-A7F2-44C5BFC3BB18}"/>
              </a:ext>
            </a:extLst>
          </p:cNvPr>
          <p:cNvSpPr>
            <a:spLocks noGrp="1"/>
          </p:cNvSpPr>
          <p:nvPr>
            <p:ph type="sldNum" sz="quarter" idx="23"/>
          </p:nvPr>
        </p:nvSpPr>
        <p:spPr/>
        <p:txBody>
          <a:bodyPr rtlCol="0"/>
          <a:lstStyle/>
          <a:p>
            <a:pPr rtl="0"/>
            <a:fld id="{7870704B-CE94-48CC-AF30-84932A1262A7}" type="slidenum">
              <a:rPr lang="en-GB" smtClean="0"/>
              <a:pPr/>
              <a:t>‹#›</a:t>
            </a:fld>
            <a:endParaRPr lang="en-GB"/>
          </a:p>
        </p:txBody>
      </p:sp>
      <p:sp>
        <p:nvSpPr>
          <p:cNvPr id="11" name="Subtitle 2">
            <a:extLst>
              <a:ext uri="{FF2B5EF4-FFF2-40B4-BE49-F238E27FC236}">
                <a16:creationId xmlns:a16="http://schemas.microsoft.com/office/drawing/2014/main" id="{5CE153FD-285A-D647-ADE4-833E86A9CF52}"/>
              </a:ext>
            </a:extLst>
          </p:cNvPr>
          <p:cNvSpPr>
            <a:spLocks noGrp="1"/>
          </p:cNvSpPr>
          <p:nvPr>
            <p:ph type="subTitle" idx="24"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en-gb"/>
              <a:t>[Optional slide subtitle]</a:t>
            </a:r>
          </a:p>
        </p:txBody>
      </p:sp>
      <p:sp>
        <p:nvSpPr>
          <p:cNvPr id="2" name="Date Placeholder 1">
            <a:extLst>
              <a:ext uri="{FF2B5EF4-FFF2-40B4-BE49-F238E27FC236}">
                <a16:creationId xmlns:a16="http://schemas.microsoft.com/office/drawing/2014/main" id="{689EEA72-3A8E-454B-8611-EF7B92A8D01E}"/>
              </a:ext>
            </a:extLst>
          </p:cNvPr>
          <p:cNvSpPr>
            <a:spLocks noGrp="1"/>
          </p:cNvSpPr>
          <p:nvPr>
            <p:ph type="dt" sz="half" idx="25"/>
          </p:nvPr>
        </p:nvSpPr>
        <p:spPr/>
        <p:txBody>
          <a:bodyPr rtlCol="0"/>
          <a:lstStyle/>
          <a:p>
            <a:pPr rtl="0"/>
            <a:r>
              <a:rPr lang="en-gb"/>
              <a:t>Date</a:t>
            </a:r>
          </a:p>
        </p:txBody>
      </p:sp>
      <p:sp>
        <p:nvSpPr>
          <p:cNvPr id="3" name="Footer Placeholder 2">
            <a:extLst>
              <a:ext uri="{FF2B5EF4-FFF2-40B4-BE49-F238E27FC236}">
                <a16:creationId xmlns:a16="http://schemas.microsoft.com/office/drawing/2014/main" id="{4FA46C5C-0050-F948-8DC9-450AE0734966}"/>
              </a:ext>
            </a:extLst>
          </p:cNvPr>
          <p:cNvSpPr>
            <a:spLocks noGrp="1"/>
          </p:cNvSpPr>
          <p:nvPr>
            <p:ph type="ftr" sz="quarter" idx="26"/>
          </p:nvPr>
        </p:nvSpPr>
        <p:spPr>
          <a:xfrm>
            <a:off x="442912" y="6355080"/>
            <a:ext cx="5473701" cy="137160"/>
          </a:xfrm>
          <a:prstGeom prst="rect">
            <a:avLst/>
          </a:prstGeom>
        </p:spPr>
        <p:txBody>
          <a:bodyPr rtlCol="0"/>
          <a:lstStyle/>
          <a:p>
            <a:pPr algn="l" rtl="0"/>
            <a:r>
              <a:rPr lang="en-gb"/>
              <a:t>Presentation Title</a:t>
            </a:r>
          </a:p>
        </p:txBody>
      </p:sp>
    </p:spTree>
    <p:extLst>
      <p:ext uri="{BB962C8B-B14F-4D97-AF65-F5344CB8AC3E}">
        <p14:creationId xmlns:p14="http://schemas.microsoft.com/office/powerpoint/2010/main" val="11274660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our Text Boxes for Icons - Subtitle">
    <p:spTree>
      <p:nvGrpSpPr>
        <p:cNvPr id="1" name=""/>
        <p:cNvGrpSpPr/>
        <p:nvPr/>
      </p:nvGrpSpPr>
      <p:grpSpPr>
        <a:xfrm>
          <a:off x="0" y="0"/>
          <a:ext cx="0" cy="0"/>
          <a:chOff x="0" y="0"/>
          <a:chExt cx="0" cy="0"/>
        </a:xfrm>
      </p:grpSpPr>
      <p:sp>
        <p:nvSpPr>
          <p:cNvPr id="13" name="Text Placeholder 12"/>
          <p:cNvSpPr>
            <a:spLocks noGrp="1"/>
          </p:cNvSpPr>
          <p:nvPr>
            <p:ph type="body" sz="quarter" idx="14" hasCustomPrompt="1"/>
          </p:nvPr>
        </p:nvSpPr>
        <p:spPr>
          <a:xfrm>
            <a:off x="442913" y="3429000"/>
            <a:ext cx="2560320" cy="2743200"/>
          </a:xfrm>
        </p:spPr>
        <p:txBody>
          <a:bodyPr rtlCol="0"/>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7" name="Text Placeholder 12"/>
          <p:cNvSpPr>
            <a:spLocks noGrp="1"/>
          </p:cNvSpPr>
          <p:nvPr>
            <p:ph type="body" sz="quarter" idx="16" hasCustomPrompt="1"/>
          </p:nvPr>
        </p:nvSpPr>
        <p:spPr>
          <a:xfrm>
            <a:off x="3358198" y="3429000"/>
            <a:ext cx="2560320" cy="2743200"/>
          </a:xfrm>
        </p:spPr>
        <p:txBody>
          <a:bodyPr rtlCol="0"/>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9" name="Text Placeholder 12"/>
          <p:cNvSpPr>
            <a:spLocks noGrp="1"/>
          </p:cNvSpPr>
          <p:nvPr>
            <p:ph type="body" sz="quarter" idx="18" hasCustomPrompt="1"/>
          </p:nvPr>
        </p:nvSpPr>
        <p:spPr>
          <a:xfrm>
            <a:off x="6273483" y="3429000"/>
            <a:ext cx="2560320" cy="2743200"/>
          </a:xfrm>
        </p:spPr>
        <p:txBody>
          <a:bodyPr rtlCol="0"/>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5" name="Text Placeholder 12"/>
          <p:cNvSpPr>
            <a:spLocks noGrp="1"/>
          </p:cNvSpPr>
          <p:nvPr>
            <p:ph type="body" sz="quarter" idx="20" hasCustomPrompt="1"/>
          </p:nvPr>
        </p:nvSpPr>
        <p:spPr>
          <a:xfrm>
            <a:off x="9188767" y="3429000"/>
            <a:ext cx="2560320" cy="2743200"/>
          </a:xfrm>
        </p:spPr>
        <p:txBody>
          <a:bodyPr rtlCol="0"/>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4" name="Title 1"/>
          <p:cNvSpPr>
            <a:spLocks noGrp="1"/>
          </p:cNvSpPr>
          <p:nvPr>
            <p:ph type="title" hasCustomPrompt="1"/>
          </p:nvPr>
        </p:nvSpPr>
        <p:spPr>
          <a:xfrm>
            <a:off x="442913" y="430514"/>
            <a:ext cx="11306175" cy="502920"/>
          </a:xfrm>
        </p:spPr>
        <p:txBody>
          <a:bodyPr rtlCol="0"/>
          <a:lstStyle>
            <a:lvl1pPr>
              <a:defRPr/>
            </a:lvl1pPr>
          </a:lstStyle>
          <a:p>
            <a:pPr rtl="0"/>
            <a:r>
              <a:rPr lang="en-gb"/>
              <a:t>[Slide title]</a:t>
            </a:r>
            <a:endParaRPr lang="en-GB"/>
          </a:p>
        </p:txBody>
      </p:sp>
      <p:sp>
        <p:nvSpPr>
          <p:cNvPr id="4" name="Slide Number Placeholder 3">
            <a:extLst>
              <a:ext uri="{FF2B5EF4-FFF2-40B4-BE49-F238E27FC236}">
                <a16:creationId xmlns:a16="http://schemas.microsoft.com/office/drawing/2014/main" id="{B53B37F2-903B-D544-93F5-C52542E06C38}"/>
              </a:ext>
            </a:extLst>
          </p:cNvPr>
          <p:cNvSpPr>
            <a:spLocks noGrp="1"/>
          </p:cNvSpPr>
          <p:nvPr>
            <p:ph type="sldNum" sz="quarter" idx="22"/>
          </p:nvPr>
        </p:nvSpPr>
        <p:spPr/>
        <p:txBody>
          <a:bodyPr rtlCol="0"/>
          <a:lstStyle/>
          <a:p>
            <a:pPr rtl="0"/>
            <a:fld id="{7870704B-CE94-48CC-AF30-84932A1262A7}" type="slidenum">
              <a:rPr lang="en-GB" smtClean="0"/>
              <a:pPr/>
              <a:t>‹#›</a:t>
            </a:fld>
            <a:endParaRPr lang="en-GB"/>
          </a:p>
        </p:txBody>
      </p:sp>
      <p:sp>
        <p:nvSpPr>
          <p:cNvPr id="9" name="Subtitle 2">
            <a:extLst>
              <a:ext uri="{FF2B5EF4-FFF2-40B4-BE49-F238E27FC236}">
                <a16:creationId xmlns:a16="http://schemas.microsoft.com/office/drawing/2014/main" id="{DA3591F7-EFF5-C649-BCF8-906639EFF4C9}"/>
              </a:ext>
            </a:extLst>
          </p:cNvPr>
          <p:cNvSpPr>
            <a:spLocks noGrp="1"/>
          </p:cNvSpPr>
          <p:nvPr>
            <p:ph type="subTitle" idx="23"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en-gb"/>
              <a:t>[Optional slide subtitle]</a:t>
            </a:r>
          </a:p>
        </p:txBody>
      </p:sp>
      <p:sp>
        <p:nvSpPr>
          <p:cNvPr id="2" name="Date Placeholder 1">
            <a:extLst>
              <a:ext uri="{FF2B5EF4-FFF2-40B4-BE49-F238E27FC236}">
                <a16:creationId xmlns:a16="http://schemas.microsoft.com/office/drawing/2014/main" id="{0460D960-D902-2048-954B-F454F3A9AB3B}"/>
              </a:ext>
            </a:extLst>
          </p:cNvPr>
          <p:cNvSpPr>
            <a:spLocks noGrp="1"/>
          </p:cNvSpPr>
          <p:nvPr>
            <p:ph type="dt" sz="half" idx="24"/>
          </p:nvPr>
        </p:nvSpPr>
        <p:spPr/>
        <p:txBody>
          <a:bodyPr rtlCol="0"/>
          <a:lstStyle/>
          <a:p>
            <a:pPr rtl="0"/>
            <a:r>
              <a:rPr lang="en-gb"/>
              <a:t>Date</a:t>
            </a:r>
          </a:p>
        </p:txBody>
      </p:sp>
      <p:sp>
        <p:nvSpPr>
          <p:cNvPr id="3" name="Footer Placeholder 2">
            <a:extLst>
              <a:ext uri="{FF2B5EF4-FFF2-40B4-BE49-F238E27FC236}">
                <a16:creationId xmlns:a16="http://schemas.microsoft.com/office/drawing/2014/main" id="{07FAA743-55F3-AE49-BD56-1FC09BDF7C6A}"/>
              </a:ext>
            </a:extLst>
          </p:cNvPr>
          <p:cNvSpPr>
            <a:spLocks noGrp="1"/>
          </p:cNvSpPr>
          <p:nvPr>
            <p:ph type="ftr" sz="quarter" idx="25"/>
          </p:nvPr>
        </p:nvSpPr>
        <p:spPr>
          <a:xfrm>
            <a:off x="442912" y="6355080"/>
            <a:ext cx="5473701" cy="137160"/>
          </a:xfrm>
          <a:prstGeom prst="rect">
            <a:avLst/>
          </a:prstGeom>
        </p:spPr>
        <p:txBody>
          <a:bodyPr rtlCol="0"/>
          <a:lstStyle/>
          <a:p>
            <a:pPr algn="l" rtl="0"/>
            <a:r>
              <a:rPr lang="en-gb"/>
              <a:t>Presentation Title</a:t>
            </a:r>
          </a:p>
        </p:txBody>
      </p:sp>
    </p:spTree>
    <p:extLst>
      <p:ext uri="{BB962C8B-B14F-4D97-AF65-F5344CB8AC3E}">
        <p14:creationId xmlns:p14="http://schemas.microsoft.com/office/powerpoint/2010/main" val="7269704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Four Team Images - Subtitle">
    <p:spTree>
      <p:nvGrpSpPr>
        <p:cNvPr id="1" name=""/>
        <p:cNvGrpSpPr/>
        <p:nvPr/>
      </p:nvGrpSpPr>
      <p:grpSpPr>
        <a:xfrm>
          <a:off x="0" y="0"/>
          <a:ext cx="0" cy="0"/>
          <a:chOff x="0" y="0"/>
          <a:chExt cx="0" cy="0"/>
        </a:xfrm>
      </p:grpSpPr>
      <p:sp>
        <p:nvSpPr>
          <p:cNvPr id="10" name="Picture Placeholder 9"/>
          <p:cNvSpPr>
            <a:spLocks noGrp="1" noChangeAspect="1"/>
          </p:cNvSpPr>
          <p:nvPr>
            <p:ph type="pic" sz="quarter" idx="13"/>
          </p:nvPr>
        </p:nvSpPr>
        <p:spPr>
          <a:xfrm>
            <a:off x="442912" y="2103438"/>
            <a:ext cx="1325880" cy="1325880"/>
          </a:xfrm>
          <a:solidFill>
            <a:srgbClr val="DEDEDE"/>
          </a:solidFill>
        </p:spPr>
        <p:txBody>
          <a:bodyPr rtlCol="0" anchor="ctr" anchorCtr="0"/>
          <a:lstStyle>
            <a:lvl1pPr algn="ctr">
              <a:defRPr sz="1200" b="0">
                <a:solidFill>
                  <a:schemeClr val="tx1"/>
                </a:solidFill>
              </a:defRPr>
            </a:lvl1pPr>
          </a:lstStyle>
          <a:p>
            <a:pPr rtl="0"/>
            <a:r>
              <a:rPr lang="en-gb"/>
              <a:t>Click icon to add picture</a:t>
            </a:r>
            <a:endParaRPr lang="en-GB"/>
          </a:p>
        </p:txBody>
      </p:sp>
      <p:sp>
        <p:nvSpPr>
          <p:cNvPr id="13" name="Text Placeholder 12"/>
          <p:cNvSpPr>
            <a:spLocks noGrp="1"/>
          </p:cNvSpPr>
          <p:nvPr>
            <p:ph type="body" sz="quarter" idx="14" hasCustomPrompt="1"/>
          </p:nvPr>
        </p:nvSpPr>
        <p:spPr>
          <a:xfrm>
            <a:off x="442912" y="3657600"/>
            <a:ext cx="2560320" cy="2514600"/>
          </a:xfrm>
        </p:spPr>
        <p:txBody>
          <a:bodyPr rtlCol="0"/>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6" name="Picture Placeholder 9"/>
          <p:cNvSpPr>
            <a:spLocks noGrp="1" noChangeAspect="1"/>
          </p:cNvSpPr>
          <p:nvPr>
            <p:ph type="pic" sz="quarter" idx="15"/>
          </p:nvPr>
        </p:nvSpPr>
        <p:spPr>
          <a:xfrm>
            <a:off x="3358197" y="2103438"/>
            <a:ext cx="1325880" cy="1325880"/>
          </a:xfrm>
          <a:solidFill>
            <a:srgbClr val="DEDEDE"/>
          </a:solidFill>
        </p:spPr>
        <p:txBody>
          <a:bodyPr rtlCol="0" anchor="ctr" anchorCtr="0"/>
          <a:lstStyle>
            <a:lvl1pPr algn="ctr">
              <a:defRPr sz="1200" b="0">
                <a:solidFill>
                  <a:schemeClr val="tx1"/>
                </a:solidFill>
              </a:defRPr>
            </a:lvl1pPr>
          </a:lstStyle>
          <a:p>
            <a:pPr rtl="0"/>
            <a:r>
              <a:rPr lang="en-gb"/>
              <a:t>Click icon to add picture</a:t>
            </a:r>
            <a:endParaRPr lang="en-GB"/>
          </a:p>
        </p:txBody>
      </p:sp>
      <p:sp>
        <p:nvSpPr>
          <p:cNvPr id="17" name="Text Placeholder 12"/>
          <p:cNvSpPr>
            <a:spLocks noGrp="1"/>
          </p:cNvSpPr>
          <p:nvPr>
            <p:ph type="body" sz="quarter" idx="16" hasCustomPrompt="1"/>
          </p:nvPr>
        </p:nvSpPr>
        <p:spPr>
          <a:xfrm>
            <a:off x="3358197" y="3657600"/>
            <a:ext cx="2560320" cy="2514600"/>
          </a:xfrm>
        </p:spPr>
        <p:txBody>
          <a:bodyPr rtlCol="0"/>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8" name="Picture Placeholder 9"/>
          <p:cNvSpPr>
            <a:spLocks noGrp="1" noChangeAspect="1"/>
          </p:cNvSpPr>
          <p:nvPr>
            <p:ph type="pic" sz="quarter" idx="17"/>
          </p:nvPr>
        </p:nvSpPr>
        <p:spPr>
          <a:xfrm>
            <a:off x="6273482" y="2103438"/>
            <a:ext cx="1325880" cy="1325880"/>
          </a:xfrm>
          <a:solidFill>
            <a:srgbClr val="DEDEDE"/>
          </a:solidFill>
        </p:spPr>
        <p:txBody>
          <a:bodyPr rtlCol="0" anchor="ctr" anchorCtr="0"/>
          <a:lstStyle>
            <a:lvl1pPr algn="ctr">
              <a:defRPr sz="1200" b="0">
                <a:solidFill>
                  <a:schemeClr val="tx1"/>
                </a:solidFill>
              </a:defRPr>
            </a:lvl1pPr>
          </a:lstStyle>
          <a:p>
            <a:pPr rtl="0"/>
            <a:r>
              <a:rPr lang="en-gb"/>
              <a:t>Click icon to add picture</a:t>
            </a:r>
            <a:endParaRPr lang="en-GB"/>
          </a:p>
        </p:txBody>
      </p:sp>
      <p:sp>
        <p:nvSpPr>
          <p:cNvPr id="19" name="Text Placeholder 12"/>
          <p:cNvSpPr>
            <a:spLocks noGrp="1"/>
          </p:cNvSpPr>
          <p:nvPr>
            <p:ph type="body" sz="quarter" idx="18" hasCustomPrompt="1"/>
          </p:nvPr>
        </p:nvSpPr>
        <p:spPr>
          <a:xfrm>
            <a:off x="6273482" y="3657600"/>
            <a:ext cx="2560320" cy="2514600"/>
          </a:xfrm>
        </p:spPr>
        <p:txBody>
          <a:bodyPr rtlCol="0"/>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4" name="Picture Placeholder 9"/>
          <p:cNvSpPr>
            <a:spLocks noGrp="1" noChangeAspect="1"/>
          </p:cNvSpPr>
          <p:nvPr>
            <p:ph type="pic" sz="quarter" idx="19"/>
          </p:nvPr>
        </p:nvSpPr>
        <p:spPr>
          <a:xfrm>
            <a:off x="9188767" y="2103438"/>
            <a:ext cx="1325880" cy="1325880"/>
          </a:xfrm>
          <a:solidFill>
            <a:srgbClr val="DEDEDE"/>
          </a:solidFill>
        </p:spPr>
        <p:txBody>
          <a:bodyPr rtlCol="0" anchor="ctr" anchorCtr="0"/>
          <a:lstStyle>
            <a:lvl1pPr algn="ctr">
              <a:defRPr sz="1200" b="0">
                <a:solidFill>
                  <a:schemeClr val="tx1"/>
                </a:solidFill>
              </a:defRPr>
            </a:lvl1pPr>
          </a:lstStyle>
          <a:p>
            <a:pPr rtl="0"/>
            <a:r>
              <a:rPr lang="en-gb"/>
              <a:t>Click icon to add picture</a:t>
            </a:r>
            <a:endParaRPr lang="en-GB"/>
          </a:p>
        </p:txBody>
      </p:sp>
      <p:sp>
        <p:nvSpPr>
          <p:cNvPr id="15" name="Text Placeholder 12"/>
          <p:cNvSpPr>
            <a:spLocks noGrp="1"/>
          </p:cNvSpPr>
          <p:nvPr>
            <p:ph type="body" sz="quarter" idx="20" hasCustomPrompt="1"/>
          </p:nvPr>
        </p:nvSpPr>
        <p:spPr>
          <a:xfrm>
            <a:off x="9188767" y="3657600"/>
            <a:ext cx="2560320" cy="2514600"/>
          </a:xfrm>
        </p:spPr>
        <p:txBody>
          <a:bodyPr rtlCol="0"/>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21" name="Title 1"/>
          <p:cNvSpPr>
            <a:spLocks noGrp="1"/>
          </p:cNvSpPr>
          <p:nvPr>
            <p:ph type="title" hasCustomPrompt="1"/>
          </p:nvPr>
        </p:nvSpPr>
        <p:spPr>
          <a:xfrm>
            <a:off x="442913" y="430514"/>
            <a:ext cx="11306175" cy="502920"/>
          </a:xfrm>
        </p:spPr>
        <p:txBody>
          <a:bodyPr rtlCol="0"/>
          <a:lstStyle>
            <a:lvl1pPr>
              <a:defRPr/>
            </a:lvl1pPr>
          </a:lstStyle>
          <a:p>
            <a:pPr rtl="0"/>
            <a:r>
              <a:rPr lang="en-gb"/>
              <a:t>[Slide title]</a:t>
            </a:r>
            <a:endParaRPr lang="en-GB"/>
          </a:p>
        </p:txBody>
      </p:sp>
      <p:sp>
        <p:nvSpPr>
          <p:cNvPr id="4" name="Slide Number Placeholder 3">
            <a:extLst>
              <a:ext uri="{FF2B5EF4-FFF2-40B4-BE49-F238E27FC236}">
                <a16:creationId xmlns:a16="http://schemas.microsoft.com/office/drawing/2014/main" id="{FE0022E1-5A19-8748-8180-279AACB6BB63}"/>
              </a:ext>
            </a:extLst>
          </p:cNvPr>
          <p:cNvSpPr>
            <a:spLocks noGrp="1"/>
          </p:cNvSpPr>
          <p:nvPr>
            <p:ph type="sldNum" sz="quarter" idx="25"/>
          </p:nvPr>
        </p:nvSpPr>
        <p:spPr/>
        <p:txBody>
          <a:bodyPr rtlCol="0"/>
          <a:lstStyle/>
          <a:p>
            <a:pPr rtl="0"/>
            <a:fld id="{7870704B-CE94-48CC-AF30-84932A1262A7}" type="slidenum">
              <a:rPr lang="en-GB" smtClean="0"/>
              <a:pPr/>
              <a:t>‹#›</a:t>
            </a:fld>
            <a:endParaRPr lang="en-GB"/>
          </a:p>
        </p:txBody>
      </p:sp>
      <p:sp>
        <p:nvSpPr>
          <p:cNvPr id="20" name="Subtitle 2">
            <a:extLst>
              <a:ext uri="{FF2B5EF4-FFF2-40B4-BE49-F238E27FC236}">
                <a16:creationId xmlns:a16="http://schemas.microsoft.com/office/drawing/2014/main" id="{5194D818-D8E8-5342-BDE8-319BC1FCE4A9}"/>
              </a:ext>
            </a:extLst>
          </p:cNvPr>
          <p:cNvSpPr>
            <a:spLocks noGrp="1"/>
          </p:cNvSpPr>
          <p:nvPr>
            <p:ph type="subTitle" idx="26"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en-gb"/>
              <a:t>[Optional slide subtitle]</a:t>
            </a:r>
          </a:p>
        </p:txBody>
      </p:sp>
      <p:sp>
        <p:nvSpPr>
          <p:cNvPr id="2" name="Date Placeholder 1">
            <a:extLst>
              <a:ext uri="{FF2B5EF4-FFF2-40B4-BE49-F238E27FC236}">
                <a16:creationId xmlns:a16="http://schemas.microsoft.com/office/drawing/2014/main" id="{0CB65038-8636-4945-8B6F-709A62BEACF1}"/>
              </a:ext>
            </a:extLst>
          </p:cNvPr>
          <p:cNvSpPr>
            <a:spLocks noGrp="1"/>
          </p:cNvSpPr>
          <p:nvPr>
            <p:ph type="dt" sz="half" idx="27"/>
          </p:nvPr>
        </p:nvSpPr>
        <p:spPr/>
        <p:txBody>
          <a:bodyPr rtlCol="0"/>
          <a:lstStyle/>
          <a:p>
            <a:pPr rtl="0"/>
            <a:r>
              <a:rPr lang="en-gb"/>
              <a:t>Date</a:t>
            </a:r>
          </a:p>
        </p:txBody>
      </p:sp>
      <p:sp>
        <p:nvSpPr>
          <p:cNvPr id="3" name="Footer Placeholder 2">
            <a:extLst>
              <a:ext uri="{FF2B5EF4-FFF2-40B4-BE49-F238E27FC236}">
                <a16:creationId xmlns:a16="http://schemas.microsoft.com/office/drawing/2014/main" id="{C9625D97-D89C-574F-8C1D-AA1E4D4B3FAB}"/>
              </a:ext>
            </a:extLst>
          </p:cNvPr>
          <p:cNvSpPr>
            <a:spLocks noGrp="1"/>
          </p:cNvSpPr>
          <p:nvPr>
            <p:ph type="ftr" sz="quarter" idx="28"/>
          </p:nvPr>
        </p:nvSpPr>
        <p:spPr>
          <a:xfrm>
            <a:off x="442912" y="6355080"/>
            <a:ext cx="5473701" cy="137160"/>
          </a:xfrm>
          <a:prstGeom prst="rect">
            <a:avLst/>
          </a:prstGeom>
        </p:spPr>
        <p:txBody>
          <a:bodyPr rtlCol="0"/>
          <a:lstStyle/>
          <a:p>
            <a:pPr algn="l" rtl="0"/>
            <a:r>
              <a:rPr lang="en-gb"/>
              <a:t>Presentation Title</a:t>
            </a:r>
          </a:p>
        </p:txBody>
      </p:sp>
    </p:spTree>
    <p:extLst>
      <p:ext uri="{BB962C8B-B14F-4D97-AF65-F5344CB8AC3E}">
        <p14:creationId xmlns:p14="http://schemas.microsoft.com/office/powerpoint/2010/main" val="15121429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One Column Chart - Subtitl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9" name="Chart Placeholder 8"/>
          <p:cNvSpPr>
            <a:spLocks noGrp="1"/>
          </p:cNvSpPr>
          <p:nvPr>
            <p:ph type="chart" sz="quarter" idx="13"/>
          </p:nvPr>
        </p:nvSpPr>
        <p:spPr>
          <a:xfrm>
            <a:off x="5600701" y="1428750"/>
            <a:ext cx="6148387" cy="4743450"/>
          </a:xfrm>
        </p:spPr>
        <p:txBody>
          <a:bodyPr rtlCol="0" anchor="ctr" anchorCtr="0"/>
          <a:lstStyle>
            <a:lvl1pPr algn="ctr">
              <a:defRPr sz="1200" b="0">
                <a:solidFill>
                  <a:schemeClr val="tx1"/>
                </a:solidFill>
              </a:defRPr>
            </a:lvl1pPr>
          </a:lstStyle>
          <a:p>
            <a:pPr rtl="0"/>
            <a:r>
              <a:rPr lang="en-gb"/>
              <a:t>Click icon to add chart</a:t>
            </a:r>
            <a:endParaRPr lang="en-GB"/>
          </a:p>
        </p:txBody>
      </p:sp>
      <p:sp>
        <p:nvSpPr>
          <p:cNvPr id="12" name="Title 1"/>
          <p:cNvSpPr>
            <a:spLocks noGrp="1"/>
          </p:cNvSpPr>
          <p:nvPr>
            <p:ph type="title" hasCustomPrompt="1"/>
          </p:nvPr>
        </p:nvSpPr>
        <p:spPr>
          <a:xfrm>
            <a:off x="442913" y="430514"/>
            <a:ext cx="11306175" cy="502920"/>
          </a:xfrm>
        </p:spPr>
        <p:txBody>
          <a:bodyPr rtlCol="0"/>
          <a:lstStyle>
            <a:lvl1pPr>
              <a:defRPr/>
            </a:lvl1pPr>
          </a:lstStyle>
          <a:p>
            <a:pPr rtl="0"/>
            <a:r>
              <a:rPr lang="en-gb"/>
              <a:t>[Slide title]</a:t>
            </a:r>
            <a:endParaRPr lang="en-GB"/>
          </a:p>
        </p:txBody>
      </p:sp>
      <p:sp>
        <p:nvSpPr>
          <p:cNvPr id="5" name="Slide Number Placeholder 4">
            <a:extLst>
              <a:ext uri="{FF2B5EF4-FFF2-40B4-BE49-F238E27FC236}">
                <a16:creationId xmlns:a16="http://schemas.microsoft.com/office/drawing/2014/main" id="{80C256F8-EAA0-F045-A569-920F86A13F1E}"/>
              </a:ext>
            </a:extLst>
          </p:cNvPr>
          <p:cNvSpPr>
            <a:spLocks noGrp="1"/>
          </p:cNvSpPr>
          <p:nvPr>
            <p:ph type="sldNum" sz="quarter" idx="18"/>
          </p:nvPr>
        </p:nvSpPr>
        <p:spPr/>
        <p:txBody>
          <a:bodyPr rtlCol="0"/>
          <a:lstStyle/>
          <a:p>
            <a:pPr rtl="0"/>
            <a:fld id="{7870704B-CE94-48CC-AF30-84932A1262A7}" type="slidenum">
              <a:rPr lang="en-GB" smtClean="0"/>
              <a:pPr/>
              <a:t>‹#›</a:t>
            </a:fld>
            <a:endParaRPr lang="en-GB"/>
          </a:p>
        </p:txBody>
      </p:sp>
      <p:sp>
        <p:nvSpPr>
          <p:cNvPr id="7" name="Subtitle 2">
            <a:extLst>
              <a:ext uri="{FF2B5EF4-FFF2-40B4-BE49-F238E27FC236}">
                <a16:creationId xmlns:a16="http://schemas.microsoft.com/office/drawing/2014/main" id="{E168D6DA-542B-6F48-A3F4-9AAC02852C7A}"/>
              </a:ext>
            </a:extLst>
          </p:cNvPr>
          <p:cNvSpPr>
            <a:spLocks noGrp="1"/>
          </p:cNvSpPr>
          <p:nvPr>
            <p:ph type="subTitle" idx="16"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en-gb"/>
              <a:t>[Optional slide subtitle]</a:t>
            </a:r>
          </a:p>
        </p:txBody>
      </p:sp>
      <p:sp>
        <p:nvSpPr>
          <p:cNvPr id="2" name="Date Placeholder 1">
            <a:extLst>
              <a:ext uri="{FF2B5EF4-FFF2-40B4-BE49-F238E27FC236}">
                <a16:creationId xmlns:a16="http://schemas.microsoft.com/office/drawing/2014/main" id="{DF212C7E-F059-4B46-B4D7-79D6BA8599BE}"/>
              </a:ext>
            </a:extLst>
          </p:cNvPr>
          <p:cNvSpPr>
            <a:spLocks noGrp="1"/>
          </p:cNvSpPr>
          <p:nvPr>
            <p:ph type="dt" sz="half" idx="19"/>
          </p:nvPr>
        </p:nvSpPr>
        <p:spPr/>
        <p:txBody>
          <a:bodyPr rtlCol="0"/>
          <a:lstStyle/>
          <a:p>
            <a:pPr rtl="0"/>
            <a:r>
              <a:rPr lang="en-gb"/>
              <a:t>Date</a:t>
            </a:r>
          </a:p>
        </p:txBody>
      </p:sp>
      <p:sp>
        <p:nvSpPr>
          <p:cNvPr id="4" name="Footer Placeholder 3">
            <a:extLst>
              <a:ext uri="{FF2B5EF4-FFF2-40B4-BE49-F238E27FC236}">
                <a16:creationId xmlns:a16="http://schemas.microsoft.com/office/drawing/2014/main" id="{9089E013-6DD8-C341-9F6F-8AA53BE6CA02}"/>
              </a:ext>
            </a:extLst>
          </p:cNvPr>
          <p:cNvSpPr>
            <a:spLocks noGrp="1"/>
          </p:cNvSpPr>
          <p:nvPr>
            <p:ph type="ftr" sz="quarter" idx="20"/>
          </p:nvPr>
        </p:nvSpPr>
        <p:spPr>
          <a:xfrm>
            <a:off x="442912" y="6355080"/>
            <a:ext cx="5473701" cy="137160"/>
          </a:xfrm>
          <a:prstGeom prst="rect">
            <a:avLst/>
          </a:prstGeom>
        </p:spPr>
        <p:txBody>
          <a:bodyPr rtlCol="0"/>
          <a:lstStyle/>
          <a:p>
            <a:pPr algn="l" rtl="0"/>
            <a:r>
              <a:rPr lang="en-gb"/>
              <a:t>Presentation Title</a:t>
            </a:r>
          </a:p>
        </p:txBody>
      </p:sp>
    </p:spTree>
    <p:extLst>
      <p:ext uri="{BB962C8B-B14F-4D97-AF65-F5344CB8AC3E}">
        <p14:creationId xmlns:p14="http://schemas.microsoft.com/office/powerpoint/2010/main" val="9113749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Infographic and Chart">
    <p:spTree>
      <p:nvGrpSpPr>
        <p:cNvPr id="1" name=""/>
        <p:cNvGrpSpPr/>
        <p:nvPr/>
      </p:nvGrpSpPr>
      <p:grpSpPr>
        <a:xfrm>
          <a:off x="0" y="0"/>
          <a:ext cx="0" cy="0"/>
          <a:chOff x="0" y="0"/>
          <a:chExt cx="0" cy="0"/>
        </a:xfrm>
      </p:grpSpPr>
      <p:sp>
        <p:nvSpPr>
          <p:cNvPr id="8" name="Rectangle 7"/>
          <p:cNvSpPr/>
          <p:nvPr/>
        </p:nvSpPr>
        <p:spPr bwMode="hidden">
          <a:xfrm>
            <a:off x="0" y="2103438"/>
            <a:ext cx="3971925" cy="4068762"/>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10" name="Text Placeholder 9"/>
          <p:cNvSpPr>
            <a:spLocks noGrp="1"/>
          </p:cNvSpPr>
          <p:nvPr>
            <p:ph type="body" sz="quarter" idx="14" hasCustomPrompt="1"/>
          </p:nvPr>
        </p:nvSpPr>
        <p:spPr>
          <a:xfrm>
            <a:off x="360370" y="2377440"/>
            <a:ext cx="3611880" cy="1737360"/>
          </a:xfrm>
        </p:spPr>
        <p:txBody>
          <a:bodyPr tIns="0" bIns="0" rtlCol="0" anchor="t" anchorCtr="0"/>
          <a:lstStyle>
            <a:lvl1pPr>
              <a:lnSpc>
                <a:spcPct val="80000"/>
              </a:lnSpc>
              <a:spcBef>
                <a:spcPts val="0"/>
              </a:spcBef>
              <a:spcAft>
                <a:spcPts val="0"/>
              </a:spcAft>
              <a:defRPr sz="13600" b="1" spc="-100" baseline="0">
                <a:solidFill>
                  <a:schemeClr val="bg1"/>
                </a:solidFill>
              </a:defRPr>
            </a:lvl1pPr>
          </a:lstStyle>
          <a:p>
            <a:pPr lvl="0" rtl="0"/>
            <a:r>
              <a:rPr lang="en-gb"/>
              <a:t>00%</a:t>
            </a:r>
            <a:endParaRPr lang="en-GB"/>
          </a:p>
        </p:txBody>
      </p:sp>
      <p:sp>
        <p:nvSpPr>
          <p:cNvPr id="3" name="Content Placeholder 2"/>
          <p:cNvSpPr>
            <a:spLocks noGrp="1"/>
          </p:cNvSpPr>
          <p:nvPr>
            <p:ph idx="1" hasCustomPrompt="1"/>
          </p:nvPr>
        </p:nvSpPr>
        <p:spPr>
          <a:xfrm>
            <a:off x="442914" y="3931920"/>
            <a:ext cx="3328986" cy="2061784"/>
          </a:xfrm>
        </p:spPr>
        <p:txBody>
          <a:bodyPr rtlCol="0"/>
          <a:lstStyle>
            <a:lvl1pPr>
              <a:lnSpc>
                <a:spcPct val="100000"/>
              </a:lnSpc>
              <a:spcBef>
                <a:spcPts val="0"/>
              </a:spcBef>
              <a:spcAft>
                <a:spcPts val="0"/>
              </a:spcAft>
              <a:defRPr sz="1600" b="0">
                <a:solidFill>
                  <a:schemeClr val="bg1"/>
                </a:solidFill>
              </a:defRPr>
            </a:lvl1pPr>
            <a:lvl2pPr marL="182880" indent="-182880">
              <a:lnSpc>
                <a:spcPct val="100000"/>
              </a:lnSpc>
              <a:spcBef>
                <a:spcPts val="0"/>
              </a:spcBef>
              <a:spcAft>
                <a:spcPts val="0"/>
              </a:spcAft>
              <a:buFont typeface="Arial" panose="020B0604020202020204" pitchFamily="34" charset="0"/>
              <a:buChar char="•"/>
              <a:defRPr b="0">
                <a:solidFill>
                  <a:schemeClr val="bg1"/>
                </a:solidFill>
              </a:defRPr>
            </a:lvl2pPr>
            <a:lvl3pPr marL="365760" indent="-182880">
              <a:lnSpc>
                <a:spcPct val="100000"/>
              </a:lnSpc>
              <a:spcBef>
                <a:spcPts val="0"/>
              </a:spcBef>
              <a:spcAft>
                <a:spcPts val="0"/>
              </a:spcAft>
              <a:buFont typeface="Arial" panose="020B0604020202020204" pitchFamily="34" charset="0"/>
              <a:buChar char="–"/>
              <a:defRPr b="0">
                <a:solidFill>
                  <a:schemeClr val="bg1"/>
                </a:solidFill>
              </a:defRPr>
            </a:lvl3pPr>
            <a:lvl4pPr marL="548640" indent="-182880">
              <a:lnSpc>
                <a:spcPct val="100000"/>
              </a:lnSpc>
              <a:spcBef>
                <a:spcPts val="0"/>
              </a:spcBef>
              <a:spcAft>
                <a:spcPts val="0"/>
              </a:spcAft>
              <a:buFont typeface="Arial" panose="020B0604020202020204" pitchFamily="34" charset="0"/>
              <a:buChar char="•"/>
              <a:defRPr b="0">
                <a:solidFill>
                  <a:schemeClr val="bg1"/>
                </a:solidFill>
              </a:defRPr>
            </a:lvl4pPr>
            <a:lvl5pPr marL="731520" indent="-182880">
              <a:lnSpc>
                <a:spcPct val="100000"/>
              </a:lnSpc>
              <a:spcBef>
                <a:spcPts val="0"/>
              </a:spcBef>
              <a:spcAft>
                <a:spcPts val="0"/>
              </a:spcAft>
              <a:buFont typeface="Arial" panose="020B0604020202020204" pitchFamily="34" charset="0"/>
              <a:buChar char="–"/>
              <a:defRPr b="0">
                <a:solidFill>
                  <a:schemeClr val="bg1"/>
                </a:solidFill>
              </a:defRPr>
            </a:lvl5pPr>
            <a:lvl6pPr marL="914400" indent="-182880">
              <a:spcBef>
                <a:spcPts val="0"/>
              </a:spcBef>
              <a:buFont typeface="Arial" panose="020B0604020202020204" pitchFamily="34" charset="0"/>
              <a:buChar char="•"/>
              <a:defRPr>
                <a:solidFill>
                  <a:schemeClr val="bg1"/>
                </a:solidFill>
              </a:defRPr>
            </a:lvl6pPr>
            <a:lvl7pPr marL="1097280" indent="-182880">
              <a:spcBef>
                <a:spcPts val="0"/>
              </a:spcBef>
              <a:buFont typeface="Arial" panose="020B0604020202020204" pitchFamily="34" charset="0"/>
              <a:buChar char="–"/>
              <a:defRPr>
                <a:solidFill>
                  <a:schemeClr val="bg1"/>
                </a:solidFill>
              </a:defRPr>
            </a:lvl7pPr>
            <a:lvl8pPr marL="1280160" indent="-182880">
              <a:spcBef>
                <a:spcPts val="0"/>
              </a:spcBef>
              <a:buFont typeface="Arial" panose="020B0604020202020204" pitchFamily="34" charset="0"/>
              <a:buChar char="•"/>
              <a:defRPr>
                <a:solidFill>
                  <a:schemeClr val="bg1"/>
                </a:solidFill>
              </a:defRPr>
            </a:lvl8pPr>
            <a:lvl9pPr marL="1463040" indent="-182880">
              <a:spcBef>
                <a:spcPts val="0"/>
              </a:spcBef>
              <a:buFont typeface="Arial" panose="020B0604020202020204" pitchFamily="34" charset="0"/>
              <a:buChar char="–"/>
              <a:defRPr>
                <a:solidFill>
                  <a:schemeClr val="bg1"/>
                </a:solidFill>
              </a:defRPr>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endParaRPr lang="en-GB"/>
          </a:p>
        </p:txBody>
      </p:sp>
      <p:sp>
        <p:nvSpPr>
          <p:cNvPr id="9" name="Chart Placeholder 8"/>
          <p:cNvSpPr>
            <a:spLocks noGrp="1"/>
          </p:cNvSpPr>
          <p:nvPr>
            <p:ph type="chart" sz="quarter" idx="13"/>
          </p:nvPr>
        </p:nvSpPr>
        <p:spPr>
          <a:xfrm>
            <a:off x="4327525" y="2095500"/>
            <a:ext cx="7421563" cy="4076699"/>
          </a:xfrm>
        </p:spPr>
        <p:txBody>
          <a:bodyPr rtlCol="0" anchor="ctr" anchorCtr="0"/>
          <a:lstStyle>
            <a:lvl1pPr algn="ctr">
              <a:defRPr sz="1200" b="0">
                <a:solidFill>
                  <a:schemeClr val="tx1"/>
                </a:solidFill>
              </a:defRPr>
            </a:lvl1pPr>
          </a:lstStyle>
          <a:p>
            <a:pPr rtl="0"/>
            <a:r>
              <a:rPr lang="en-gb"/>
              <a:t>Click icon to add chart</a:t>
            </a:r>
            <a:endParaRPr lang="en-GB"/>
          </a:p>
        </p:txBody>
      </p:sp>
      <p:sp>
        <p:nvSpPr>
          <p:cNvPr id="5" name="Title 4"/>
          <p:cNvSpPr>
            <a:spLocks noGrp="1"/>
          </p:cNvSpPr>
          <p:nvPr>
            <p:ph type="title" hasCustomPrompt="1"/>
          </p:nvPr>
        </p:nvSpPr>
        <p:spPr/>
        <p:txBody>
          <a:bodyPr rtlCol="0"/>
          <a:lstStyle>
            <a:lvl1pPr>
              <a:defRPr/>
            </a:lvl1pPr>
          </a:lstStyle>
          <a:p>
            <a:pPr rtl="0"/>
            <a:r>
              <a:rPr lang="en-gb"/>
              <a:t>[Slide title]</a:t>
            </a:r>
            <a:endParaRPr lang="en-GB"/>
          </a:p>
        </p:txBody>
      </p:sp>
      <p:sp>
        <p:nvSpPr>
          <p:cNvPr id="6" name="Slide Number Placeholder 5">
            <a:extLst>
              <a:ext uri="{FF2B5EF4-FFF2-40B4-BE49-F238E27FC236}">
                <a16:creationId xmlns:a16="http://schemas.microsoft.com/office/drawing/2014/main" id="{696E2E86-965C-BE4A-BDD2-8C3B0C7986E3}"/>
              </a:ext>
            </a:extLst>
          </p:cNvPr>
          <p:cNvSpPr>
            <a:spLocks noGrp="1"/>
          </p:cNvSpPr>
          <p:nvPr>
            <p:ph type="sldNum" sz="quarter" idx="16"/>
          </p:nvPr>
        </p:nvSpPr>
        <p:spPr/>
        <p:txBody>
          <a:bodyPr rtlCol="0"/>
          <a:lstStyle/>
          <a:p>
            <a:pPr rtl="0"/>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814EA5A5-893B-6B4B-80D2-49FFC81C88C2}"/>
              </a:ext>
            </a:extLst>
          </p:cNvPr>
          <p:cNvSpPr>
            <a:spLocks noGrp="1"/>
          </p:cNvSpPr>
          <p:nvPr>
            <p:ph type="dt" sz="half" idx="17"/>
          </p:nvPr>
        </p:nvSpPr>
        <p:spPr/>
        <p:txBody>
          <a:bodyPr rtlCol="0"/>
          <a:lstStyle/>
          <a:p>
            <a:pPr rtl="0"/>
            <a:r>
              <a:rPr lang="en-gb"/>
              <a:t>Date</a:t>
            </a:r>
          </a:p>
        </p:txBody>
      </p:sp>
      <p:sp>
        <p:nvSpPr>
          <p:cNvPr id="4" name="Footer Placeholder 3">
            <a:extLst>
              <a:ext uri="{FF2B5EF4-FFF2-40B4-BE49-F238E27FC236}">
                <a16:creationId xmlns:a16="http://schemas.microsoft.com/office/drawing/2014/main" id="{694F96C2-47B6-4747-B231-79A630D24A95}"/>
              </a:ext>
            </a:extLst>
          </p:cNvPr>
          <p:cNvSpPr>
            <a:spLocks noGrp="1"/>
          </p:cNvSpPr>
          <p:nvPr>
            <p:ph type="ftr" sz="quarter" idx="18"/>
          </p:nvPr>
        </p:nvSpPr>
        <p:spPr>
          <a:xfrm>
            <a:off x="442912" y="6355080"/>
            <a:ext cx="5473701" cy="137160"/>
          </a:xfrm>
          <a:prstGeom prst="rect">
            <a:avLst/>
          </a:prstGeom>
        </p:spPr>
        <p:txBody>
          <a:bodyPr rtlCol="0"/>
          <a:lstStyle/>
          <a:p>
            <a:pPr algn="l" rtl="0"/>
            <a:r>
              <a:rPr lang="en-gb"/>
              <a:t>Presentation Title</a:t>
            </a:r>
          </a:p>
        </p:txBody>
      </p:sp>
    </p:spTree>
    <p:extLst>
      <p:ext uri="{BB962C8B-B14F-4D97-AF65-F5344CB8AC3E}">
        <p14:creationId xmlns:p14="http://schemas.microsoft.com/office/powerpoint/2010/main" val="144441857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hree Content Infographic">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3599542"/>
            <a:ext cx="3529012" cy="2578057"/>
          </a:xfrm>
        </p:spPr>
        <p:txBody>
          <a:bodyPr rtlCol="0"/>
          <a:lstStyle>
            <a:lvl1pPr>
              <a:spcBef>
                <a:spcPts val="0"/>
              </a:spcBef>
              <a:spcAft>
                <a:spcPts val="600"/>
              </a:spcAft>
              <a:defRPr>
                <a:solidFill>
                  <a:schemeClr val="accent3"/>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endParaRPr lang="en-GB"/>
          </a:p>
        </p:txBody>
      </p:sp>
      <p:sp>
        <p:nvSpPr>
          <p:cNvPr id="10" name="Text Placeholder 9"/>
          <p:cNvSpPr>
            <a:spLocks noGrp="1"/>
          </p:cNvSpPr>
          <p:nvPr>
            <p:ph type="body" sz="quarter" idx="14" hasCustomPrompt="1"/>
          </p:nvPr>
        </p:nvSpPr>
        <p:spPr>
          <a:xfrm>
            <a:off x="442913" y="2095500"/>
            <a:ext cx="3529012" cy="1333500"/>
          </a:xfrm>
        </p:spPr>
        <p:txBody>
          <a:bodyPr rtlCol="0" anchor="ctr" anchorCtr="0"/>
          <a:lstStyle>
            <a:lvl1pPr>
              <a:lnSpc>
                <a:spcPct val="100000"/>
              </a:lnSpc>
              <a:defRPr sz="8500" b="0" spc="-100" baseline="0">
                <a:solidFill>
                  <a:schemeClr val="accent3"/>
                </a:solidFill>
              </a:defRPr>
            </a:lvl1pPr>
          </a:lstStyle>
          <a:p>
            <a:pPr lvl="0" rtl="0"/>
            <a:r>
              <a:rPr lang="en-gb"/>
              <a:t>00%</a:t>
            </a:r>
            <a:endParaRPr lang="en-GB"/>
          </a:p>
        </p:txBody>
      </p:sp>
      <p:sp>
        <p:nvSpPr>
          <p:cNvPr id="13" name="Text Placeholder 9"/>
          <p:cNvSpPr>
            <a:spLocks noGrp="1"/>
          </p:cNvSpPr>
          <p:nvPr>
            <p:ph type="body" sz="quarter" idx="15" hasCustomPrompt="1"/>
          </p:nvPr>
        </p:nvSpPr>
        <p:spPr>
          <a:xfrm>
            <a:off x="4327524" y="2095500"/>
            <a:ext cx="3533775" cy="1333500"/>
          </a:xfrm>
        </p:spPr>
        <p:txBody>
          <a:bodyPr rtlCol="0" anchor="ctr" anchorCtr="0"/>
          <a:lstStyle>
            <a:lvl1pPr>
              <a:lnSpc>
                <a:spcPct val="100000"/>
              </a:lnSpc>
              <a:defRPr sz="8500" b="0" spc="-100" baseline="0">
                <a:solidFill>
                  <a:schemeClr val="tx2"/>
                </a:solidFill>
              </a:defRPr>
            </a:lvl1pPr>
          </a:lstStyle>
          <a:p>
            <a:pPr lvl="0" rtl="0"/>
            <a:r>
              <a:rPr lang="en-gb"/>
              <a:t>00%</a:t>
            </a:r>
            <a:endParaRPr lang="en-GB"/>
          </a:p>
        </p:txBody>
      </p:sp>
      <p:sp>
        <p:nvSpPr>
          <p:cNvPr id="14" name="Text Placeholder 9"/>
          <p:cNvSpPr>
            <a:spLocks noGrp="1"/>
          </p:cNvSpPr>
          <p:nvPr>
            <p:ph type="body" sz="quarter" idx="16" hasCustomPrompt="1"/>
          </p:nvPr>
        </p:nvSpPr>
        <p:spPr>
          <a:xfrm>
            <a:off x="8222571" y="2095500"/>
            <a:ext cx="3529012" cy="1333500"/>
          </a:xfrm>
        </p:spPr>
        <p:txBody>
          <a:bodyPr rtlCol="0" anchor="ctr" anchorCtr="0"/>
          <a:lstStyle>
            <a:lvl1pPr>
              <a:lnSpc>
                <a:spcPct val="100000"/>
              </a:lnSpc>
              <a:defRPr sz="8500" b="0" spc="-100" baseline="0">
                <a:solidFill>
                  <a:schemeClr val="accent1"/>
                </a:solidFill>
              </a:defRPr>
            </a:lvl1pPr>
          </a:lstStyle>
          <a:p>
            <a:pPr lvl="0" rtl="0"/>
            <a:r>
              <a:rPr lang="en-gb"/>
              <a:t>00%</a:t>
            </a:r>
            <a:endParaRPr lang="en-GB"/>
          </a:p>
        </p:txBody>
      </p:sp>
      <p:sp>
        <p:nvSpPr>
          <p:cNvPr id="6" name="Title 5"/>
          <p:cNvSpPr>
            <a:spLocks noGrp="1"/>
          </p:cNvSpPr>
          <p:nvPr>
            <p:ph type="title" hasCustomPrompt="1"/>
          </p:nvPr>
        </p:nvSpPr>
        <p:spPr/>
        <p:txBody>
          <a:bodyPr rtlCol="0"/>
          <a:lstStyle>
            <a:lvl1pPr>
              <a:defRPr/>
            </a:lvl1pPr>
          </a:lstStyle>
          <a:p>
            <a:pPr rtl="0"/>
            <a:r>
              <a:rPr lang="en-gb"/>
              <a:t>[Slide title]</a:t>
            </a:r>
            <a:endParaRPr lang="en-GB"/>
          </a:p>
        </p:txBody>
      </p:sp>
      <p:sp>
        <p:nvSpPr>
          <p:cNvPr id="7" name="Slide Number Placeholder 6">
            <a:extLst>
              <a:ext uri="{FF2B5EF4-FFF2-40B4-BE49-F238E27FC236}">
                <a16:creationId xmlns:a16="http://schemas.microsoft.com/office/drawing/2014/main" id="{6BC21E25-BA96-8149-8793-205BDC263584}"/>
              </a:ext>
            </a:extLst>
          </p:cNvPr>
          <p:cNvSpPr>
            <a:spLocks noGrp="1"/>
          </p:cNvSpPr>
          <p:nvPr>
            <p:ph type="sldNum" sz="quarter" idx="18"/>
          </p:nvPr>
        </p:nvSpPr>
        <p:spPr/>
        <p:txBody>
          <a:bodyPr rtlCol="0"/>
          <a:lstStyle/>
          <a:p>
            <a:pPr rtl="0"/>
            <a:fld id="{7870704B-CE94-48CC-AF30-84932A1262A7}" type="slidenum">
              <a:rPr lang="en-GB" smtClean="0"/>
              <a:pPr/>
              <a:t>‹#›</a:t>
            </a:fld>
            <a:endParaRPr lang="en-GB"/>
          </a:p>
        </p:txBody>
      </p:sp>
      <p:sp>
        <p:nvSpPr>
          <p:cNvPr id="15" name="Content Placeholder 2">
            <a:extLst>
              <a:ext uri="{FF2B5EF4-FFF2-40B4-BE49-F238E27FC236}">
                <a16:creationId xmlns:a16="http://schemas.microsoft.com/office/drawing/2014/main" id="{904FBFED-85D0-8C43-84C6-BADD19241EDC}"/>
              </a:ext>
            </a:extLst>
          </p:cNvPr>
          <p:cNvSpPr>
            <a:spLocks noGrp="1"/>
          </p:cNvSpPr>
          <p:nvPr>
            <p:ph sz="half" idx="19" hasCustomPrompt="1"/>
          </p:nvPr>
        </p:nvSpPr>
        <p:spPr>
          <a:xfrm>
            <a:off x="4327525" y="3599542"/>
            <a:ext cx="3533775" cy="2578057"/>
          </a:xfrm>
        </p:spPr>
        <p:txBody>
          <a:bodyPr rtlCol="0"/>
          <a:lstStyle>
            <a:lvl1pPr>
              <a:spcBef>
                <a:spcPts val="0"/>
              </a:spcBef>
              <a:spcAft>
                <a:spcPts val="600"/>
              </a:spcAft>
              <a:defRPr>
                <a:solidFill>
                  <a:schemeClr val="tx2"/>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endParaRPr lang="en-GB"/>
          </a:p>
        </p:txBody>
      </p:sp>
      <p:sp>
        <p:nvSpPr>
          <p:cNvPr id="16" name="Content Placeholder 2">
            <a:extLst>
              <a:ext uri="{FF2B5EF4-FFF2-40B4-BE49-F238E27FC236}">
                <a16:creationId xmlns:a16="http://schemas.microsoft.com/office/drawing/2014/main" id="{C7D43B0B-6C29-D449-BC95-219F98DA27E0}"/>
              </a:ext>
            </a:extLst>
          </p:cNvPr>
          <p:cNvSpPr>
            <a:spLocks noGrp="1"/>
          </p:cNvSpPr>
          <p:nvPr>
            <p:ph sz="half" idx="20" hasCustomPrompt="1"/>
          </p:nvPr>
        </p:nvSpPr>
        <p:spPr>
          <a:xfrm>
            <a:off x="8222571" y="3599542"/>
            <a:ext cx="3529012" cy="2578057"/>
          </a:xfrm>
        </p:spPr>
        <p:txBody>
          <a:bodyPr rtlCol="0"/>
          <a:lstStyle>
            <a:lvl1pPr>
              <a:spcBef>
                <a:spcPts val="0"/>
              </a:spcBef>
              <a:spcAft>
                <a:spcPts val="600"/>
              </a:spcAft>
              <a:defRPr>
                <a:solidFill>
                  <a:schemeClr val="accent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endParaRPr lang="en-GB"/>
          </a:p>
        </p:txBody>
      </p:sp>
      <p:sp>
        <p:nvSpPr>
          <p:cNvPr id="2" name="Date Placeholder 1">
            <a:extLst>
              <a:ext uri="{FF2B5EF4-FFF2-40B4-BE49-F238E27FC236}">
                <a16:creationId xmlns:a16="http://schemas.microsoft.com/office/drawing/2014/main" id="{33F3B578-7307-3B4F-9573-5B25CD8634E9}"/>
              </a:ext>
            </a:extLst>
          </p:cNvPr>
          <p:cNvSpPr>
            <a:spLocks noGrp="1"/>
          </p:cNvSpPr>
          <p:nvPr>
            <p:ph type="dt" sz="half" idx="21"/>
          </p:nvPr>
        </p:nvSpPr>
        <p:spPr/>
        <p:txBody>
          <a:bodyPr rtlCol="0"/>
          <a:lstStyle/>
          <a:p>
            <a:pPr rtl="0"/>
            <a:r>
              <a:rPr lang="en-gb"/>
              <a:t>Date</a:t>
            </a:r>
          </a:p>
        </p:txBody>
      </p:sp>
      <p:sp>
        <p:nvSpPr>
          <p:cNvPr id="4" name="Footer Placeholder 3">
            <a:extLst>
              <a:ext uri="{FF2B5EF4-FFF2-40B4-BE49-F238E27FC236}">
                <a16:creationId xmlns:a16="http://schemas.microsoft.com/office/drawing/2014/main" id="{A4D65346-FB7D-7243-B361-2D5958F844E6}"/>
              </a:ext>
            </a:extLst>
          </p:cNvPr>
          <p:cNvSpPr>
            <a:spLocks noGrp="1"/>
          </p:cNvSpPr>
          <p:nvPr>
            <p:ph type="ftr" sz="quarter" idx="22"/>
          </p:nvPr>
        </p:nvSpPr>
        <p:spPr>
          <a:xfrm>
            <a:off x="442912" y="6355080"/>
            <a:ext cx="5473701" cy="137160"/>
          </a:xfrm>
          <a:prstGeom prst="rect">
            <a:avLst/>
          </a:prstGeom>
        </p:spPr>
        <p:txBody>
          <a:bodyPr rtlCol="0"/>
          <a:lstStyle/>
          <a:p>
            <a:pPr algn="l" rtl="0"/>
            <a:r>
              <a:rPr lang="en-gb"/>
              <a:t>Presentation Title</a:t>
            </a:r>
          </a:p>
        </p:txBody>
      </p:sp>
    </p:spTree>
    <p:extLst>
      <p:ext uri="{BB962C8B-B14F-4D97-AF65-F5344CB8AC3E}">
        <p14:creationId xmlns:p14="http://schemas.microsoft.com/office/powerpoint/2010/main" val="6266351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001AF37D-40AC-0E81-05C7-B38A2A3058D9}"/>
              </a:ext>
            </a:extLst>
          </p:cNvPr>
          <p:cNvGraphicFramePr>
            <a:graphicFrameLocks noChangeAspect="1"/>
          </p:cNvGraphicFramePr>
          <p:nvPr userDrawn="1">
            <p:custDataLst>
              <p:tags r:id="rId1"/>
            </p:custDataLst>
            <p:extLst>
              <p:ext uri="{D42A27DB-BD31-4B8C-83A1-F6EECF244321}">
                <p14:modId xmlns:p14="http://schemas.microsoft.com/office/powerpoint/2010/main" val="23619002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73" imgH="476" progId="TCLayout.ActiveDocument.1">
                  <p:embed/>
                </p:oleObj>
              </mc:Choice>
              <mc:Fallback>
                <p:oleObj name="think-cell Slide" r:id="rId3" imgW="473" imgH="476" progId="TCLayout.ActiveDocument.1">
                  <p:embed/>
                  <p:pic>
                    <p:nvPicPr>
                      <p:cNvPr id="8" name="think-cell data - do not delete" hidden="1">
                        <a:extLst>
                          <a:ext uri="{FF2B5EF4-FFF2-40B4-BE49-F238E27FC236}">
                            <a16:creationId xmlns:a16="http://schemas.microsoft.com/office/drawing/2014/main" id="{001AF37D-40AC-0E81-05C7-B38A2A3058D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Picture Placeholder 13">
            <a:extLst>
              <a:ext uri="{FF2B5EF4-FFF2-40B4-BE49-F238E27FC236}">
                <a16:creationId xmlns:a16="http://schemas.microsoft.com/office/drawing/2014/main" id="{5784931D-E385-1231-CA7C-A3777CE3FC54}"/>
              </a:ext>
            </a:extLst>
          </p:cNvPr>
          <p:cNvSpPr>
            <a:spLocks noGrp="1"/>
          </p:cNvSpPr>
          <p:nvPr>
            <p:ph type="pic" sz="quarter" idx="12"/>
          </p:nvPr>
        </p:nvSpPr>
        <p:spPr>
          <a:xfrm>
            <a:off x="4327525" y="0"/>
            <a:ext cx="7864475" cy="6858000"/>
          </a:xfrm>
        </p:spPr>
        <p:txBody>
          <a:bodyPr rtlCol="0"/>
          <a:lstStyle/>
          <a:p>
            <a:pPr rtl="0"/>
            <a:endParaRPr lang="en-GB"/>
          </a:p>
        </p:txBody>
      </p:sp>
      <p:sp>
        <p:nvSpPr>
          <p:cNvPr id="6" name="Freeform 13">
            <a:extLst>
              <a:ext uri="{FF2B5EF4-FFF2-40B4-BE49-F238E27FC236}">
                <a16:creationId xmlns:a16="http://schemas.microsoft.com/office/drawing/2014/main" id="{04787F2B-2112-4956-D470-2AA1BE8AD62E}"/>
              </a:ext>
            </a:extLst>
          </p:cNvPr>
          <p:cNvSpPr/>
          <p:nvPr userDrawn="1"/>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a:p>
        </p:txBody>
      </p:sp>
      <p:sp>
        <p:nvSpPr>
          <p:cNvPr id="9" name="Title 1">
            <a:extLst>
              <a:ext uri="{FF2B5EF4-FFF2-40B4-BE49-F238E27FC236}">
                <a16:creationId xmlns:a16="http://schemas.microsoft.com/office/drawing/2014/main" id="{954E8C5E-0F6C-C529-A163-54FAAB5D5626}"/>
              </a:ext>
            </a:extLst>
          </p:cNvPr>
          <p:cNvSpPr>
            <a:spLocks noGrp="1"/>
          </p:cNvSpPr>
          <p:nvPr>
            <p:ph type="ctrTitle" hasCustomPrompt="1"/>
          </p:nvPr>
        </p:nvSpPr>
        <p:spPr>
          <a:xfrm>
            <a:off x="442912" y="1971095"/>
            <a:ext cx="7418388" cy="2428874"/>
          </a:xfrm>
        </p:spPr>
        <p:txBody>
          <a:bodyPr vert="horz" rtlCol="0" anchor="b" anchorCtr="0"/>
          <a:lstStyle>
            <a:lvl1pPr algn="l">
              <a:lnSpc>
                <a:spcPct val="85000"/>
              </a:lnSpc>
              <a:defRPr sz="6000">
                <a:solidFill>
                  <a:schemeClr val="bg1"/>
                </a:solidFill>
              </a:defRPr>
            </a:lvl1pPr>
          </a:lstStyle>
          <a:p>
            <a:pPr rtl="0"/>
            <a:r>
              <a:rPr lang="en-gb"/>
              <a:t>[Divider]</a:t>
            </a:r>
            <a:endParaRPr lang="en-GB"/>
          </a:p>
        </p:txBody>
      </p:sp>
      <p:sp>
        <p:nvSpPr>
          <p:cNvPr id="10" name="Rectangle 9">
            <a:extLst>
              <a:ext uri="{FF2B5EF4-FFF2-40B4-BE49-F238E27FC236}">
                <a16:creationId xmlns:a16="http://schemas.microsoft.com/office/drawing/2014/main" id="{F9FE3C93-D64C-CCC3-BBE7-70DCF8EB4FE0}"/>
              </a:ext>
            </a:extLst>
          </p:cNvPr>
          <p:cNvSpPr/>
          <p:nvPr userDrawn="1"/>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11" name="Rectangle 10">
            <a:extLst>
              <a:ext uri="{FF2B5EF4-FFF2-40B4-BE49-F238E27FC236}">
                <a16:creationId xmlns:a16="http://schemas.microsoft.com/office/drawing/2014/main" id="{33F5E48C-D502-2E60-20E7-A6187A17CD7B}"/>
              </a:ext>
            </a:extLst>
          </p:cNvPr>
          <p:cNvSpPr/>
          <p:nvPr userDrawn="1"/>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12" name="Rectangle 11">
            <a:extLst>
              <a:ext uri="{FF2B5EF4-FFF2-40B4-BE49-F238E27FC236}">
                <a16:creationId xmlns:a16="http://schemas.microsoft.com/office/drawing/2014/main" id="{E8652260-06D8-0EAE-BF6F-86F11CB6C5C5}"/>
              </a:ext>
            </a:extLst>
          </p:cNvPr>
          <p:cNvSpPr/>
          <p:nvPr userDrawn="1"/>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13" name="Rectangle 12">
            <a:extLst>
              <a:ext uri="{FF2B5EF4-FFF2-40B4-BE49-F238E27FC236}">
                <a16:creationId xmlns:a16="http://schemas.microsoft.com/office/drawing/2014/main" id="{60854FA7-7B15-242B-4054-D99849B19994}"/>
              </a:ext>
            </a:extLst>
          </p:cNvPr>
          <p:cNvSpPr/>
          <p:nvPr userDrawn="1"/>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14" name="Rectangle 13">
            <a:extLst>
              <a:ext uri="{FF2B5EF4-FFF2-40B4-BE49-F238E27FC236}">
                <a16:creationId xmlns:a16="http://schemas.microsoft.com/office/drawing/2014/main" id="{09D20C96-78CA-678D-5428-3AEDC45F223A}"/>
              </a:ext>
            </a:extLst>
          </p:cNvPr>
          <p:cNvSpPr/>
          <p:nvPr userDrawn="1"/>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Tree>
    <p:extLst>
      <p:ext uri="{BB962C8B-B14F-4D97-AF65-F5344CB8AC3E}">
        <p14:creationId xmlns:p14="http://schemas.microsoft.com/office/powerpoint/2010/main" val="22174820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One Column Content Dark">
    <p:bg>
      <p:bgPr>
        <a:solidFill>
          <a:srgbClr val="464646"/>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rtlCol="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5" name="Title 4"/>
          <p:cNvSpPr>
            <a:spLocks noGrp="1"/>
          </p:cNvSpPr>
          <p:nvPr>
            <p:ph type="title" hasCustomPrompt="1"/>
          </p:nvPr>
        </p:nvSpPr>
        <p:spPr/>
        <p:txBody>
          <a:bodyPr rtlCol="0"/>
          <a:lstStyle>
            <a:lvl1pPr>
              <a:defRPr>
                <a:solidFill>
                  <a:schemeClr val="tx1"/>
                </a:solidFill>
              </a:defRPr>
            </a:lvl1pPr>
          </a:lstStyle>
          <a:p>
            <a:pPr rtl="0"/>
            <a:r>
              <a:rPr lang="en-gb"/>
              <a:t>[Slide title]</a:t>
            </a:r>
            <a:endParaRPr lang="en-GB"/>
          </a:p>
        </p:txBody>
      </p:sp>
      <p:sp>
        <p:nvSpPr>
          <p:cNvPr id="9" name="Date Placeholder 8">
            <a:extLst>
              <a:ext uri="{FF2B5EF4-FFF2-40B4-BE49-F238E27FC236}">
                <a16:creationId xmlns:a16="http://schemas.microsoft.com/office/drawing/2014/main" id="{534FC478-2103-444D-A788-6C385FEADA19}"/>
              </a:ext>
            </a:extLst>
          </p:cNvPr>
          <p:cNvSpPr>
            <a:spLocks noGrp="1"/>
          </p:cNvSpPr>
          <p:nvPr>
            <p:ph type="dt" sz="half" idx="10"/>
          </p:nvPr>
        </p:nvSpPr>
        <p:spPr/>
        <p:txBody>
          <a:bodyPr rtlCol="0"/>
          <a:lstStyle/>
          <a:p>
            <a:pPr rtl="0"/>
            <a:r>
              <a:rPr lang="en-gb"/>
              <a:t>Date</a:t>
            </a:r>
          </a:p>
        </p:txBody>
      </p:sp>
      <p:sp>
        <p:nvSpPr>
          <p:cNvPr id="10" name="Footer Placeholder 9">
            <a:extLst>
              <a:ext uri="{FF2B5EF4-FFF2-40B4-BE49-F238E27FC236}">
                <a16:creationId xmlns:a16="http://schemas.microsoft.com/office/drawing/2014/main" id="{50208723-B803-0D42-8863-6E0ACA5FA811}"/>
              </a:ext>
            </a:extLst>
          </p:cNvPr>
          <p:cNvSpPr>
            <a:spLocks noGrp="1"/>
          </p:cNvSpPr>
          <p:nvPr>
            <p:ph type="ftr" sz="quarter" idx="11"/>
          </p:nvPr>
        </p:nvSpPr>
        <p:spPr>
          <a:xfrm>
            <a:off x="442912" y="6355080"/>
            <a:ext cx="5473701" cy="137160"/>
          </a:xfrm>
          <a:prstGeom prst="rect">
            <a:avLst/>
          </a:prstGeom>
        </p:spPr>
        <p:txBody>
          <a:bodyPr rtlCol="0"/>
          <a:lstStyle/>
          <a:p>
            <a:pPr algn="l" rtl="0"/>
            <a:r>
              <a:rPr lang="en-gb"/>
              <a:t>Presentation Title</a:t>
            </a:r>
          </a:p>
        </p:txBody>
      </p:sp>
      <p:sp>
        <p:nvSpPr>
          <p:cNvPr id="11" name="Slide Number Placeholder 10">
            <a:extLst>
              <a:ext uri="{FF2B5EF4-FFF2-40B4-BE49-F238E27FC236}">
                <a16:creationId xmlns:a16="http://schemas.microsoft.com/office/drawing/2014/main" id="{B9D3C748-DE6A-F649-888F-43A3773D1D4D}"/>
              </a:ext>
            </a:extLst>
          </p:cNvPr>
          <p:cNvSpPr>
            <a:spLocks noGrp="1"/>
          </p:cNvSpPr>
          <p:nvPr>
            <p:ph type="sldNum" sz="quarter" idx="12"/>
          </p:nvPr>
        </p:nvSpPr>
        <p:spPr/>
        <p:txBody>
          <a:bodyPr rtlCol="0"/>
          <a:lstStyle/>
          <a:p>
            <a:pPr rtl="0"/>
            <a:fld id="{7870704B-CE94-48CC-AF30-84932A1262A7}" type="slidenum">
              <a:rPr lang="en-GB" smtClean="0"/>
              <a:pPr/>
              <a:t>‹#›</a:t>
            </a:fld>
            <a:endParaRPr lang="en-GB"/>
          </a:p>
        </p:txBody>
      </p:sp>
    </p:spTree>
    <p:extLst>
      <p:ext uri="{BB962C8B-B14F-4D97-AF65-F5344CB8AC3E}">
        <p14:creationId xmlns:p14="http://schemas.microsoft.com/office/powerpoint/2010/main" val="767746839"/>
      </p:ext>
    </p:extLst>
  </p:cSld>
  <p:clrMapOvr>
    <a:overrideClrMapping bg1="dk1" tx1="lt1" bg2="dk2" tx2="lt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One Column Chart Dark">
    <p:bg>
      <p:bgPr>
        <a:solidFill>
          <a:srgbClr val="464646"/>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rtlCol="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9" name="Chart Placeholder 8"/>
          <p:cNvSpPr>
            <a:spLocks noGrp="1"/>
          </p:cNvSpPr>
          <p:nvPr>
            <p:ph type="chart" sz="quarter" idx="13"/>
          </p:nvPr>
        </p:nvSpPr>
        <p:spPr>
          <a:xfrm>
            <a:off x="5600701" y="1428750"/>
            <a:ext cx="6148387" cy="4743450"/>
          </a:xfrm>
        </p:spPr>
        <p:txBody>
          <a:bodyPr rtlCol="0" anchor="ctr" anchorCtr="0"/>
          <a:lstStyle>
            <a:lvl1pPr algn="ctr">
              <a:defRPr sz="1200" b="0">
                <a:solidFill>
                  <a:schemeClr val="tx1"/>
                </a:solidFill>
              </a:defRPr>
            </a:lvl1pPr>
          </a:lstStyle>
          <a:p>
            <a:pPr rtl="0"/>
            <a:r>
              <a:rPr lang="en-gb"/>
              <a:t>Click icon to add chart</a:t>
            </a:r>
            <a:endParaRPr lang="en-GB"/>
          </a:p>
        </p:txBody>
      </p:sp>
      <p:sp>
        <p:nvSpPr>
          <p:cNvPr id="5" name="Title 4"/>
          <p:cNvSpPr>
            <a:spLocks noGrp="1"/>
          </p:cNvSpPr>
          <p:nvPr>
            <p:ph type="title" hasCustomPrompt="1"/>
          </p:nvPr>
        </p:nvSpPr>
        <p:spPr/>
        <p:txBody>
          <a:bodyPr rtlCol="0"/>
          <a:lstStyle>
            <a:lvl1pPr>
              <a:defRPr>
                <a:solidFill>
                  <a:schemeClr val="tx1"/>
                </a:solidFill>
              </a:defRPr>
            </a:lvl1pPr>
          </a:lstStyle>
          <a:p>
            <a:pPr rtl="0"/>
            <a:r>
              <a:rPr lang="en-gb"/>
              <a:t>[Slide title]</a:t>
            </a:r>
            <a:endParaRPr lang="en-GB"/>
          </a:p>
        </p:txBody>
      </p:sp>
      <p:sp>
        <p:nvSpPr>
          <p:cNvPr id="2" name="Date Placeholder 1">
            <a:extLst>
              <a:ext uri="{FF2B5EF4-FFF2-40B4-BE49-F238E27FC236}">
                <a16:creationId xmlns:a16="http://schemas.microsoft.com/office/drawing/2014/main" id="{240EE541-D951-5343-8A19-5BC13B8C9665}"/>
              </a:ext>
            </a:extLst>
          </p:cNvPr>
          <p:cNvSpPr>
            <a:spLocks noGrp="1"/>
          </p:cNvSpPr>
          <p:nvPr>
            <p:ph type="dt" sz="half" idx="14"/>
          </p:nvPr>
        </p:nvSpPr>
        <p:spPr/>
        <p:txBody>
          <a:bodyPr rtlCol="0"/>
          <a:lstStyle/>
          <a:p>
            <a:pPr rtl="0"/>
            <a:r>
              <a:rPr lang="en-gb"/>
              <a:t>Date</a:t>
            </a:r>
          </a:p>
        </p:txBody>
      </p:sp>
      <p:sp>
        <p:nvSpPr>
          <p:cNvPr id="4" name="Footer Placeholder 3">
            <a:extLst>
              <a:ext uri="{FF2B5EF4-FFF2-40B4-BE49-F238E27FC236}">
                <a16:creationId xmlns:a16="http://schemas.microsoft.com/office/drawing/2014/main" id="{7C4A7C0D-ED32-3C4A-A6FA-92C1A14555DB}"/>
              </a:ext>
            </a:extLst>
          </p:cNvPr>
          <p:cNvSpPr>
            <a:spLocks noGrp="1"/>
          </p:cNvSpPr>
          <p:nvPr>
            <p:ph type="ftr" sz="quarter" idx="15"/>
          </p:nvPr>
        </p:nvSpPr>
        <p:spPr>
          <a:xfrm>
            <a:off x="442912" y="6355080"/>
            <a:ext cx="5473701" cy="137160"/>
          </a:xfrm>
          <a:prstGeom prst="rect">
            <a:avLst/>
          </a:prstGeom>
        </p:spPr>
        <p:txBody>
          <a:bodyPr rtlCol="0"/>
          <a:lstStyle/>
          <a:p>
            <a:pPr algn="l" rtl="0"/>
            <a:r>
              <a:rPr lang="en-gb"/>
              <a:t>Presentation Title</a:t>
            </a:r>
          </a:p>
        </p:txBody>
      </p:sp>
      <p:sp>
        <p:nvSpPr>
          <p:cNvPr id="10" name="Slide Number Placeholder 9">
            <a:extLst>
              <a:ext uri="{FF2B5EF4-FFF2-40B4-BE49-F238E27FC236}">
                <a16:creationId xmlns:a16="http://schemas.microsoft.com/office/drawing/2014/main" id="{2C2BE143-A791-F940-BA69-8C99703B699E}"/>
              </a:ext>
            </a:extLst>
          </p:cNvPr>
          <p:cNvSpPr>
            <a:spLocks noGrp="1"/>
          </p:cNvSpPr>
          <p:nvPr>
            <p:ph type="sldNum" sz="quarter" idx="16"/>
          </p:nvPr>
        </p:nvSpPr>
        <p:spPr/>
        <p:txBody>
          <a:bodyPr rtlCol="0"/>
          <a:lstStyle/>
          <a:p>
            <a:pPr rtl="0"/>
            <a:fld id="{7870704B-CE94-48CC-AF30-84932A1262A7}" type="slidenum">
              <a:rPr lang="en-GB" smtClean="0"/>
              <a:pPr/>
              <a:t>‹#›</a:t>
            </a:fld>
            <a:endParaRPr lang="en-GB"/>
          </a:p>
        </p:txBody>
      </p:sp>
    </p:spTree>
    <p:extLst>
      <p:ext uri="{BB962C8B-B14F-4D97-AF65-F5344CB8AC3E}">
        <p14:creationId xmlns:p14="http://schemas.microsoft.com/office/powerpoint/2010/main" val="3581681609"/>
      </p:ext>
    </p:extLst>
  </p:cSld>
  <p:clrMapOvr>
    <a:overrideClrMapping bg1="dk1" tx1="lt1" bg2="dk2" tx2="lt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Chart Dark">
    <p:bg>
      <p:bgPr>
        <a:solidFill>
          <a:srgbClr val="464646"/>
        </a:solidFill>
        <a:effectLst/>
      </p:bgPr>
    </p:bg>
    <p:spTree>
      <p:nvGrpSpPr>
        <p:cNvPr id="1" name=""/>
        <p:cNvGrpSpPr/>
        <p:nvPr/>
      </p:nvGrpSpPr>
      <p:grpSpPr>
        <a:xfrm>
          <a:off x="0" y="0"/>
          <a:ext cx="0" cy="0"/>
          <a:chOff x="0" y="0"/>
          <a:chExt cx="0" cy="0"/>
        </a:xfrm>
      </p:grpSpPr>
      <p:sp>
        <p:nvSpPr>
          <p:cNvPr id="8" name="Chart Placeholder 7"/>
          <p:cNvSpPr>
            <a:spLocks noGrp="1"/>
          </p:cNvSpPr>
          <p:nvPr>
            <p:ph type="chart" sz="quarter" idx="13"/>
          </p:nvPr>
        </p:nvSpPr>
        <p:spPr>
          <a:xfrm>
            <a:off x="442913" y="2103438"/>
            <a:ext cx="11306175" cy="4068762"/>
          </a:xfrm>
        </p:spPr>
        <p:txBody>
          <a:bodyPr rtlCol="0" anchor="ctr" anchorCtr="0"/>
          <a:lstStyle>
            <a:lvl1pPr algn="ctr">
              <a:defRPr sz="1200" b="0">
                <a:solidFill>
                  <a:schemeClr val="tx1"/>
                </a:solidFill>
              </a:defRPr>
            </a:lvl1pPr>
          </a:lstStyle>
          <a:p>
            <a:pPr rtl="0"/>
            <a:r>
              <a:rPr lang="en-gb"/>
              <a:t>Click icon to add chart</a:t>
            </a:r>
            <a:endParaRPr lang="en-GB"/>
          </a:p>
        </p:txBody>
      </p:sp>
      <p:sp>
        <p:nvSpPr>
          <p:cNvPr id="4" name="Title 3"/>
          <p:cNvSpPr>
            <a:spLocks noGrp="1"/>
          </p:cNvSpPr>
          <p:nvPr>
            <p:ph type="title" hasCustomPrompt="1"/>
          </p:nvPr>
        </p:nvSpPr>
        <p:spPr/>
        <p:txBody>
          <a:bodyPr rtlCol="0"/>
          <a:lstStyle>
            <a:lvl1pPr>
              <a:defRPr>
                <a:solidFill>
                  <a:schemeClr val="tx1"/>
                </a:solidFill>
              </a:defRPr>
            </a:lvl1pPr>
          </a:lstStyle>
          <a:p>
            <a:pPr rtl="0"/>
            <a:r>
              <a:rPr lang="en-gb"/>
              <a:t>[Slide title]</a:t>
            </a:r>
            <a:endParaRPr lang="en-GB"/>
          </a:p>
        </p:txBody>
      </p:sp>
      <p:sp>
        <p:nvSpPr>
          <p:cNvPr id="2" name="Date Placeholder 1">
            <a:extLst>
              <a:ext uri="{FF2B5EF4-FFF2-40B4-BE49-F238E27FC236}">
                <a16:creationId xmlns:a16="http://schemas.microsoft.com/office/drawing/2014/main" id="{3368A692-B2AF-6448-8025-A2D10476E94B}"/>
              </a:ext>
            </a:extLst>
          </p:cNvPr>
          <p:cNvSpPr>
            <a:spLocks noGrp="1"/>
          </p:cNvSpPr>
          <p:nvPr>
            <p:ph type="dt" sz="half" idx="14"/>
          </p:nvPr>
        </p:nvSpPr>
        <p:spPr/>
        <p:txBody>
          <a:bodyPr rtlCol="0"/>
          <a:lstStyle/>
          <a:p>
            <a:pPr rtl="0"/>
            <a:r>
              <a:rPr lang="en-gb"/>
              <a:t>Date</a:t>
            </a:r>
          </a:p>
        </p:txBody>
      </p:sp>
      <p:sp>
        <p:nvSpPr>
          <p:cNvPr id="3" name="Footer Placeholder 2">
            <a:extLst>
              <a:ext uri="{FF2B5EF4-FFF2-40B4-BE49-F238E27FC236}">
                <a16:creationId xmlns:a16="http://schemas.microsoft.com/office/drawing/2014/main" id="{EF6BD465-CD15-EC45-83F1-C724AC166A8A}"/>
              </a:ext>
            </a:extLst>
          </p:cNvPr>
          <p:cNvSpPr>
            <a:spLocks noGrp="1"/>
          </p:cNvSpPr>
          <p:nvPr>
            <p:ph type="ftr" sz="quarter" idx="15"/>
          </p:nvPr>
        </p:nvSpPr>
        <p:spPr>
          <a:xfrm>
            <a:off x="442912" y="6355080"/>
            <a:ext cx="5473701" cy="137160"/>
          </a:xfrm>
          <a:prstGeom prst="rect">
            <a:avLst/>
          </a:prstGeom>
        </p:spPr>
        <p:txBody>
          <a:bodyPr rtlCol="0"/>
          <a:lstStyle/>
          <a:p>
            <a:pPr algn="l" rtl="0"/>
            <a:r>
              <a:rPr lang="en-gb"/>
              <a:t>Presentation Title</a:t>
            </a:r>
          </a:p>
        </p:txBody>
      </p:sp>
      <p:sp>
        <p:nvSpPr>
          <p:cNvPr id="9" name="Slide Number Placeholder 8">
            <a:extLst>
              <a:ext uri="{FF2B5EF4-FFF2-40B4-BE49-F238E27FC236}">
                <a16:creationId xmlns:a16="http://schemas.microsoft.com/office/drawing/2014/main" id="{C8247A16-A0E7-4A40-BC88-A10C50CA51F4}"/>
              </a:ext>
            </a:extLst>
          </p:cNvPr>
          <p:cNvSpPr>
            <a:spLocks noGrp="1"/>
          </p:cNvSpPr>
          <p:nvPr>
            <p:ph type="sldNum" sz="quarter" idx="16"/>
          </p:nvPr>
        </p:nvSpPr>
        <p:spPr/>
        <p:txBody>
          <a:bodyPr rtlCol="0"/>
          <a:lstStyle/>
          <a:p>
            <a:pPr rtl="0"/>
            <a:fld id="{7870704B-CE94-48CC-AF30-84932A1262A7}" type="slidenum">
              <a:rPr lang="en-GB" smtClean="0"/>
              <a:pPr/>
              <a:t>‹#›</a:t>
            </a:fld>
            <a:endParaRPr lang="en-GB"/>
          </a:p>
        </p:txBody>
      </p:sp>
    </p:spTree>
    <p:extLst>
      <p:ext uri="{BB962C8B-B14F-4D97-AF65-F5344CB8AC3E}">
        <p14:creationId xmlns:p14="http://schemas.microsoft.com/office/powerpoint/2010/main" val="1735232353"/>
      </p:ext>
    </p:extLst>
  </p:cSld>
  <p:clrMapOvr>
    <a:overrideClrMapping bg1="dk1" tx1="lt1" bg2="dk2" tx2="lt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Quote 1 Image Full">
    <p:bg>
      <p:bgPr>
        <a:solidFill>
          <a:srgbClr val="DEDEDE"/>
        </a:solidFill>
        <a:effectLst/>
      </p:bgPr>
    </p:bg>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0" y="0"/>
            <a:ext cx="12192000" cy="6858000"/>
          </a:xfrm>
          <a:solidFill>
            <a:schemeClr val="tx2"/>
          </a:solidFill>
        </p:spPr>
        <p:txBody>
          <a:bodyPr rtlCol="0" anchor="ctr" anchorCtr="0"/>
          <a:lstStyle>
            <a:lvl1pPr algn="ctr">
              <a:defRPr sz="1200" b="0">
                <a:solidFill>
                  <a:schemeClr val="bg1"/>
                </a:solidFill>
              </a:defRPr>
            </a:lvl1pPr>
          </a:lstStyle>
          <a:p>
            <a:pPr rtl="0"/>
            <a:r>
              <a:rPr lang="en-gb"/>
              <a:t>Click icon to add picture</a:t>
            </a:r>
            <a:endParaRPr lang="en-GB"/>
          </a:p>
        </p:txBody>
      </p:sp>
      <p:sp>
        <p:nvSpPr>
          <p:cNvPr id="3" name="Content Placeholder 2"/>
          <p:cNvSpPr>
            <a:spLocks noGrp="1"/>
          </p:cNvSpPr>
          <p:nvPr>
            <p:ph idx="1" hasCustomPrompt="1"/>
          </p:nvPr>
        </p:nvSpPr>
        <p:spPr>
          <a:xfrm>
            <a:off x="0" y="1143000"/>
            <a:ext cx="4572000" cy="4572000"/>
          </a:xfrm>
          <a:solidFill>
            <a:srgbClr val="E0301E"/>
          </a:solidFill>
        </p:spPr>
        <p:txBody>
          <a:bodyPr lIns="438912" tIns="1440000" rIns="252000" bIns="180000" rtlCol="0"/>
          <a:lstStyle>
            <a:lvl1pPr marL="0" indent="0">
              <a:lnSpc>
                <a:spcPct val="90000"/>
              </a:lnSpc>
              <a:spcBef>
                <a:spcPts val="0"/>
              </a:spcBef>
              <a:spcAft>
                <a:spcPts val="3000"/>
              </a:spcAft>
              <a:buFont typeface="Arial" panose="020B0604020202020204" pitchFamily="34" charset="0"/>
              <a:buNone/>
              <a:defRPr sz="2600" b="0">
                <a:solidFill>
                  <a:schemeClr val="tx1"/>
                </a:solidFill>
                <a:latin typeface="+mj-lt"/>
              </a:defRPr>
            </a:lvl1pPr>
            <a:lvl2pPr marL="0" indent="0">
              <a:spcBef>
                <a:spcPts val="0"/>
              </a:spcBef>
              <a:spcAft>
                <a:spcPts val="0"/>
              </a:spcAft>
              <a:buFontTx/>
              <a:buNone/>
              <a:defRPr sz="1600" b="1">
                <a:solidFill>
                  <a:schemeClr val="tx1"/>
                </a:solidFill>
                <a:latin typeface="+mn-lt"/>
              </a:defRPr>
            </a:lvl2pPr>
            <a:lvl3pPr marL="0" indent="0">
              <a:spcBef>
                <a:spcPts val="0"/>
              </a:spcBef>
              <a:spcAft>
                <a:spcPts val="0"/>
              </a:spcAft>
              <a:buFontTx/>
              <a:buNone/>
              <a:defRPr sz="1600" b="0">
                <a:solidFill>
                  <a:schemeClr val="tx1"/>
                </a:solidFill>
                <a:latin typeface="+mn-lt"/>
              </a:defRPr>
            </a:lvl3pPr>
            <a:lvl4pPr marL="0" indent="0">
              <a:spcBef>
                <a:spcPts val="0"/>
              </a:spcBef>
              <a:spcAft>
                <a:spcPts val="0"/>
              </a:spcAft>
              <a:buFontTx/>
              <a:buNone/>
              <a:defRPr sz="1600" b="0">
                <a:solidFill>
                  <a:schemeClr val="tx1"/>
                </a:solidFill>
                <a:latin typeface="+mn-lt"/>
              </a:defRPr>
            </a:lvl4pPr>
            <a:lvl5pPr marL="0" indent="0">
              <a:spcBef>
                <a:spcPts val="0"/>
              </a:spcBef>
              <a:spcAft>
                <a:spcPts val="0"/>
              </a:spcAft>
              <a:buFontTx/>
              <a:buNone/>
              <a:defRPr sz="1600" b="0">
                <a:solidFill>
                  <a:schemeClr val="tx1"/>
                </a:solidFill>
                <a:latin typeface="+mn-lt"/>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endParaRPr lang="en-GB"/>
          </a:p>
        </p:txBody>
      </p:sp>
      <p:sp>
        <p:nvSpPr>
          <p:cNvPr id="11" name="Freeform 5">
            <a:extLst>
              <a:ext uri="{FF2B5EF4-FFF2-40B4-BE49-F238E27FC236}">
                <a16:creationId xmlns:a16="http://schemas.microsoft.com/office/drawing/2014/main" id="{5E9DA768-B963-3547-B650-2E77ED7439D3}"/>
              </a:ext>
            </a:extLst>
          </p:cNvPr>
          <p:cNvSpPr>
            <a:spLocks noChangeAspect="1" noEditPoints="1"/>
          </p:cNvSpPr>
          <p:nvPr userDrawn="1"/>
        </p:nvSpPr>
        <p:spPr bwMode="white">
          <a:xfrm>
            <a:off x="442913" y="1623703"/>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US"/>
          </a:p>
        </p:txBody>
      </p:sp>
      <p:sp>
        <p:nvSpPr>
          <p:cNvPr id="7" name="Date Placeholder 6">
            <a:extLst>
              <a:ext uri="{FF2B5EF4-FFF2-40B4-BE49-F238E27FC236}">
                <a16:creationId xmlns:a16="http://schemas.microsoft.com/office/drawing/2014/main" id="{A1D36D47-D12A-3142-B681-815978E85E77}"/>
              </a:ext>
            </a:extLst>
          </p:cNvPr>
          <p:cNvSpPr>
            <a:spLocks noGrp="1"/>
          </p:cNvSpPr>
          <p:nvPr>
            <p:ph type="dt" sz="half" idx="15"/>
          </p:nvPr>
        </p:nvSpPr>
        <p:spPr/>
        <p:txBody>
          <a:bodyPr rtlCol="0"/>
          <a:lstStyle/>
          <a:p>
            <a:pPr rtl="0"/>
            <a:r>
              <a:rPr lang="en-gb"/>
              <a:t>Date</a:t>
            </a:r>
          </a:p>
        </p:txBody>
      </p:sp>
      <p:sp>
        <p:nvSpPr>
          <p:cNvPr id="8" name="Footer Placeholder 7">
            <a:extLst>
              <a:ext uri="{FF2B5EF4-FFF2-40B4-BE49-F238E27FC236}">
                <a16:creationId xmlns:a16="http://schemas.microsoft.com/office/drawing/2014/main" id="{3042CAE4-1315-134B-A97D-6331422E4046}"/>
              </a:ext>
            </a:extLst>
          </p:cNvPr>
          <p:cNvSpPr>
            <a:spLocks noGrp="1"/>
          </p:cNvSpPr>
          <p:nvPr>
            <p:ph type="ftr" sz="quarter" idx="16"/>
          </p:nvPr>
        </p:nvSpPr>
        <p:spPr>
          <a:xfrm>
            <a:off x="442912" y="6355080"/>
            <a:ext cx="5473701" cy="137160"/>
          </a:xfrm>
          <a:prstGeom prst="rect">
            <a:avLst/>
          </a:prstGeom>
        </p:spPr>
        <p:txBody>
          <a:bodyPr rtlCol="0"/>
          <a:lstStyle/>
          <a:p>
            <a:pPr algn="l" rtl="0"/>
            <a:r>
              <a:rPr lang="en-gb"/>
              <a:t>Presentation Title</a:t>
            </a:r>
          </a:p>
        </p:txBody>
      </p:sp>
      <p:sp>
        <p:nvSpPr>
          <p:cNvPr id="9" name="Slide Number Placeholder 8">
            <a:extLst>
              <a:ext uri="{FF2B5EF4-FFF2-40B4-BE49-F238E27FC236}">
                <a16:creationId xmlns:a16="http://schemas.microsoft.com/office/drawing/2014/main" id="{4751649C-08F4-D84A-9E3B-1FCB427D60BF}"/>
              </a:ext>
            </a:extLst>
          </p:cNvPr>
          <p:cNvSpPr>
            <a:spLocks noGrp="1"/>
          </p:cNvSpPr>
          <p:nvPr>
            <p:ph type="sldNum" sz="quarter" idx="17"/>
          </p:nvPr>
        </p:nvSpPr>
        <p:spPr/>
        <p:txBody>
          <a:bodyPr rtlCol="0"/>
          <a:lstStyle/>
          <a:p>
            <a:pPr rtl="0"/>
            <a:fld id="{7870704B-CE94-48CC-AF30-84932A1262A7}" type="slidenum">
              <a:rPr lang="en-GB" smtClean="0"/>
              <a:pPr/>
              <a:t>‹#›</a:t>
            </a:fld>
            <a:endParaRPr lang="en-GB"/>
          </a:p>
        </p:txBody>
      </p:sp>
    </p:spTree>
    <p:extLst>
      <p:ext uri="{BB962C8B-B14F-4D97-AF65-F5344CB8AC3E}">
        <p14:creationId xmlns:p14="http://schemas.microsoft.com/office/powerpoint/2010/main" val="55447182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Quote 1 Image Orange">
    <p:bg>
      <p:bgPr>
        <a:solidFill>
          <a:srgbClr val="D04A02"/>
        </a:solidFill>
        <a:effectLst/>
      </p:bgPr>
    </p:bg>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096000" y="0"/>
            <a:ext cx="6096000" cy="6858000"/>
          </a:xfrm>
          <a:solidFill>
            <a:schemeClr val="tx2"/>
          </a:solidFill>
        </p:spPr>
        <p:txBody>
          <a:bodyPr rtlCol="0" anchor="ctr" anchorCtr="0"/>
          <a:lstStyle>
            <a:lvl1pPr algn="ctr">
              <a:defRPr sz="1200" b="0">
                <a:solidFill>
                  <a:schemeClr val="bg1"/>
                </a:solidFill>
              </a:defRPr>
            </a:lvl1pPr>
          </a:lstStyle>
          <a:p>
            <a:pPr rtl="0"/>
            <a:r>
              <a:rPr lang="en-gb"/>
              <a:t>Click icon to add picture</a:t>
            </a:r>
            <a:endParaRPr lang="en-GB"/>
          </a:p>
        </p:txBody>
      </p:sp>
      <p:sp>
        <p:nvSpPr>
          <p:cNvPr id="3" name="Content Placeholder 2"/>
          <p:cNvSpPr>
            <a:spLocks noGrp="1"/>
          </p:cNvSpPr>
          <p:nvPr>
            <p:ph idx="1" hasCustomPrompt="1"/>
          </p:nvPr>
        </p:nvSpPr>
        <p:spPr>
          <a:xfrm>
            <a:off x="442913" y="1714500"/>
            <a:ext cx="5299393" cy="4457700"/>
          </a:xfrm>
        </p:spPr>
        <p:txBody>
          <a:bodyPr rtlCol="0"/>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9" name="Freeform 5">
            <a:extLst>
              <a:ext uri="{FF2B5EF4-FFF2-40B4-BE49-F238E27FC236}">
                <a16:creationId xmlns:a16="http://schemas.microsoft.com/office/drawing/2014/main" id="{EBA5CA3E-5ADF-C84E-8B6D-07C039516DFE}"/>
              </a:ext>
            </a:extLst>
          </p:cNvPr>
          <p:cNvSpPr>
            <a:spLocks noChangeAspect="1" noEditPoints="1"/>
          </p:cNvSpPr>
          <p:nvPr userDrawn="1"/>
        </p:nvSpPr>
        <p:spPr bwMode="black">
          <a:xfrm>
            <a:off x="442913" y="687001"/>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US"/>
          </a:p>
        </p:txBody>
      </p:sp>
      <p:sp>
        <p:nvSpPr>
          <p:cNvPr id="2" name="Date Placeholder 1">
            <a:extLst>
              <a:ext uri="{FF2B5EF4-FFF2-40B4-BE49-F238E27FC236}">
                <a16:creationId xmlns:a16="http://schemas.microsoft.com/office/drawing/2014/main" id="{08ACB6F4-A2A7-6E4D-A8EB-50B5B35AADEB}"/>
              </a:ext>
            </a:extLst>
          </p:cNvPr>
          <p:cNvSpPr>
            <a:spLocks noGrp="1"/>
          </p:cNvSpPr>
          <p:nvPr>
            <p:ph type="dt" sz="half" idx="15"/>
          </p:nvPr>
        </p:nvSpPr>
        <p:spPr/>
        <p:txBody>
          <a:bodyPr rtlCol="0"/>
          <a:lstStyle/>
          <a:p>
            <a:pPr rtl="0"/>
            <a:r>
              <a:rPr lang="en-gb"/>
              <a:t>Date</a:t>
            </a:r>
          </a:p>
        </p:txBody>
      </p:sp>
      <p:sp>
        <p:nvSpPr>
          <p:cNvPr id="4" name="Footer Placeholder 3">
            <a:extLst>
              <a:ext uri="{FF2B5EF4-FFF2-40B4-BE49-F238E27FC236}">
                <a16:creationId xmlns:a16="http://schemas.microsoft.com/office/drawing/2014/main" id="{37FC6095-B1C7-6143-B9FD-C545A6D03573}"/>
              </a:ext>
            </a:extLst>
          </p:cNvPr>
          <p:cNvSpPr>
            <a:spLocks noGrp="1"/>
          </p:cNvSpPr>
          <p:nvPr>
            <p:ph type="ftr" sz="quarter" idx="16"/>
          </p:nvPr>
        </p:nvSpPr>
        <p:spPr>
          <a:xfrm>
            <a:off x="442912" y="6355080"/>
            <a:ext cx="5473701" cy="137160"/>
          </a:xfrm>
          <a:prstGeom prst="rect">
            <a:avLst/>
          </a:prstGeom>
        </p:spPr>
        <p:txBody>
          <a:bodyPr rtlCol="0"/>
          <a:lstStyle/>
          <a:p>
            <a:pPr algn="l" rtl="0"/>
            <a:r>
              <a:rPr lang="en-gb"/>
              <a:t>Presentation Title</a:t>
            </a:r>
          </a:p>
        </p:txBody>
      </p:sp>
      <p:sp>
        <p:nvSpPr>
          <p:cNvPr id="5" name="Slide Number Placeholder 4">
            <a:extLst>
              <a:ext uri="{FF2B5EF4-FFF2-40B4-BE49-F238E27FC236}">
                <a16:creationId xmlns:a16="http://schemas.microsoft.com/office/drawing/2014/main" id="{DAF7A802-0AAE-FA43-8858-03590E764031}"/>
              </a:ext>
            </a:extLst>
          </p:cNvPr>
          <p:cNvSpPr>
            <a:spLocks noGrp="1"/>
          </p:cNvSpPr>
          <p:nvPr>
            <p:ph type="sldNum" sz="quarter" idx="17"/>
          </p:nvPr>
        </p:nvSpPr>
        <p:spPr/>
        <p:txBody>
          <a:bodyPr rtlCol="0"/>
          <a:lstStyle/>
          <a:p>
            <a:pPr rtl="0"/>
            <a:fld id="{7870704B-CE94-48CC-AF30-84932A1262A7}" type="slidenum">
              <a:rPr lang="en-GB" smtClean="0"/>
              <a:pPr/>
              <a:t>‹#›</a:t>
            </a:fld>
            <a:endParaRPr lang="en-GB"/>
          </a:p>
        </p:txBody>
      </p:sp>
    </p:spTree>
    <p:extLst>
      <p:ext uri="{BB962C8B-B14F-4D97-AF65-F5344CB8AC3E}">
        <p14:creationId xmlns:p14="http://schemas.microsoft.com/office/powerpoint/2010/main" val="387430133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Quote 1 Imag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096000" y="0"/>
            <a:ext cx="6096000" cy="6858000"/>
          </a:xfrm>
          <a:solidFill>
            <a:schemeClr val="bg2"/>
          </a:solidFill>
        </p:spPr>
        <p:txBody>
          <a:bodyPr rtlCol="0" anchor="ctr" anchorCtr="0"/>
          <a:lstStyle>
            <a:lvl1pPr algn="ctr">
              <a:defRPr sz="1200" b="0">
                <a:solidFill>
                  <a:schemeClr val="tx1"/>
                </a:solidFill>
              </a:defRPr>
            </a:lvl1pPr>
          </a:lstStyle>
          <a:p>
            <a:pPr rtl="0"/>
            <a:r>
              <a:rPr lang="en-gb"/>
              <a:t>Click icon to add picture</a:t>
            </a:r>
            <a:endParaRPr lang="en-GB"/>
          </a:p>
        </p:txBody>
      </p:sp>
      <p:sp>
        <p:nvSpPr>
          <p:cNvPr id="3" name="Content Placeholder 2"/>
          <p:cNvSpPr>
            <a:spLocks noGrp="1"/>
          </p:cNvSpPr>
          <p:nvPr>
            <p:ph idx="1" hasCustomPrompt="1"/>
          </p:nvPr>
        </p:nvSpPr>
        <p:spPr>
          <a:xfrm>
            <a:off x="442913" y="1714500"/>
            <a:ext cx="5299393" cy="4457700"/>
          </a:xfrm>
        </p:spPr>
        <p:txBody>
          <a:bodyPr rtlCol="0"/>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lvl2pPr>
            <a:lvl3pPr marL="0" indent="0">
              <a:spcBef>
                <a:spcPts val="0"/>
              </a:spcBef>
              <a:spcAft>
                <a:spcPts val="0"/>
              </a:spcAft>
              <a:buFontTx/>
              <a:buNone/>
              <a:defRPr sz="1600"/>
            </a:lvl3pPr>
            <a:lvl4pPr marL="0" indent="0">
              <a:spcBef>
                <a:spcPts val="0"/>
              </a:spcBef>
              <a:spcAft>
                <a:spcPts val="0"/>
              </a:spcAft>
              <a:buFontTx/>
              <a:buNone/>
              <a:defRPr sz="1600"/>
            </a:lvl4pPr>
            <a:lvl5pPr marL="0" indent="0">
              <a:spcBef>
                <a:spcPts val="0"/>
              </a:spcBef>
              <a:spcAft>
                <a:spcPts val="0"/>
              </a:spcAft>
              <a:buFontTx/>
              <a:buNone/>
              <a:defRPr sz="1600"/>
            </a:lvl5pPr>
            <a:lvl6pPr marL="0" indent="0">
              <a:spcBef>
                <a:spcPts val="0"/>
              </a:spcBef>
              <a:spcAft>
                <a:spcPts val="0"/>
              </a:spcAft>
              <a:buFontTx/>
              <a:buNone/>
              <a:defRPr sz="1600"/>
            </a:lvl6pPr>
            <a:lvl7pPr marL="0" indent="0">
              <a:spcBef>
                <a:spcPts val="0"/>
              </a:spcBef>
              <a:spcAft>
                <a:spcPts val="0"/>
              </a:spcAft>
              <a:buFontTx/>
              <a:buNone/>
              <a:defRPr sz="1600"/>
            </a:lvl7pPr>
            <a:lvl8pPr marL="0" indent="0">
              <a:spcBef>
                <a:spcPts val="0"/>
              </a:spcBef>
              <a:spcAft>
                <a:spcPts val="0"/>
              </a:spcAft>
              <a:buFontTx/>
              <a:buNone/>
              <a:defRPr sz="1600"/>
            </a:lvl8pPr>
            <a:lvl9pPr marL="0" indent="0">
              <a:spcBef>
                <a:spcPts val="0"/>
              </a:spcBef>
              <a:spcAft>
                <a:spcPts val="0"/>
              </a:spcAft>
              <a:buFontTx/>
              <a:buNone/>
              <a:defRPr sz="1600"/>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0" name="Freeform 5">
            <a:extLst>
              <a:ext uri="{FF2B5EF4-FFF2-40B4-BE49-F238E27FC236}">
                <a16:creationId xmlns:a16="http://schemas.microsoft.com/office/drawing/2014/main" id="{751F50DC-1032-F848-8EFD-503462F60157}"/>
              </a:ext>
            </a:extLst>
          </p:cNvPr>
          <p:cNvSpPr>
            <a:spLocks noChangeAspect="1" noEditPoints="1"/>
          </p:cNvSpPr>
          <p:nvPr userDrawn="1"/>
        </p:nvSpPr>
        <p:spPr bwMode="auto">
          <a:xfrm>
            <a:off x="442913" y="687001"/>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US"/>
          </a:p>
        </p:txBody>
      </p:sp>
      <p:sp>
        <p:nvSpPr>
          <p:cNvPr id="6" name="Slide Number Placeholder 5">
            <a:extLst>
              <a:ext uri="{FF2B5EF4-FFF2-40B4-BE49-F238E27FC236}">
                <a16:creationId xmlns:a16="http://schemas.microsoft.com/office/drawing/2014/main" id="{C0618CEB-562C-EF47-A905-BA1BD3BB0B4A}"/>
              </a:ext>
            </a:extLst>
          </p:cNvPr>
          <p:cNvSpPr>
            <a:spLocks noGrp="1"/>
          </p:cNvSpPr>
          <p:nvPr>
            <p:ph type="sldNum" sz="quarter" idx="16"/>
          </p:nvPr>
        </p:nvSpPr>
        <p:spPr bwMode="gray"/>
        <p:txBody>
          <a:bodyPr rtlCol="0"/>
          <a:lstStyle>
            <a:lvl1pPr>
              <a:defRPr>
                <a:solidFill>
                  <a:schemeClr val="bg1"/>
                </a:solidFill>
              </a:defRPr>
            </a:lvl1pPr>
          </a:lstStyle>
          <a:p>
            <a:pPr rtl="0"/>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B7BEC181-486E-E441-8900-B8446C2DF2CE}"/>
              </a:ext>
            </a:extLst>
          </p:cNvPr>
          <p:cNvSpPr>
            <a:spLocks noGrp="1"/>
          </p:cNvSpPr>
          <p:nvPr>
            <p:ph type="dt" sz="half" idx="17"/>
          </p:nvPr>
        </p:nvSpPr>
        <p:spPr/>
        <p:txBody>
          <a:bodyPr rtlCol="0"/>
          <a:lstStyle>
            <a:lvl1pPr>
              <a:defRPr>
                <a:solidFill>
                  <a:schemeClr val="bg1"/>
                </a:solidFill>
              </a:defRPr>
            </a:lvl1pPr>
          </a:lstStyle>
          <a:p>
            <a:pPr rtl="0"/>
            <a:r>
              <a:rPr lang="en-gb"/>
              <a:t>Date</a:t>
            </a:r>
          </a:p>
        </p:txBody>
      </p:sp>
      <p:sp>
        <p:nvSpPr>
          <p:cNvPr id="4" name="Footer Placeholder 3">
            <a:extLst>
              <a:ext uri="{FF2B5EF4-FFF2-40B4-BE49-F238E27FC236}">
                <a16:creationId xmlns:a16="http://schemas.microsoft.com/office/drawing/2014/main" id="{761E6323-CD0D-424F-880F-557372819009}"/>
              </a:ext>
            </a:extLst>
          </p:cNvPr>
          <p:cNvSpPr>
            <a:spLocks noGrp="1"/>
          </p:cNvSpPr>
          <p:nvPr>
            <p:ph type="ftr" sz="quarter" idx="18"/>
          </p:nvPr>
        </p:nvSpPr>
        <p:spPr>
          <a:xfrm>
            <a:off x="442912" y="6355080"/>
            <a:ext cx="5473701" cy="137160"/>
          </a:xfrm>
          <a:prstGeom prst="rect">
            <a:avLst/>
          </a:prstGeom>
        </p:spPr>
        <p:txBody>
          <a:bodyPr rtlCol="0"/>
          <a:lstStyle/>
          <a:p>
            <a:pPr algn="l" rtl="0"/>
            <a:r>
              <a:rPr lang="en-gb"/>
              <a:t>Presentation Title</a:t>
            </a:r>
          </a:p>
        </p:txBody>
      </p:sp>
    </p:spTree>
    <p:extLst>
      <p:ext uri="{BB962C8B-B14F-4D97-AF65-F5344CB8AC3E}">
        <p14:creationId xmlns:p14="http://schemas.microsoft.com/office/powerpoint/2010/main" val="873285981"/>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Quote 2">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274570"/>
            <a:ext cx="9540366" cy="3897630"/>
          </a:xfrm>
        </p:spPr>
        <p:txBody>
          <a:bodyPr rtlCol="0"/>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lvl2pPr>
            <a:lvl3pPr marL="0" indent="0">
              <a:spcBef>
                <a:spcPts val="0"/>
              </a:spcBef>
              <a:spcAft>
                <a:spcPts val="0"/>
              </a:spcAft>
              <a:buFontTx/>
              <a:buNone/>
              <a:defRPr sz="1600"/>
            </a:lvl3pPr>
            <a:lvl4pPr marL="0" indent="0">
              <a:spcBef>
                <a:spcPts val="0"/>
              </a:spcBef>
              <a:spcAft>
                <a:spcPts val="0"/>
              </a:spcAft>
              <a:buFontTx/>
              <a:buNone/>
              <a:defRPr sz="1600"/>
            </a:lvl4pPr>
            <a:lvl5pPr marL="0" indent="0">
              <a:spcBef>
                <a:spcPts val="0"/>
              </a:spcBef>
              <a:spcAft>
                <a:spcPts val="0"/>
              </a:spcAft>
              <a:buFontTx/>
              <a:buNone/>
              <a:defRPr sz="1600"/>
            </a:lvl5pPr>
            <a:lvl6pPr marL="0" indent="0">
              <a:spcBef>
                <a:spcPts val="0"/>
              </a:spcBef>
              <a:spcAft>
                <a:spcPts val="0"/>
              </a:spcAft>
              <a:buFontTx/>
              <a:buNone/>
              <a:defRPr sz="1600"/>
            </a:lvl6pPr>
            <a:lvl7pPr marL="0" indent="0">
              <a:spcBef>
                <a:spcPts val="0"/>
              </a:spcBef>
              <a:spcAft>
                <a:spcPts val="0"/>
              </a:spcAft>
              <a:buFontTx/>
              <a:buNone/>
              <a:defRPr sz="1600"/>
            </a:lvl7pPr>
            <a:lvl8pPr marL="0" indent="0">
              <a:spcBef>
                <a:spcPts val="0"/>
              </a:spcBef>
              <a:spcAft>
                <a:spcPts val="0"/>
              </a:spcAft>
              <a:buFontTx/>
              <a:buNone/>
              <a:defRPr sz="1600"/>
            </a:lvl8pPr>
            <a:lvl9pPr marL="0" indent="0">
              <a:spcBef>
                <a:spcPts val="0"/>
              </a:spcBef>
              <a:spcAft>
                <a:spcPts val="0"/>
              </a:spcAft>
              <a:buFontTx/>
              <a:buNone/>
              <a:defRPr sz="1600"/>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6" name="Freeform 5">
            <a:extLst>
              <a:ext uri="{FF2B5EF4-FFF2-40B4-BE49-F238E27FC236}">
                <a16:creationId xmlns:a16="http://schemas.microsoft.com/office/drawing/2014/main" id="{07AD3661-A443-F74F-9528-11F7BA264BF5}"/>
              </a:ext>
            </a:extLst>
          </p:cNvPr>
          <p:cNvSpPr>
            <a:spLocks noChangeAspect="1" noEditPoints="1"/>
          </p:cNvSpPr>
          <p:nvPr userDrawn="1"/>
        </p:nvSpPr>
        <p:spPr bwMode="auto">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US"/>
          </a:p>
        </p:txBody>
      </p:sp>
      <p:sp>
        <p:nvSpPr>
          <p:cNvPr id="2" name="Date Placeholder 1">
            <a:extLst>
              <a:ext uri="{FF2B5EF4-FFF2-40B4-BE49-F238E27FC236}">
                <a16:creationId xmlns:a16="http://schemas.microsoft.com/office/drawing/2014/main" id="{7E5DC986-4502-464F-A426-50A70EA2E41A}"/>
              </a:ext>
            </a:extLst>
          </p:cNvPr>
          <p:cNvSpPr>
            <a:spLocks noGrp="1"/>
          </p:cNvSpPr>
          <p:nvPr>
            <p:ph type="dt" sz="half" idx="10"/>
          </p:nvPr>
        </p:nvSpPr>
        <p:spPr/>
        <p:txBody>
          <a:bodyPr rtlCol="0"/>
          <a:lstStyle/>
          <a:p>
            <a:pPr rtl="0"/>
            <a:r>
              <a:rPr lang="en-gb"/>
              <a:t>Date</a:t>
            </a:r>
          </a:p>
        </p:txBody>
      </p:sp>
      <p:sp>
        <p:nvSpPr>
          <p:cNvPr id="4" name="Footer Placeholder 3">
            <a:extLst>
              <a:ext uri="{FF2B5EF4-FFF2-40B4-BE49-F238E27FC236}">
                <a16:creationId xmlns:a16="http://schemas.microsoft.com/office/drawing/2014/main" id="{FE17195B-4456-9145-8D6E-97A5EBDF8090}"/>
              </a:ext>
            </a:extLst>
          </p:cNvPr>
          <p:cNvSpPr>
            <a:spLocks noGrp="1"/>
          </p:cNvSpPr>
          <p:nvPr>
            <p:ph type="ftr" sz="quarter" idx="11"/>
          </p:nvPr>
        </p:nvSpPr>
        <p:spPr>
          <a:xfrm>
            <a:off x="442912" y="6355080"/>
            <a:ext cx="5473701" cy="137160"/>
          </a:xfrm>
          <a:prstGeom prst="rect">
            <a:avLst/>
          </a:prstGeom>
        </p:spPr>
        <p:txBody>
          <a:bodyPr rtlCol="0"/>
          <a:lstStyle/>
          <a:p>
            <a:pPr algn="l" rtl="0"/>
            <a:r>
              <a:rPr lang="en-gb"/>
              <a:t>Presentation Title</a:t>
            </a:r>
          </a:p>
        </p:txBody>
      </p:sp>
      <p:sp>
        <p:nvSpPr>
          <p:cNvPr id="7" name="Slide Number Placeholder 6">
            <a:extLst>
              <a:ext uri="{FF2B5EF4-FFF2-40B4-BE49-F238E27FC236}">
                <a16:creationId xmlns:a16="http://schemas.microsoft.com/office/drawing/2014/main" id="{FC67263F-492F-7F4E-9E89-2A38E1B27F39}"/>
              </a:ext>
            </a:extLst>
          </p:cNvPr>
          <p:cNvSpPr>
            <a:spLocks noGrp="1"/>
          </p:cNvSpPr>
          <p:nvPr>
            <p:ph type="sldNum" sz="quarter" idx="12"/>
          </p:nvPr>
        </p:nvSpPr>
        <p:spPr/>
        <p:txBody>
          <a:bodyPr rtlCol="0"/>
          <a:lstStyle/>
          <a:p>
            <a:pPr rtl="0"/>
            <a:fld id="{7870704B-CE94-48CC-AF30-84932A1262A7}" type="slidenum">
              <a:rPr lang="en-GB" smtClean="0"/>
              <a:pPr/>
              <a:t>‹#›</a:t>
            </a:fld>
            <a:endParaRPr lang="en-GB"/>
          </a:p>
        </p:txBody>
      </p:sp>
    </p:spTree>
    <p:extLst>
      <p:ext uri="{BB962C8B-B14F-4D97-AF65-F5344CB8AC3E}">
        <p14:creationId xmlns:p14="http://schemas.microsoft.com/office/powerpoint/2010/main" val="3156153303"/>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Quote 2 Orange">
    <p:bg>
      <p:bgPr>
        <a:solidFill>
          <a:srgbClr val="D04A02"/>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274570"/>
            <a:ext cx="9540366" cy="3897630"/>
          </a:xfrm>
        </p:spPr>
        <p:txBody>
          <a:bodyPr rtlCol="0"/>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9" name="Freeform 5">
            <a:extLst>
              <a:ext uri="{FF2B5EF4-FFF2-40B4-BE49-F238E27FC236}">
                <a16:creationId xmlns:a16="http://schemas.microsoft.com/office/drawing/2014/main" id="{753C6A26-069C-C142-8C96-315DE67FAD09}"/>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US"/>
          </a:p>
        </p:txBody>
      </p:sp>
      <p:sp>
        <p:nvSpPr>
          <p:cNvPr id="10" name="Date Placeholder 9">
            <a:extLst>
              <a:ext uri="{FF2B5EF4-FFF2-40B4-BE49-F238E27FC236}">
                <a16:creationId xmlns:a16="http://schemas.microsoft.com/office/drawing/2014/main" id="{F95925A0-A65A-B94F-AD42-4A17D5E9B63B}"/>
              </a:ext>
            </a:extLst>
          </p:cNvPr>
          <p:cNvSpPr>
            <a:spLocks noGrp="1"/>
          </p:cNvSpPr>
          <p:nvPr>
            <p:ph type="dt" sz="half" idx="10"/>
          </p:nvPr>
        </p:nvSpPr>
        <p:spPr/>
        <p:txBody>
          <a:bodyPr rtlCol="0"/>
          <a:lstStyle/>
          <a:p>
            <a:pPr rtl="0"/>
            <a:r>
              <a:rPr lang="en-gb"/>
              <a:t>Date</a:t>
            </a:r>
          </a:p>
        </p:txBody>
      </p:sp>
      <p:sp>
        <p:nvSpPr>
          <p:cNvPr id="11" name="Footer Placeholder 10">
            <a:extLst>
              <a:ext uri="{FF2B5EF4-FFF2-40B4-BE49-F238E27FC236}">
                <a16:creationId xmlns:a16="http://schemas.microsoft.com/office/drawing/2014/main" id="{01CB2D71-BA29-2E4C-A7F8-AB7C48FCE919}"/>
              </a:ext>
            </a:extLst>
          </p:cNvPr>
          <p:cNvSpPr>
            <a:spLocks noGrp="1"/>
          </p:cNvSpPr>
          <p:nvPr>
            <p:ph type="ftr" sz="quarter" idx="11"/>
          </p:nvPr>
        </p:nvSpPr>
        <p:spPr>
          <a:xfrm>
            <a:off x="442912" y="6355080"/>
            <a:ext cx="5473701" cy="137160"/>
          </a:xfrm>
          <a:prstGeom prst="rect">
            <a:avLst/>
          </a:prstGeom>
        </p:spPr>
        <p:txBody>
          <a:bodyPr rtlCol="0"/>
          <a:lstStyle/>
          <a:p>
            <a:pPr algn="l" rtl="0"/>
            <a:r>
              <a:rPr lang="en-gb"/>
              <a:t>Presentation Title</a:t>
            </a:r>
          </a:p>
        </p:txBody>
      </p:sp>
      <p:sp>
        <p:nvSpPr>
          <p:cNvPr id="12" name="Slide Number Placeholder 11">
            <a:extLst>
              <a:ext uri="{FF2B5EF4-FFF2-40B4-BE49-F238E27FC236}">
                <a16:creationId xmlns:a16="http://schemas.microsoft.com/office/drawing/2014/main" id="{1E0FBAD1-BD7F-C249-B609-9F42DAA28A2B}"/>
              </a:ext>
            </a:extLst>
          </p:cNvPr>
          <p:cNvSpPr>
            <a:spLocks noGrp="1"/>
          </p:cNvSpPr>
          <p:nvPr>
            <p:ph type="sldNum" sz="quarter" idx="12"/>
          </p:nvPr>
        </p:nvSpPr>
        <p:spPr/>
        <p:txBody>
          <a:bodyPr rtlCol="0"/>
          <a:lstStyle/>
          <a:p>
            <a:pPr rtl="0"/>
            <a:fld id="{7870704B-CE94-48CC-AF30-84932A1262A7}" type="slidenum">
              <a:rPr lang="en-GB" smtClean="0"/>
              <a:pPr/>
              <a:t>‹#›</a:t>
            </a:fld>
            <a:endParaRPr lang="en-GB"/>
          </a:p>
        </p:txBody>
      </p:sp>
    </p:spTree>
    <p:extLst>
      <p:ext uri="{BB962C8B-B14F-4D97-AF65-F5344CB8AC3E}">
        <p14:creationId xmlns:p14="http://schemas.microsoft.com/office/powerpoint/2010/main" val="224423923"/>
      </p:ext>
    </p:extLst>
  </p:cSld>
  <p:clrMapOvr>
    <a:overrideClrMapping bg1="dk1" tx1="lt1" bg2="dk2" tx2="lt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Quote 2 Red">
    <p:bg>
      <p:bgPr>
        <a:solidFill>
          <a:srgbClr val="E0301E"/>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274570"/>
            <a:ext cx="9540366" cy="3897630"/>
          </a:xfrm>
        </p:spPr>
        <p:txBody>
          <a:bodyPr rtlCol="0"/>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6" name="Freeform 5">
            <a:extLst>
              <a:ext uri="{FF2B5EF4-FFF2-40B4-BE49-F238E27FC236}">
                <a16:creationId xmlns:a16="http://schemas.microsoft.com/office/drawing/2014/main" id="{75C37678-6A0A-C84B-9A52-9B7F891FFFD3}"/>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US"/>
          </a:p>
        </p:txBody>
      </p:sp>
      <p:sp>
        <p:nvSpPr>
          <p:cNvPr id="2" name="Date Placeholder 1">
            <a:extLst>
              <a:ext uri="{FF2B5EF4-FFF2-40B4-BE49-F238E27FC236}">
                <a16:creationId xmlns:a16="http://schemas.microsoft.com/office/drawing/2014/main" id="{75944E79-860F-9542-986D-3F487E112641}"/>
              </a:ext>
            </a:extLst>
          </p:cNvPr>
          <p:cNvSpPr>
            <a:spLocks noGrp="1"/>
          </p:cNvSpPr>
          <p:nvPr>
            <p:ph type="dt" sz="half" idx="10"/>
          </p:nvPr>
        </p:nvSpPr>
        <p:spPr/>
        <p:txBody>
          <a:bodyPr rtlCol="0"/>
          <a:lstStyle/>
          <a:p>
            <a:pPr rtl="0"/>
            <a:r>
              <a:rPr lang="en-gb"/>
              <a:t>Date</a:t>
            </a:r>
          </a:p>
        </p:txBody>
      </p:sp>
      <p:sp>
        <p:nvSpPr>
          <p:cNvPr id="4" name="Footer Placeholder 3">
            <a:extLst>
              <a:ext uri="{FF2B5EF4-FFF2-40B4-BE49-F238E27FC236}">
                <a16:creationId xmlns:a16="http://schemas.microsoft.com/office/drawing/2014/main" id="{6503EA61-A2A9-8D46-A8C8-F5D81CC931C5}"/>
              </a:ext>
            </a:extLst>
          </p:cNvPr>
          <p:cNvSpPr>
            <a:spLocks noGrp="1"/>
          </p:cNvSpPr>
          <p:nvPr>
            <p:ph type="ftr" sz="quarter" idx="11"/>
          </p:nvPr>
        </p:nvSpPr>
        <p:spPr>
          <a:xfrm>
            <a:off x="442912" y="6355080"/>
            <a:ext cx="5473701" cy="137160"/>
          </a:xfrm>
          <a:prstGeom prst="rect">
            <a:avLst/>
          </a:prstGeom>
        </p:spPr>
        <p:txBody>
          <a:bodyPr rtlCol="0"/>
          <a:lstStyle/>
          <a:p>
            <a:pPr algn="l" rtl="0"/>
            <a:r>
              <a:rPr lang="en-gb"/>
              <a:t>Presentation Title</a:t>
            </a:r>
          </a:p>
        </p:txBody>
      </p:sp>
      <p:sp>
        <p:nvSpPr>
          <p:cNvPr id="9" name="Slide Number Placeholder 8">
            <a:extLst>
              <a:ext uri="{FF2B5EF4-FFF2-40B4-BE49-F238E27FC236}">
                <a16:creationId xmlns:a16="http://schemas.microsoft.com/office/drawing/2014/main" id="{E4410A1E-B181-CB46-A25E-398B598C5B78}"/>
              </a:ext>
            </a:extLst>
          </p:cNvPr>
          <p:cNvSpPr>
            <a:spLocks noGrp="1"/>
          </p:cNvSpPr>
          <p:nvPr>
            <p:ph type="sldNum" sz="quarter" idx="12"/>
          </p:nvPr>
        </p:nvSpPr>
        <p:spPr/>
        <p:txBody>
          <a:bodyPr rtlCol="0"/>
          <a:lstStyle/>
          <a:p>
            <a:pPr rtl="0"/>
            <a:fld id="{7870704B-CE94-48CC-AF30-84932A1262A7}" type="slidenum">
              <a:rPr lang="en-GB" smtClean="0"/>
              <a:pPr/>
              <a:t>‹#›</a:t>
            </a:fld>
            <a:endParaRPr lang="en-GB"/>
          </a:p>
        </p:txBody>
      </p:sp>
    </p:spTree>
    <p:extLst>
      <p:ext uri="{BB962C8B-B14F-4D97-AF65-F5344CB8AC3E}">
        <p14:creationId xmlns:p14="http://schemas.microsoft.com/office/powerpoint/2010/main" val="3838994459"/>
      </p:ext>
    </p:extLst>
  </p:cSld>
  <p:clrMapOvr>
    <a:overrideClrMapping bg1="dk1" tx1="lt1" bg2="dk2" tx2="lt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Quote 2 Rose">
    <p:bg>
      <p:bgPr>
        <a:solidFill>
          <a:srgbClr val="DB536A"/>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274570"/>
            <a:ext cx="9540366" cy="3897630"/>
          </a:xfrm>
        </p:spPr>
        <p:txBody>
          <a:bodyPr rtlCol="0"/>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6" name="Freeform 5">
            <a:extLst>
              <a:ext uri="{FF2B5EF4-FFF2-40B4-BE49-F238E27FC236}">
                <a16:creationId xmlns:a16="http://schemas.microsoft.com/office/drawing/2014/main" id="{F3D58181-4255-CF4B-AEC5-6ADD879A60CA}"/>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US"/>
          </a:p>
        </p:txBody>
      </p:sp>
      <p:sp>
        <p:nvSpPr>
          <p:cNvPr id="2" name="Date Placeholder 1">
            <a:extLst>
              <a:ext uri="{FF2B5EF4-FFF2-40B4-BE49-F238E27FC236}">
                <a16:creationId xmlns:a16="http://schemas.microsoft.com/office/drawing/2014/main" id="{33DF2FE2-E936-7745-91D2-A6D8CA7F5D95}"/>
              </a:ext>
            </a:extLst>
          </p:cNvPr>
          <p:cNvSpPr>
            <a:spLocks noGrp="1"/>
          </p:cNvSpPr>
          <p:nvPr>
            <p:ph type="dt" sz="half" idx="10"/>
          </p:nvPr>
        </p:nvSpPr>
        <p:spPr/>
        <p:txBody>
          <a:bodyPr rtlCol="0"/>
          <a:lstStyle/>
          <a:p>
            <a:pPr rtl="0"/>
            <a:r>
              <a:rPr lang="en-gb"/>
              <a:t>Date</a:t>
            </a:r>
          </a:p>
        </p:txBody>
      </p:sp>
      <p:sp>
        <p:nvSpPr>
          <p:cNvPr id="4" name="Footer Placeholder 3">
            <a:extLst>
              <a:ext uri="{FF2B5EF4-FFF2-40B4-BE49-F238E27FC236}">
                <a16:creationId xmlns:a16="http://schemas.microsoft.com/office/drawing/2014/main" id="{A54FEE05-057D-214D-903C-F8FD6A36D286}"/>
              </a:ext>
            </a:extLst>
          </p:cNvPr>
          <p:cNvSpPr>
            <a:spLocks noGrp="1"/>
          </p:cNvSpPr>
          <p:nvPr>
            <p:ph type="ftr" sz="quarter" idx="11"/>
          </p:nvPr>
        </p:nvSpPr>
        <p:spPr>
          <a:xfrm>
            <a:off x="442912" y="6355080"/>
            <a:ext cx="5473701" cy="137160"/>
          </a:xfrm>
          <a:prstGeom prst="rect">
            <a:avLst/>
          </a:prstGeom>
        </p:spPr>
        <p:txBody>
          <a:bodyPr rtlCol="0"/>
          <a:lstStyle/>
          <a:p>
            <a:pPr algn="l" rtl="0"/>
            <a:r>
              <a:rPr lang="en-gb"/>
              <a:t>Presentation Title</a:t>
            </a:r>
          </a:p>
        </p:txBody>
      </p:sp>
      <p:sp>
        <p:nvSpPr>
          <p:cNvPr id="9" name="Slide Number Placeholder 8">
            <a:extLst>
              <a:ext uri="{FF2B5EF4-FFF2-40B4-BE49-F238E27FC236}">
                <a16:creationId xmlns:a16="http://schemas.microsoft.com/office/drawing/2014/main" id="{4DD12AF3-FC08-E446-85E1-796189A84898}"/>
              </a:ext>
            </a:extLst>
          </p:cNvPr>
          <p:cNvSpPr>
            <a:spLocks noGrp="1"/>
          </p:cNvSpPr>
          <p:nvPr>
            <p:ph type="sldNum" sz="quarter" idx="12"/>
          </p:nvPr>
        </p:nvSpPr>
        <p:spPr/>
        <p:txBody>
          <a:bodyPr rtlCol="0"/>
          <a:lstStyle/>
          <a:p>
            <a:pPr rtl="0"/>
            <a:fld id="{7870704B-CE94-48CC-AF30-84932A1262A7}" type="slidenum">
              <a:rPr lang="en-GB" smtClean="0"/>
              <a:pPr/>
              <a:t>‹#›</a:t>
            </a:fld>
            <a:endParaRPr lang="en-GB"/>
          </a:p>
        </p:txBody>
      </p:sp>
    </p:spTree>
    <p:extLst>
      <p:ext uri="{BB962C8B-B14F-4D97-AF65-F5344CB8AC3E}">
        <p14:creationId xmlns:p14="http://schemas.microsoft.com/office/powerpoint/2010/main" val="95667841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11306175" cy="1387275"/>
          </a:xfrm>
        </p:spPr>
        <p:txBody>
          <a:bodyPr rtlCol="0"/>
          <a:lstStyle>
            <a:lvl1pPr>
              <a:defRPr/>
            </a:lvl1pPr>
          </a:lstStyle>
          <a:p>
            <a:pPr rtl="0"/>
            <a:r>
              <a:rPr lang="en-gb"/>
              <a:t>[Slide title]</a:t>
            </a:r>
            <a:endParaRPr lang="en-GB"/>
          </a:p>
        </p:txBody>
      </p:sp>
      <p:sp>
        <p:nvSpPr>
          <p:cNvPr id="3" name="Content Placeholder 2"/>
          <p:cNvSpPr>
            <a:spLocks noGrp="1"/>
          </p:cNvSpPr>
          <p:nvPr>
            <p:ph idx="1" hasCustomPrompt="1"/>
          </p:nvPr>
        </p:nvSpPr>
        <p:spPr>
          <a:xfrm>
            <a:off x="442913" y="2103120"/>
            <a:ext cx="7418387" cy="4073842"/>
          </a:xfrm>
        </p:spPr>
        <p:txBody>
          <a:bodyPr rtlCol="0"/>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endParaRPr lang="en-GB"/>
          </a:p>
        </p:txBody>
      </p:sp>
      <p:sp>
        <p:nvSpPr>
          <p:cNvPr id="6" name="Slide Number Placeholder 5">
            <a:extLst>
              <a:ext uri="{FF2B5EF4-FFF2-40B4-BE49-F238E27FC236}">
                <a16:creationId xmlns:a16="http://schemas.microsoft.com/office/drawing/2014/main" id="{D3433AD6-7E25-3440-A0A8-374B46CA701C}"/>
              </a:ext>
            </a:extLst>
          </p:cNvPr>
          <p:cNvSpPr>
            <a:spLocks noGrp="1"/>
          </p:cNvSpPr>
          <p:nvPr>
            <p:ph type="sldNum" sz="quarter" idx="11"/>
          </p:nvPr>
        </p:nvSpPr>
        <p:spPr/>
        <p:txBody>
          <a:bodyPr rtlCol="0"/>
          <a:lstStyle/>
          <a:p>
            <a:pPr rtl="0"/>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FA1CAC76-AD94-234E-8386-FD25DC54D41B}"/>
              </a:ext>
            </a:extLst>
          </p:cNvPr>
          <p:cNvSpPr>
            <a:spLocks noGrp="1"/>
          </p:cNvSpPr>
          <p:nvPr>
            <p:ph type="dt" sz="half" idx="12"/>
          </p:nvPr>
        </p:nvSpPr>
        <p:spPr/>
        <p:txBody>
          <a:bodyPr rtlCol="0"/>
          <a:lstStyle/>
          <a:p>
            <a:pPr rtl="0"/>
            <a:r>
              <a:rPr lang="en-gb"/>
              <a:t>Date</a:t>
            </a:r>
          </a:p>
        </p:txBody>
      </p:sp>
      <p:sp>
        <p:nvSpPr>
          <p:cNvPr id="5" name="Footer Placeholder 4">
            <a:extLst>
              <a:ext uri="{FF2B5EF4-FFF2-40B4-BE49-F238E27FC236}">
                <a16:creationId xmlns:a16="http://schemas.microsoft.com/office/drawing/2014/main" id="{89486007-FECF-0B43-98E4-BE646CA75FA9}"/>
              </a:ext>
            </a:extLst>
          </p:cNvPr>
          <p:cNvSpPr>
            <a:spLocks noGrp="1"/>
          </p:cNvSpPr>
          <p:nvPr>
            <p:ph type="ftr" sz="quarter" idx="13"/>
          </p:nvPr>
        </p:nvSpPr>
        <p:spPr>
          <a:xfrm>
            <a:off x="442912" y="6355080"/>
            <a:ext cx="5473701" cy="137160"/>
          </a:xfrm>
          <a:prstGeom prst="rect">
            <a:avLst/>
          </a:prstGeom>
        </p:spPr>
        <p:txBody>
          <a:bodyPr rtlCol="0"/>
          <a:lstStyle/>
          <a:p>
            <a:pPr algn="l" rtl="0"/>
            <a:r>
              <a:rPr lang="en-gb"/>
              <a:t>Presentation Title</a:t>
            </a:r>
          </a:p>
        </p:txBody>
      </p:sp>
    </p:spTree>
    <p:extLst>
      <p:ext uri="{BB962C8B-B14F-4D97-AF65-F5344CB8AC3E}">
        <p14:creationId xmlns:p14="http://schemas.microsoft.com/office/powerpoint/2010/main" val="117711312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Quote 2 Grey">
    <p:bg>
      <p:bgPr>
        <a:solidFill>
          <a:srgbClr val="464646"/>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274570"/>
            <a:ext cx="9540366" cy="3897630"/>
          </a:xfrm>
        </p:spPr>
        <p:txBody>
          <a:bodyPr rtlCol="0"/>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6" name="Freeform 5">
            <a:extLst>
              <a:ext uri="{FF2B5EF4-FFF2-40B4-BE49-F238E27FC236}">
                <a16:creationId xmlns:a16="http://schemas.microsoft.com/office/drawing/2014/main" id="{056180B7-FBDB-F345-B5D1-21FE86D79BA3}"/>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US"/>
          </a:p>
        </p:txBody>
      </p:sp>
      <p:sp>
        <p:nvSpPr>
          <p:cNvPr id="2" name="Date Placeholder 1">
            <a:extLst>
              <a:ext uri="{FF2B5EF4-FFF2-40B4-BE49-F238E27FC236}">
                <a16:creationId xmlns:a16="http://schemas.microsoft.com/office/drawing/2014/main" id="{9BB60EFE-B508-D848-9B02-A73119F1803A}"/>
              </a:ext>
            </a:extLst>
          </p:cNvPr>
          <p:cNvSpPr>
            <a:spLocks noGrp="1"/>
          </p:cNvSpPr>
          <p:nvPr>
            <p:ph type="dt" sz="half" idx="10"/>
          </p:nvPr>
        </p:nvSpPr>
        <p:spPr/>
        <p:txBody>
          <a:bodyPr rtlCol="0"/>
          <a:lstStyle/>
          <a:p>
            <a:pPr rtl="0"/>
            <a:r>
              <a:rPr lang="en-gb"/>
              <a:t>Date</a:t>
            </a:r>
          </a:p>
        </p:txBody>
      </p:sp>
      <p:sp>
        <p:nvSpPr>
          <p:cNvPr id="4" name="Footer Placeholder 3">
            <a:extLst>
              <a:ext uri="{FF2B5EF4-FFF2-40B4-BE49-F238E27FC236}">
                <a16:creationId xmlns:a16="http://schemas.microsoft.com/office/drawing/2014/main" id="{DC3B4447-C39F-954F-B842-43560F6E9D0C}"/>
              </a:ext>
            </a:extLst>
          </p:cNvPr>
          <p:cNvSpPr>
            <a:spLocks noGrp="1"/>
          </p:cNvSpPr>
          <p:nvPr>
            <p:ph type="ftr" sz="quarter" idx="11"/>
          </p:nvPr>
        </p:nvSpPr>
        <p:spPr>
          <a:xfrm>
            <a:off x="442912" y="6355080"/>
            <a:ext cx="5473701" cy="137160"/>
          </a:xfrm>
          <a:prstGeom prst="rect">
            <a:avLst/>
          </a:prstGeom>
        </p:spPr>
        <p:txBody>
          <a:bodyPr rtlCol="0"/>
          <a:lstStyle/>
          <a:p>
            <a:pPr algn="l" rtl="0"/>
            <a:r>
              <a:rPr lang="en-gb"/>
              <a:t>Presentation Title</a:t>
            </a:r>
          </a:p>
        </p:txBody>
      </p:sp>
      <p:sp>
        <p:nvSpPr>
          <p:cNvPr id="9" name="Slide Number Placeholder 8">
            <a:extLst>
              <a:ext uri="{FF2B5EF4-FFF2-40B4-BE49-F238E27FC236}">
                <a16:creationId xmlns:a16="http://schemas.microsoft.com/office/drawing/2014/main" id="{F9D7BB50-999D-5745-BB53-011066651024}"/>
              </a:ext>
            </a:extLst>
          </p:cNvPr>
          <p:cNvSpPr>
            <a:spLocks noGrp="1"/>
          </p:cNvSpPr>
          <p:nvPr>
            <p:ph type="sldNum" sz="quarter" idx="12"/>
          </p:nvPr>
        </p:nvSpPr>
        <p:spPr/>
        <p:txBody>
          <a:bodyPr rtlCol="0"/>
          <a:lstStyle/>
          <a:p>
            <a:pPr rtl="0"/>
            <a:fld id="{7870704B-CE94-48CC-AF30-84932A1262A7}" type="slidenum">
              <a:rPr lang="en-GB" smtClean="0"/>
              <a:pPr/>
              <a:t>‹#›</a:t>
            </a:fld>
            <a:endParaRPr lang="en-GB"/>
          </a:p>
        </p:txBody>
      </p:sp>
    </p:spTree>
    <p:extLst>
      <p:ext uri="{BB962C8B-B14F-4D97-AF65-F5344CB8AC3E}">
        <p14:creationId xmlns:p14="http://schemas.microsoft.com/office/powerpoint/2010/main" val="2692726678"/>
      </p:ext>
    </p:extLst>
  </p:cSld>
  <p:clrMapOvr>
    <a:overrideClrMapping bg1="dk1" tx1="lt1" bg2="dk2" tx2="lt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Section Header Orange">
    <p:bg>
      <p:bgPr>
        <a:solidFill>
          <a:srgbClr val="D04A0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51413" y="2103438"/>
            <a:ext cx="4936658" cy="2564265"/>
          </a:xfrm>
        </p:spPr>
        <p:txBody>
          <a:bodyPr rtlCol="0" anchor="t" anchorCtr="0">
            <a:noAutofit/>
          </a:bodyPr>
          <a:lstStyle>
            <a:lvl1pPr>
              <a:lnSpc>
                <a:spcPct val="85000"/>
              </a:lnSpc>
              <a:defRPr sz="4000" b="0">
                <a:solidFill>
                  <a:schemeClr val="bg1"/>
                </a:solidFill>
                <a:latin typeface="+mn-lt"/>
              </a:defRPr>
            </a:lvl1pPr>
          </a:lstStyle>
          <a:p>
            <a:pPr rtl="0"/>
            <a:r>
              <a:rPr lang="en-gb"/>
              <a:t>[Section header title]</a:t>
            </a:r>
            <a:endParaRPr lang="en-GB"/>
          </a:p>
        </p:txBody>
      </p:sp>
      <p:sp>
        <p:nvSpPr>
          <p:cNvPr id="4" name="Subtitle 2">
            <a:extLst>
              <a:ext uri="{FF2B5EF4-FFF2-40B4-BE49-F238E27FC236}">
                <a16:creationId xmlns:a16="http://schemas.microsoft.com/office/drawing/2014/main" id="{A1971A9E-1347-2E4A-8F01-32BA5D5488B1}"/>
              </a:ext>
            </a:extLst>
          </p:cNvPr>
          <p:cNvSpPr>
            <a:spLocks noGrp="1"/>
          </p:cNvSpPr>
          <p:nvPr>
            <p:ph type="subTitle" idx="1" hasCustomPrompt="1"/>
          </p:nvPr>
        </p:nvSpPr>
        <p:spPr>
          <a:xfrm>
            <a:off x="442912" y="0"/>
            <a:ext cx="4344987" cy="6858000"/>
          </a:xfrm>
          <a:noFill/>
        </p:spPr>
        <p:txBody>
          <a:bodyPr rtlCol="0"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pPr rtl="0"/>
            <a:r>
              <a:rPr lang="en-gb"/>
              <a:t>0</a:t>
            </a:r>
          </a:p>
        </p:txBody>
      </p:sp>
    </p:spTree>
    <p:extLst>
      <p:ext uri="{BB962C8B-B14F-4D97-AF65-F5344CB8AC3E}">
        <p14:creationId xmlns:p14="http://schemas.microsoft.com/office/powerpoint/2010/main" val="2375197682"/>
      </p:ext>
    </p:extLst>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Section Header Red">
    <p:bg>
      <p:bgPr>
        <a:solidFill>
          <a:srgbClr val="E0301E"/>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951413" y="2103438"/>
            <a:ext cx="4936658" cy="2564265"/>
          </a:xfrm>
        </p:spPr>
        <p:txBody>
          <a:bodyPr rtlCol="0" anchor="t" anchorCtr="0">
            <a:noAutofit/>
          </a:bodyPr>
          <a:lstStyle>
            <a:lvl1pPr>
              <a:lnSpc>
                <a:spcPct val="85000"/>
              </a:lnSpc>
              <a:defRPr sz="4000" b="0">
                <a:solidFill>
                  <a:schemeClr val="bg1"/>
                </a:solidFill>
                <a:latin typeface="+mn-lt"/>
              </a:defRPr>
            </a:lvl1pPr>
          </a:lstStyle>
          <a:p>
            <a:pPr rtl="0"/>
            <a:r>
              <a:rPr lang="en-gb"/>
              <a:t>[Section header title]</a:t>
            </a:r>
            <a:endParaRPr lang="en-GB"/>
          </a:p>
        </p:txBody>
      </p:sp>
      <p:sp>
        <p:nvSpPr>
          <p:cNvPr id="5" name="Subtitle 2">
            <a:extLst>
              <a:ext uri="{FF2B5EF4-FFF2-40B4-BE49-F238E27FC236}">
                <a16:creationId xmlns:a16="http://schemas.microsoft.com/office/drawing/2014/main" id="{C60A2100-6DF1-414A-91DA-B6027C61BAAC}"/>
              </a:ext>
            </a:extLst>
          </p:cNvPr>
          <p:cNvSpPr>
            <a:spLocks noGrp="1"/>
          </p:cNvSpPr>
          <p:nvPr>
            <p:ph type="subTitle" idx="1" hasCustomPrompt="1"/>
          </p:nvPr>
        </p:nvSpPr>
        <p:spPr>
          <a:xfrm>
            <a:off x="442912" y="0"/>
            <a:ext cx="4344987" cy="6858000"/>
          </a:xfrm>
          <a:noFill/>
        </p:spPr>
        <p:txBody>
          <a:bodyPr rtlCol="0"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pPr rtl="0"/>
            <a:r>
              <a:rPr lang="en-gb"/>
              <a:t>0</a:t>
            </a:r>
          </a:p>
        </p:txBody>
      </p:sp>
    </p:spTree>
    <p:extLst>
      <p:ext uri="{BB962C8B-B14F-4D97-AF65-F5344CB8AC3E}">
        <p14:creationId xmlns:p14="http://schemas.microsoft.com/office/powerpoint/2010/main" val="99252688"/>
      </p:ext>
    </p:extLst>
  </p:cSld>
  <p:clrMapOvr>
    <a:overrideClrMapping bg1="lt1" tx1="dk1" bg2="lt2" tx2="dk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Section Header Rose">
    <p:bg>
      <p:bgPr>
        <a:solidFill>
          <a:srgbClr val="DB536A"/>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951413" y="2103438"/>
            <a:ext cx="4936658" cy="2564265"/>
          </a:xfrm>
        </p:spPr>
        <p:txBody>
          <a:bodyPr rtlCol="0" anchor="t" anchorCtr="0">
            <a:noAutofit/>
          </a:bodyPr>
          <a:lstStyle>
            <a:lvl1pPr>
              <a:lnSpc>
                <a:spcPct val="85000"/>
              </a:lnSpc>
              <a:defRPr sz="4000" b="0">
                <a:solidFill>
                  <a:schemeClr val="bg1"/>
                </a:solidFill>
                <a:latin typeface="+mn-lt"/>
              </a:defRPr>
            </a:lvl1pPr>
          </a:lstStyle>
          <a:p>
            <a:pPr rtl="0"/>
            <a:r>
              <a:rPr lang="en-gb"/>
              <a:t>[Section header title]</a:t>
            </a:r>
            <a:endParaRPr lang="en-GB"/>
          </a:p>
        </p:txBody>
      </p:sp>
      <p:sp>
        <p:nvSpPr>
          <p:cNvPr id="5" name="Subtitle 2">
            <a:extLst>
              <a:ext uri="{FF2B5EF4-FFF2-40B4-BE49-F238E27FC236}">
                <a16:creationId xmlns:a16="http://schemas.microsoft.com/office/drawing/2014/main" id="{96D911B5-C441-B44D-9980-56426B1A1974}"/>
              </a:ext>
            </a:extLst>
          </p:cNvPr>
          <p:cNvSpPr>
            <a:spLocks noGrp="1"/>
          </p:cNvSpPr>
          <p:nvPr>
            <p:ph type="subTitle" idx="1" hasCustomPrompt="1"/>
          </p:nvPr>
        </p:nvSpPr>
        <p:spPr>
          <a:xfrm>
            <a:off x="442912" y="0"/>
            <a:ext cx="4344987" cy="6858000"/>
          </a:xfrm>
          <a:noFill/>
        </p:spPr>
        <p:txBody>
          <a:bodyPr rtlCol="0"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pPr rtl="0"/>
            <a:r>
              <a:rPr lang="en-gb"/>
              <a:t>0</a:t>
            </a:r>
          </a:p>
        </p:txBody>
      </p:sp>
    </p:spTree>
    <p:extLst>
      <p:ext uri="{BB962C8B-B14F-4D97-AF65-F5344CB8AC3E}">
        <p14:creationId xmlns:p14="http://schemas.microsoft.com/office/powerpoint/2010/main" val="422854080"/>
      </p:ext>
    </p:extLst>
  </p:cSld>
  <p:clrMapOvr>
    <a:overrideClrMapping bg1="lt1" tx1="dk1" bg2="lt2" tx2="dk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Section Header Grey">
    <p:bg>
      <p:bgPr>
        <a:solidFill>
          <a:srgbClr val="464646"/>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951413" y="2103438"/>
            <a:ext cx="4936658" cy="2564265"/>
          </a:xfrm>
        </p:spPr>
        <p:txBody>
          <a:bodyPr rtlCol="0" anchor="t" anchorCtr="0">
            <a:noAutofit/>
          </a:bodyPr>
          <a:lstStyle>
            <a:lvl1pPr>
              <a:lnSpc>
                <a:spcPct val="85000"/>
              </a:lnSpc>
              <a:defRPr sz="4000" b="0">
                <a:solidFill>
                  <a:schemeClr val="bg1"/>
                </a:solidFill>
                <a:latin typeface="+mn-lt"/>
              </a:defRPr>
            </a:lvl1pPr>
          </a:lstStyle>
          <a:p>
            <a:pPr rtl="0"/>
            <a:r>
              <a:rPr lang="en-gb"/>
              <a:t>[Section header title]</a:t>
            </a:r>
            <a:endParaRPr lang="en-GB"/>
          </a:p>
        </p:txBody>
      </p:sp>
      <p:sp>
        <p:nvSpPr>
          <p:cNvPr id="5" name="Subtitle 2">
            <a:extLst>
              <a:ext uri="{FF2B5EF4-FFF2-40B4-BE49-F238E27FC236}">
                <a16:creationId xmlns:a16="http://schemas.microsoft.com/office/drawing/2014/main" id="{4F941B13-F925-1C4F-8990-F4149ED1B18B}"/>
              </a:ext>
            </a:extLst>
          </p:cNvPr>
          <p:cNvSpPr>
            <a:spLocks noGrp="1"/>
          </p:cNvSpPr>
          <p:nvPr>
            <p:ph type="subTitle" idx="1" hasCustomPrompt="1"/>
          </p:nvPr>
        </p:nvSpPr>
        <p:spPr>
          <a:xfrm>
            <a:off x="442912" y="0"/>
            <a:ext cx="4344987" cy="6858000"/>
          </a:xfrm>
          <a:noFill/>
        </p:spPr>
        <p:txBody>
          <a:bodyPr rtlCol="0"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pPr rtl="0"/>
            <a:r>
              <a:rPr lang="en-gb"/>
              <a:t>0</a:t>
            </a:r>
          </a:p>
        </p:txBody>
      </p:sp>
    </p:spTree>
    <p:extLst>
      <p:ext uri="{BB962C8B-B14F-4D97-AF65-F5344CB8AC3E}">
        <p14:creationId xmlns:p14="http://schemas.microsoft.com/office/powerpoint/2010/main" val="1210266359"/>
      </p:ext>
    </p:extLst>
  </p:cSld>
  <p:clrMapOvr>
    <a:overrideClrMapping bg1="lt1" tx1="dk1" bg2="lt2" tx2="dk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Section Header Orange Manual">
    <p:bg>
      <p:bgPr>
        <a:solidFill>
          <a:srgbClr val="D04A02"/>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D68526-5625-1E4A-90D0-6166C1CB098D}"/>
              </a:ext>
            </a:extLst>
          </p:cNvPr>
          <p:cNvSpPr>
            <a:spLocks noGrp="1"/>
          </p:cNvSpPr>
          <p:nvPr>
            <p:ph type="title" hasCustomPrompt="1"/>
          </p:nvPr>
        </p:nvSpPr>
        <p:spPr>
          <a:xfrm>
            <a:off x="442913" y="428625"/>
            <a:ext cx="1374457" cy="1965960"/>
          </a:xfrm>
        </p:spPr>
        <p:txBody>
          <a:bodyPr rtlCol="0" anchor="t" anchorCtr="0">
            <a:noAutofit/>
          </a:bodyPr>
          <a:lstStyle>
            <a:lvl1pPr>
              <a:lnSpc>
                <a:spcPct val="80000"/>
              </a:lnSpc>
              <a:defRPr sz="14400" b="0">
                <a:solidFill>
                  <a:schemeClr val="bg1"/>
                </a:solidFill>
                <a:latin typeface="+mn-lt"/>
              </a:defRPr>
            </a:lvl1pPr>
          </a:lstStyle>
          <a:p>
            <a:pPr rtl="0"/>
            <a:r>
              <a:rPr lang="en-gb"/>
              <a:t>0</a:t>
            </a:r>
            <a:endParaRPr lang="en-GB"/>
          </a:p>
        </p:txBody>
      </p:sp>
    </p:spTree>
    <p:extLst>
      <p:ext uri="{BB962C8B-B14F-4D97-AF65-F5344CB8AC3E}">
        <p14:creationId xmlns:p14="http://schemas.microsoft.com/office/powerpoint/2010/main" val="237858898"/>
      </p:ext>
    </p:extLst>
  </p:cSld>
  <p:clrMapOvr>
    <a:overrideClrMapping bg1="lt1" tx1="dk1" bg2="lt2" tx2="dk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Section Header Red Manual">
    <p:bg>
      <p:bgPr>
        <a:solidFill>
          <a:srgbClr val="E0301E"/>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7054294-58FB-3646-A032-19FD697995B5}"/>
              </a:ext>
            </a:extLst>
          </p:cNvPr>
          <p:cNvSpPr>
            <a:spLocks noGrp="1"/>
          </p:cNvSpPr>
          <p:nvPr>
            <p:ph type="title" hasCustomPrompt="1"/>
          </p:nvPr>
        </p:nvSpPr>
        <p:spPr>
          <a:xfrm>
            <a:off x="442913" y="428625"/>
            <a:ext cx="1374457" cy="1965960"/>
          </a:xfrm>
        </p:spPr>
        <p:txBody>
          <a:bodyPr rtlCol="0" anchor="t" anchorCtr="0">
            <a:noAutofit/>
          </a:bodyPr>
          <a:lstStyle>
            <a:lvl1pPr>
              <a:lnSpc>
                <a:spcPct val="80000"/>
              </a:lnSpc>
              <a:defRPr sz="14400" b="0">
                <a:solidFill>
                  <a:schemeClr val="bg1"/>
                </a:solidFill>
                <a:latin typeface="+mn-lt"/>
              </a:defRPr>
            </a:lvl1pPr>
          </a:lstStyle>
          <a:p>
            <a:pPr rtl="0"/>
            <a:r>
              <a:rPr lang="en-gb"/>
              <a:t>0</a:t>
            </a:r>
            <a:endParaRPr lang="en-GB"/>
          </a:p>
        </p:txBody>
      </p:sp>
    </p:spTree>
    <p:extLst>
      <p:ext uri="{BB962C8B-B14F-4D97-AF65-F5344CB8AC3E}">
        <p14:creationId xmlns:p14="http://schemas.microsoft.com/office/powerpoint/2010/main" val="255892644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Section Header Rose Manual">
    <p:bg>
      <p:bgPr>
        <a:solidFill>
          <a:srgbClr val="DB536A"/>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0F4BCE9-03B0-5C4D-A70B-519F67263FF7}"/>
              </a:ext>
            </a:extLst>
          </p:cNvPr>
          <p:cNvSpPr>
            <a:spLocks noGrp="1"/>
          </p:cNvSpPr>
          <p:nvPr>
            <p:ph type="title" hasCustomPrompt="1"/>
          </p:nvPr>
        </p:nvSpPr>
        <p:spPr>
          <a:xfrm>
            <a:off x="442913" y="428625"/>
            <a:ext cx="1374457" cy="1965960"/>
          </a:xfrm>
        </p:spPr>
        <p:txBody>
          <a:bodyPr rtlCol="0" anchor="t" anchorCtr="0">
            <a:noAutofit/>
          </a:bodyPr>
          <a:lstStyle>
            <a:lvl1pPr>
              <a:lnSpc>
                <a:spcPct val="80000"/>
              </a:lnSpc>
              <a:defRPr sz="14400" b="0">
                <a:solidFill>
                  <a:schemeClr val="bg1"/>
                </a:solidFill>
                <a:latin typeface="+mn-lt"/>
              </a:defRPr>
            </a:lvl1pPr>
          </a:lstStyle>
          <a:p>
            <a:pPr rtl="0"/>
            <a:r>
              <a:rPr lang="en-gb"/>
              <a:t>0</a:t>
            </a:r>
            <a:endParaRPr lang="en-GB"/>
          </a:p>
        </p:txBody>
      </p:sp>
    </p:spTree>
    <p:extLst>
      <p:ext uri="{BB962C8B-B14F-4D97-AF65-F5344CB8AC3E}">
        <p14:creationId xmlns:p14="http://schemas.microsoft.com/office/powerpoint/2010/main" val="168671701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Section Header Grey Manual">
    <p:bg>
      <p:bgPr>
        <a:solidFill>
          <a:srgbClr val="464646"/>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D146EE5-5980-A84E-9311-F5B9956E43AB}"/>
              </a:ext>
            </a:extLst>
          </p:cNvPr>
          <p:cNvSpPr>
            <a:spLocks noGrp="1"/>
          </p:cNvSpPr>
          <p:nvPr>
            <p:ph type="title" hasCustomPrompt="1"/>
          </p:nvPr>
        </p:nvSpPr>
        <p:spPr>
          <a:xfrm>
            <a:off x="442913" y="428625"/>
            <a:ext cx="1374457" cy="1965960"/>
          </a:xfrm>
        </p:spPr>
        <p:txBody>
          <a:bodyPr rtlCol="0" anchor="t" anchorCtr="0">
            <a:noAutofit/>
          </a:bodyPr>
          <a:lstStyle>
            <a:lvl1pPr>
              <a:lnSpc>
                <a:spcPct val="80000"/>
              </a:lnSpc>
              <a:defRPr sz="14400" b="0">
                <a:solidFill>
                  <a:schemeClr val="bg1"/>
                </a:solidFill>
                <a:latin typeface="+mn-lt"/>
              </a:defRPr>
            </a:lvl1pPr>
          </a:lstStyle>
          <a:p>
            <a:pPr rtl="0"/>
            <a:r>
              <a:rPr lang="en-gb"/>
              <a:t>0</a:t>
            </a:r>
            <a:endParaRPr lang="en-GB"/>
          </a:p>
        </p:txBody>
      </p:sp>
    </p:spTree>
    <p:extLst>
      <p:ext uri="{BB962C8B-B14F-4D97-AF65-F5344CB8AC3E}">
        <p14:creationId xmlns:p14="http://schemas.microsoft.com/office/powerpoint/2010/main" val="387444473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rtlCol="0"/>
          <a:lstStyle>
            <a:lvl1pPr>
              <a:defRPr/>
            </a:lvl1pPr>
          </a:lstStyle>
          <a:p>
            <a:pPr rtl="0"/>
            <a:r>
              <a:rPr lang="en-gb"/>
              <a:t>[Slide title]</a:t>
            </a:r>
            <a:endParaRPr lang="en-GB"/>
          </a:p>
        </p:txBody>
      </p:sp>
      <p:sp>
        <p:nvSpPr>
          <p:cNvPr id="5" name="Slide Number Placeholder 4">
            <a:extLst>
              <a:ext uri="{FF2B5EF4-FFF2-40B4-BE49-F238E27FC236}">
                <a16:creationId xmlns:a16="http://schemas.microsoft.com/office/drawing/2014/main" id="{5AE750E3-3DF6-B94E-959B-C6E962A30CCF}"/>
              </a:ext>
            </a:extLst>
          </p:cNvPr>
          <p:cNvSpPr>
            <a:spLocks noGrp="1"/>
          </p:cNvSpPr>
          <p:nvPr>
            <p:ph type="sldNum" sz="quarter" idx="11"/>
          </p:nvPr>
        </p:nvSpPr>
        <p:spPr/>
        <p:txBody>
          <a:bodyPr rtlCol="0"/>
          <a:lstStyle/>
          <a:p>
            <a:pPr rtl="0"/>
            <a:fld id="{7870704B-CE94-48CC-AF30-84932A1262A7}" type="slidenum">
              <a:rPr lang="en-GB" smtClean="0"/>
              <a:pPr/>
              <a:t>‹#›</a:t>
            </a:fld>
            <a:endParaRPr lang="en-GB"/>
          </a:p>
        </p:txBody>
      </p:sp>
      <p:sp>
        <p:nvSpPr>
          <p:cNvPr id="3" name="Date Placeholder 2">
            <a:extLst>
              <a:ext uri="{FF2B5EF4-FFF2-40B4-BE49-F238E27FC236}">
                <a16:creationId xmlns:a16="http://schemas.microsoft.com/office/drawing/2014/main" id="{78ADAC9E-8878-DA41-A1D3-2D5C54FB456A}"/>
              </a:ext>
            </a:extLst>
          </p:cNvPr>
          <p:cNvSpPr>
            <a:spLocks noGrp="1"/>
          </p:cNvSpPr>
          <p:nvPr>
            <p:ph type="dt" sz="half" idx="12"/>
          </p:nvPr>
        </p:nvSpPr>
        <p:spPr/>
        <p:txBody>
          <a:bodyPr rtlCol="0"/>
          <a:lstStyle/>
          <a:p>
            <a:pPr rtl="0"/>
            <a:r>
              <a:rPr lang="en-gb"/>
              <a:t>Date</a:t>
            </a:r>
          </a:p>
        </p:txBody>
      </p:sp>
      <p:sp>
        <p:nvSpPr>
          <p:cNvPr id="4" name="Footer Placeholder 3">
            <a:extLst>
              <a:ext uri="{FF2B5EF4-FFF2-40B4-BE49-F238E27FC236}">
                <a16:creationId xmlns:a16="http://schemas.microsoft.com/office/drawing/2014/main" id="{839088E2-6117-534E-A3B5-65400594E309}"/>
              </a:ext>
            </a:extLst>
          </p:cNvPr>
          <p:cNvSpPr>
            <a:spLocks noGrp="1"/>
          </p:cNvSpPr>
          <p:nvPr>
            <p:ph type="ftr" sz="quarter" idx="13"/>
          </p:nvPr>
        </p:nvSpPr>
        <p:spPr>
          <a:xfrm>
            <a:off x="442912" y="6355080"/>
            <a:ext cx="5473701" cy="137160"/>
          </a:xfrm>
          <a:prstGeom prst="rect">
            <a:avLst/>
          </a:prstGeom>
        </p:spPr>
        <p:txBody>
          <a:bodyPr rtlCol="0"/>
          <a:lstStyle/>
          <a:p>
            <a:pPr algn="l" rtl="0"/>
            <a:r>
              <a:rPr lang="en-gb"/>
              <a:t>Presentation Title</a:t>
            </a:r>
          </a:p>
        </p:txBody>
      </p:sp>
    </p:spTree>
    <p:extLst>
      <p:ext uri="{BB962C8B-B14F-4D97-AF65-F5344CB8AC3E}">
        <p14:creationId xmlns:p14="http://schemas.microsoft.com/office/powerpoint/2010/main" val="1531588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Full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11306175" cy="1387275"/>
          </a:xfrm>
        </p:spPr>
        <p:txBody>
          <a:bodyPr rtlCol="0"/>
          <a:lstStyle>
            <a:lvl1pPr>
              <a:defRPr/>
            </a:lvl1pPr>
          </a:lstStyle>
          <a:p>
            <a:pPr rtl="0"/>
            <a:r>
              <a:rPr lang="en-gb"/>
              <a:t>[Slide title]</a:t>
            </a:r>
            <a:endParaRPr lang="en-GB"/>
          </a:p>
        </p:txBody>
      </p:sp>
      <p:sp>
        <p:nvSpPr>
          <p:cNvPr id="3" name="Content Placeholder 2"/>
          <p:cNvSpPr>
            <a:spLocks noGrp="1"/>
          </p:cNvSpPr>
          <p:nvPr>
            <p:ph idx="1" hasCustomPrompt="1"/>
          </p:nvPr>
        </p:nvSpPr>
        <p:spPr>
          <a:xfrm>
            <a:off x="442913" y="2103120"/>
            <a:ext cx="11306175" cy="4073842"/>
          </a:xfrm>
        </p:spPr>
        <p:txBody>
          <a:bodyPr rtlCol="0"/>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endParaRPr lang="en-GB"/>
          </a:p>
        </p:txBody>
      </p:sp>
      <p:sp>
        <p:nvSpPr>
          <p:cNvPr id="6" name="Slide Number Placeholder 5">
            <a:extLst>
              <a:ext uri="{FF2B5EF4-FFF2-40B4-BE49-F238E27FC236}">
                <a16:creationId xmlns:a16="http://schemas.microsoft.com/office/drawing/2014/main" id="{C7AE0E6F-13EB-BD40-A19F-F1CFDDB46584}"/>
              </a:ext>
            </a:extLst>
          </p:cNvPr>
          <p:cNvSpPr>
            <a:spLocks noGrp="1"/>
          </p:cNvSpPr>
          <p:nvPr>
            <p:ph type="sldNum" sz="quarter" idx="11"/>
          </p:nvPr>
        </p:nvSpPr>
        <p:spPr/>
        <p:txBody>
          <a:bodyPr rtlCol="0"/>
          <a:lstStyle/>
          <a:p>
            <a:pPr rtl="0"/>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77EE818A-A3B1-A74B-A063-799FD726DC71}"/>
              </a:ext>
            </a:extLst>
          </p:cNvPr>
          <p:cNvSpPr>
            <a:spLocks noGrp="1"/>
          </p:cNvSpPr>
          <p:nvPr>
            <p:ph type="dt" sz="half" idx="12"/>
          </p:nvPr>
        </p:nvSpPr>
        <p:spPr/>
        <p:txBody>
          <a:bodyPr rtlCol="0"/>
          <a:lstStyle/>
          <a:p>
            <a:pPr rtl="0"/>
            <a:r>
              <a:rPr lang="en-gb"/>
              <a:t>Date</a:t>
            </a:r>
          </a:p>
        </p:txBody>
      </p:sp>
      <p:sp>
        <p:nvSpPr>
          <p:cNvPr id="5" name="Footer Placeholder 4">
            <a:extLst>
              <a:ext uri="{FF2B5EF4-FFF2-40B4-BE49-F238E27FC236}">
                <a16:creationId xmlns:a16="http://schemas.microsoft.com/office/drawing/2014/main" id="{3EB0F34F-6B8E-584C-9E9F-165D07878245}"/>
              </a:ext>
            </a:extLst>
          </p:cNvPr>
          <p:cNvSpPr>
            <a:spLocks noGrp="1"/>
          </p:cNvSpPr>
          <p:nvPr>
            <p:ph type="ftr" sz="quarter" idx="13"/>
          </p:nvPr>
        </p:nvSpPr>
        <p:spPr>
          <a:xfrm>
            <a:off x="442912" y="6355080"/>
            <a:ext cx="5473701" cy="137160"/>
          </a:xfrm>
          <a:prstGeom prst="rect">
            <a:avLst/>
          </a:prstGeom>
        </p:spPr>
        <p:txBody>
          <a:bodyPr rtlCol="0"/>
          <a:lstStyle/>
          <a:p>
            <a:pPr algn="l" rtl="0"/>
            <a:r>
              <a:rPr lang="en-gb"/>
              <a:t>Presentation Title</a:t>
            </a:r>
          </a:p>
        </p:txBody>
      </p:sp>
    </p:spTree>
    <p:extLst>
      <p:ext uri="{BB962C8B-B14F-4D97-AF65-F5344CB8AC3E}">
        <p14:creationId xmlns:p14="http://schemas.microsoft.com/office/powerpoint/2010/main" val="325817208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CD033475-1D76-848A-8FE2-7505E624DEF2}"/>
              </a:ext>
            </a:extLst>
          </p:cNvPr>
          <p:cNvGraphicFramePr>
            <a:graphicFrameLocks noChangeAspect="1"/>
          </p:cNvGraphicFramePr>
          <p:nvPr userDrawn="1">
            <p:custDataLst>
              <p:tags r:id="rId1"/>
            </p:custDataLst>
            <p:extLst>
              <p:ext uri="{D42A27DB-BD31-4B8C-83A1-F6EECF244321}">
                <p14:modId xmlns:p14="http://schemas.microsoft.com/office/powerpoint/2010/main" val="202309949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73" imgH="476" progId="TCLayout.ActiveDocument.1">
                  <p:embed/>
                </p:oleObj>
              </mc:Choice>
              <mc:Fallback>
                <p:oleObj name="think-cell Slide" r:id="rId3" imgW="473" imgH="476" progId="TCLayout.ActiveDocument.1">
                  <p:embed/>
                  <p:pic>
                    <p:nvPicPr>
                      <p:cNvPr id="8" name="think-cell data - do not delete" hidden="1">
                        <a:extLst>
                          <a:ext uri="{FF2B5EF4-FFF2-40B4-BE49-F238E27FC236}">
                            <a16:creationId xmlns:a16="http://schemas.microsoft.com/office/drawing/2014/main" id="{CD033475-1D76-848A-8FE2-7505E624DEF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hasCustomPrompt="1"/>
          </p:nvPr>
        </p:nvSpPr>
        <p:spPr>
          <a:xfrm>
            <a:off x="3102014" y="432001"/>
            <a:ext cx="8647074" cy="1387274"/>
          </a:xfrm>
        </p:spPr>
        <p:txBody>
          <a:bodyPr vert="horz" rtlCol="0"/>
          <a:lstStyle>
            <a:lvl1pPr>
              <a:defRPr/>
            </a:lvl1pPr>
          </a:lstStyle>
          <a:p>
            <a:pPr rtl="0"/>
            <a:r>
              <a:rPr lang="en-gb"/>
              <a:t>[Slide title]</a:t>
            </a:r>
            <a:endParaRPr lang="en-GB"/>
          </a:p>
        </p:txBody>
      </p:sp>
      <p:sp>
        <p:nvSpPr>
          <p:cNvPr id="5" name="Slide Number Placeholder 4">
            <a:extLst>
              <a:ext uri="{FF2B5EF4-FFF2-40B4-BE49-F238E27FC236}">
                <a16:creationId xmlns:a16="http://schemas.microsoft.com/office/drawing/2014/main" id="{5AE750E3-3DF6-B94E-959B-C6E962A30CCF}"/>
              </a:ext>
            </a:extLst>
          </p:cNvPr>
          <p:cNvSpPr>
            <a:spLocks noGrp="1"/>
          </p:cNvSpPr>
          <p:nvPr>
            <p:ph type="sldNum" sz="quarter" idx="11"/>
          </p:nvPr>
        </p:nvSpPr>
        <p:spPr/>
        <p:txBody>
          <a:bodyPr rtlCol="0"/>
          <a:lstStyle/>
          <a:p>
            <a:pPr rtl="0"/>
            <a:fld id="{7870704B-CE94-48CC-AF30-84932A1262A7}" type="slidenum">
              <a:rPr lang="en-GB" smtClean="0"/>
              <a:pPr/>
              <a:t>‹#›</a:t>
            </a:fld>
            <a:endParaRPr lang="en-GB"/>
          </a:p>
        </p:txBody>
      </p:sp>
      <p:sp>
        <p:nvSpPr>
          <p:cNvPr id="3" name="Date Placeholder 2">
            <a:extLst>
              <a:ext uri="{FF2B5EF4-FFF2-40B4-BE49-F238E27FC236}">
                <a16:creationId xmlns:a16="http://schemas.microsoft.com/office/drawing/2014/main" id="{78ADAC9E-8878-DA41-A1D3-2D5C54FB456A}"/>
              </a:ext>
            </a:extLst>
          </p:cNvPr>
          <p:cNvSpPr>
            <a:spLocks noGrp="1"/>
          </p:cNvSpPr>
          <p:nvPr>
            <p:ph type="dt" sz="half" idx="12"/>
          </p:nvPr>
        </p:nvSpPr>
        <p:spPr/>
        <p:txBody>
          <a:bodyPr rtlCol="0"/>
          <a:lstStyle/>
          <a:p>
            <a:pPr rtl="0"/>
            <a:r>
              <a:rPr lang="en-gb"/>
              <a:t>Date</a:t>
            </a:r>
          </a:p>
        </p:txBody>
      </p:sp>
    </p:spTree>
    <p:extLst>
      <p:ext uri="{BB962C8B-B14F-4D97-AF65-F5344CB8AC3E}">
        <p14:creationId xmlns:p14="http://schemas.microsoft.com/office/powerpoint/2010/main" val="356171072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6E9B7AB-8379-3341-BEF5-2E85A7299A74}"/>
              </a:ext>
            </a:extLst>
          </p:cNvPr>
          <p:cNvSpPr>
            <a:spLocks noGrp="1"/>
          </p:cNvSpPr>
          <p:nvPr>
            <p:ph type="sldNum" sz="quarter" idx="11"/>
          </p:nvPr>
        </p:nvSpPr>
        <p:spPr/>
        <p:txBody>
          <a:bodyPr rtlCol="0"/>
          <a:lstStyle/>
          <a:p>
            <a:pPr rtl="0"/>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859B7FC3-54D3-A044-9662-AED001F4D972}"/>
              </a:ext>
            </a:extLst>
          </p:cNvPr>
          <p:cNvSpPr>
            <a:spLocks noGrp="1"/>
          </p:cNvSpPr>
          <p:nvPr>
            <p:ph type="dt" sz="half" idx="12"/>
          </p:nvPr>
        </p:nvSpPr>
        <p:spPr/>
        <p:txBody>
          <a:bodyPr rtlCol="0"/>
          <a:lstStyle/>
          <a:p>
            <a:pPr rtl="0"/>
            <a:r>
              <a:rPr lang="en-gb"/>
              <a:t>Date</a:t>
            </a:r>
          </a:p>
        </p:txBody>
      </p:sp>
      <p:sp>
        <p:nvSpPr>
          <p:cNvPr id="3" name="Footer Placeholder 2">
            <a:extLst>
              <a:ext uri="{FF2B5EF4-FFF2-40B4-BE49-F238E27FC236}">
                <a16:creationId xmlns:a16="http://schemas.microsoft.com/office/drawing/2014/main" id="{03092CA8-9C8A-8146-8F00-4833507614AE}"/>
              </a:ext>
            </a:extLst>
          </p:cNvPr>
          <p:cNvSpPr>
            <a:spLocks noGrp="1"/>
          </p:cNvSpPr>
          <p:nvPr>
            <p:ph type="ftr" sz="quarter" idx="13"/>
          </p:nvPr>
        </p:nvSpPr>
        <p:spPr>
          <a:xfrm>
            <a:off x="442912" y="6355080"/>
            <a:ext cx="5473701" cy="137160"/>
          </a:xfrm>
          <a:prstGeom prst="rect">
            <a:avLst/>
          </a:prstGeom>
        </p:spPr>
        <p:txBody>
          <a:bodyPr rtlCol="0"/>
          <a:lstStyle/>
          <a:p>
            <a:pPr algn="l" rtl="0"/>
            <a:r>
              <a:rPr lang="en-gb"/>
              <a:t>Presentation Title</a:t>
            </a:r>
          </a:p>
        </p:txBody>
      </p:sp>
    </p:spTree>
    <p:extLst>
      <p:ext uri="{BB962C8B-B14F-4D97-AF65-F5344CB8AC3E}">
        <p14:creationId xmlns:p14="http://schemas.microsoft.com/office/powerpoint/2010/main" val="307957971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hank You Dark">
    <p:bg>
      <p:bgPr>
        <a:solidFill>
          <a:srgbClr val="464646"/>
        </a:solidFill>
        <a:effectLst/>
      </p:bgPr>
    </p:bg>
    <p:spTree>
      <p:nvGrpSpPr>
        <p:cNvPr id="1" name=""/>
        <p:cNvGrpSpPr/>
        <p:nvPr/>
      </p:nvGrpSpPr>
      <p:grpSpPr>
        <a:xfrm>
          <a:off x="0" y="0"/>
          <a:ext cx="0" cy="0"/>
          <a:chOff x="0" y="0"/>
          <a:chExt cx="0" cy="0"/>
        </a:xfrm>
      </p:grpSpPr>
      <p:sp>
        <p:nvSpPr>
          <p:cNvPr id="14" name="Rectangle 13"/>
          <p:cNvSpPr/>
          <p:nvPr/>
        </p:nvSpPr>
        <p:spPr bwMode="hidden">
          <a:xfrm>
            <a:off x="0" y="4940854"/>
            <a:ext cx="12192000" cy="1917146"/>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2" name="Title 1"/>
          <p:cNvSpPr>
            <a:spLocks noGrp="1"/>
          </p:cNvSpPr>
          <p:nvPr>
            <p:ph type="ctrTitle" hasCustomPrompt="1"/>
          </p:nvPr>
        </p:nvSpPr>
        <p:spPr>
          <a:xfrm>
            <a:off x="442914" y="428625"/>
            <a:ext cx="5473699" cy="2428874"/>
          </a:xfrm>
        </p:spPr>
        <p:txBody>
          <a:bodyPr rtlCol="0" anchor="b" anchorCtr="0"/>
          <a:lstStyle>
            <a:lvl1pPr algn="l">
              <a:lnSpc>
                <a:spcPct val="85000"/>
              </a:lnSpc>
              <a:defRPr sz="5800">
                <a:solidFill>
                  <a:schemeClr val="bg1"/>
                </a:solidFill>
              </a:defRPr>
            </a:lvl1pPr>
          </a:lstStyle>
          <a:p>
            <a:pPr rtl="0"/>
            <a:r>
              <a:rPr lang="en-gb"/>
              <a:t>Thank you</a:t>
            </a:r>
            <a:endParaRPr lang="en-GB"/>
          </a:p>
        </p:txBody>
      </p:sp>
      <p:sp>
        <p:nvSpPr>
          <p:cNvPr id="7" name="AutoShape 3"/>
          <p:cNvSpPr>
            <a:spLocks noChangeAspect="1" noChangeArrowheads="1" noTextEdit="1"/>
          </p:cNvSpPr>
          <p:nvPr/>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rtl="0"/>
            <a:endParaRPr lang="en-GB"/>
          </a:p>
        </p:txBody>
      </p:sp>
      <p:sp>
        <p:nvSpPr>
          <p:cNvPr id="6" name="Text Placeholder 5"/>
          <p:cNvSpPr>
            <a:spLocks noGrp="1"/>
          </p:cNvSpPr>
          <p:nvPr>
            <p:ph type="body" sz="quarter" idx="10" hasCustomPrompt="1"/>
          </p:nvPr>
        </p:nvSpPr>
        <p:spPr>
          <a:xfrm>
            <a:off x="442912" y="5259600"/>
            <a:ext cx="11306176" cy="1451610"/>
          </a:xfrm>
        </p:spPr>
        <p:txBody>
          <a:bodyPr rtlCol="0"/>
          <a:lstStyle>
            <a:lvl1pPr marL="0">
              <a:lnSpc>
                <a:spcPct val="100000"/>
              </a:lnSpc>
              <a:spcBef>
                <a:spcPts val="0"/>
              </a:spcBef>
              <a:spcAft>
                <a:spcPts val="0"/>
              </a:spcAft>
              <a:buFontTx/>
              <a:buNone/>
              <a:defRPr sz="1200" b="0">
                <a:solidFill>
                  <a:schemeClr val="bg1"/>
                </a:solidFill>
              </a:defRPr>
            </a:lvl1pPr>
            <a:lvl2pPr marL="0">
              <a:lnSpc>
                <a:spcPct val="100000"/>
              </a:lnSpc>
              <a:spcBef>
                <a:spcPts val="0"/>
              </a:spcBef>
              <a:spcAft>
                <a:spcPts val="0"/>
              </a:spcAft>
              <a:buFontTx/>
              <a:buNone/>
              <a:defRPr sz="1200" b="0">
                <a:solidFill>
                  <a:schemeClr val="bg1"/>
                </a:solidFill>
              </a:defRPr>
            </a:lvl2pPr>
            <a:lvl3pPr marL="0" indent="0">
              <a:lnSpc>
                <a:spcPct val="100000"/>
              </a:lnSpc>
              <a:spcBef>
                <a:spcPts val="0"/>
              </a:spcBef>
              <a:spcAft>
                <a:spcPts val="0"/>
              </a:spcAft>
              <a:buFontTx/>
              <a:buNone/>
              <a:defRPr sz="1200" b="0">
                <a:solidFill>
                  <a:schemeClr val="bg1"/>
                </a:solidFill>
              </a:defRPr>
            </a:lvl3pPr>
            <a:lvl4pPr marL="0" indent="0">
              <a:lnSpc>
                <a:spcPct val="100000"/>
              </a:lnSpc>
              <a:spcBef>
                <a:spcPts val="0"/>
              </a:spcBef>
              <a:spcAft>
                <a:spcPts val="0"/>
              </a:spcAft>
              <a:buFontTx/>
              <a:buNone/>
              <a:defRPr sz="1200" b="0">
                <a:solidFill>
                  <a:schemeClr val="bg1"/>
                </a:solidFill>
              </a:defRPr>
            </a:lvl4pPr>
            <a:lvl5pPr marL="0" indent="0">
              <a:lnSpc>
                <a:spcPct val="100000"/>
              </a:lnSpc>
              <a:spcBef>
                <a:spcPts val="0"/>
              </a:spcBef>
              <a:spcAft>
                <a:spcPts val="0"/>
              </a:spcAft>
              <a:buFontTx/>
              <a:buNone/>
              <a:defRPr sz="1200" b="0">
                <a:solidFill>
                  <a:schemeClr val="bg1"/>
                </a:solidFill>
              </a:defRPr>
            </a:lvl5pPr>
            <a:lvl6pPr marL="0" indent="0">
              <a:lnSpc>
                <a:spcPct val="100000"/>
              </a:lnSpc>
              <a:spcBef>
                <a:spcPts val="0"/>
              </a:spcBef>
              <a:spcAft>
                <a:spcPts val="0"/>
              </a:spcAft>
              <a:buFontTx/>
              <a:buNone/>
              <a:defRPr sz="1200">
                <a:solidFill>
                  <a:schemeClr val="bg1"/>
                </a:solidFill>
              </a:defRPr>
            </a:lvl6pPr>
            <a:lvl7pPr marL="0" indent="0">
              <a:lnSpc>
                <a:spcPct val="100000"/>
              </a:lnSpc>
              <a:spcBef>
                <a:spcPts val="0"/>
              </a:spcBef>
              <a:spcAft>
                <a:spcPts val="0"/>
              </a:spcAft>
              <a:buFontTx/>
              <a:buNone/>
              <a:defRPr sz="1200">
                <a:solidFill>
                  <a:schemeClr val="bg1"/>
                </a:solidFill>
              </a:defRPr>
            </a:lvl7pPr>
            <a:lvl8pPr marL="0" indent="0">
              <a:lnSpc>
                <a:spcPct val="100000"/>
              </a:lnSpc>
              <a:spcBef>
                <a:spcPts val="0"/>
              </a:spcBef>
              <a:spcAft>
                <a:spcPts val="0"/>
              </a:spcAft>
              <a:buFontTx/>
              <a:buNone/>
              <a:defRPr sz="1200">
                <a:solidFill>
                  <a:schemeClr val="bg1"/>
                </a:solidFill>
              </a:defRPr>
            </a:lvl8pPr>
            <a:lvl9pPr marL="0" indent="0">
              <a:lnSpc>
                <a:spcPct val="100000"/>
              </a:lnSpc>
              <a:spcBef>
                <a:spcPts val="0"/>
              </a:spcBef>
              <a:spcAft>
                <a:spcPts val="0"/>
              </a:spcAft>
              <a:buFontTx/>
              <a:buNone/>
              <a:defRPr sz="1200">
                <a:solidFill>
                  <a:schemeClr val="bg1"/>
                </a:solidFill>
              </a:defRPr>
            </a:lvl9pPr>
          </a:lstStyle>
          <a:p>
            <a:pPr lvl="0" rtl="0"/>
            <a:r>
              <a:rPr lang="en-gb"/>
              <a:t>[Legal]</a:t>
            </a:r>
          </a:p>
        </p:txBody>
      </p:sp>
      <p:sp>
        <p:nvSpPr>
          <p:cNvPr id="9" name="AutoShape 3"/>
          <p:cNvSpPr>
            <a:spLocks noChangeAspect="1" noChangeArrowheads="1" noTextEdit="1"/>
          </p:cNvSpPr>
          <p:nvPr userDrawn="1"/>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rtl="0"/>
            <a:endParaRPr lang="en-GB"/>
          </a:p>
        </p:txBody>
      </p:sp>
      <p:sp>
        <p:nvSpPr>
          <p:cNvPr id="4" name="TextBox 3">
            <a:extLst>
              <a:ext uri="{FF2B5EF4-FFF2-40B4-BE49-F238E27FC236}">
                <a16:creationId xmlns:a16="http://schemas.microsoft.com/office/drawing/2014/main" id="{97A53FBC-337E-0D4B-8811-6E0EEC0A9293}"/>
              </a:ext>
            </a:extLst>
          </p:cNvPr>
          <p:cNvSpPr txBox="1"/>
          <p:nvPr userDrawn="1"/>
        </p:nvSpPr>
        <p:spPr>
          <a:xfrm>
            <a:off x="442913" y="4400548"/>
            <a:ext cx="5473699" cy="340493"/>
          </a:xfrm>
          <a:prstGeom prst="rect">
            <a:avLst/>
          </a:prstGeom>
          <a:noFill/>
        </p:spPr>
        <p:txBody>
          <a:bodyPr wrap="square" lIns="0" tIns="0" rIns="0" bIns="0" rtlCol="0">
            <a:noAutofit/>
          </a:bodyPr>
          <a:lstStyle/>
          <a:p>
            <a:pPr marL="0" indent="0" rtl="0">
              <a:lnSpc>
                <a:spcPct val="100000"/>
              </a:lnSpc>
              <a:spcBef>
                <a:spcPts val="0"/>
              </a:spcBef>
              <a:buSzPct val="100000"/>
              <a:buFont typeface="Arial"/>
              <a:buNone/>
            </a:pPr>
            <a:r>
              <a:rPr lang="en-gb" sz="1200">
                <a:solidFill>
                  <a:schemeClr val="bg1"/>
                </a:solidFill>
              </a:rPr>
              <a:t>pwc.com</a:t>
            </a:r>
            <a:endParaRPr lang="en-US" sz="1200">
              <a:solidFill>
                <a:schemeClr val="bg1"/>
              </a:solidFill>
            </a:endParaRPr>
          </a:p>
        </p:txBody>
      </p:sp>
    </p:spTree>
    <p:extLst>
      <p:ext uri="{BB962C8B-B14F-4D97-AF65-F5344CB8AC3E}">
        <p14:creationId xmlns:p14="http://schemas.microsoft.com/office/powerpoint/2010/main" val="869499770"/>
      </p:ext>
    </p:extLst>
  </p:cSld>
  <p:clrMapOvr>
    <a:overrideClrMapping bg1="lt1" tx1="dk1" bg2="lt2" tx2="dk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hank You Light">
    <p:bg>
      <p:bgRef idx="1001">
        <a:schemeClr val="bg1"/>
      </p:bgRef>
    </p:bg>
    <p:spTree>
      <p:nvGrpSpPr>
        <p:cNvPr id="1" name=""/>
        <p:cNvGrpSpPr/>
        <p:nvPr/>
      </p:nvGrpSpPr>
      <p:grpSpPr>
        <a:xfrm>
          <a:off x="0" y="0"/>
          <a:ext cx="0" cy="0"/>
          <a:chOff x="0" y="0"/>
          <a:chExt cx="0" cy="0"/>
        </a:xfrm>
      </p:grpSpPr>
      <p:sp>
        <p:nvSpPr>
          <p:cNvPr id="14" name="Rectangle 13"/>
          <p:cNvSpPr/>
          <p:nvPr/>
        </p:nvSpPr>
        <p:spPr bwMode="hidden">
          <a:xfrm>
            <a:off x="0" y="4940854"/>
            <a:ext cx="12192000" cy="1917146"/>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2" name="Title 1"/>
          <p:cNvSpPr>
            <a:spLocks noGrp="1"/>
          </p:cNvSpPr>
          <p:nvPr>
            <p:ph type="ctrTitle" hasCustomPrompt="1"/>
          </p:nvPr>
        </p:nvSpPr>
        <p:spPr>
          <a:xfrm>
            <a:off x="442914" y="428625"/>
            <a:ext cx="5473699" cy="2428874"/>
          </a:xfrm>
        </p:spPr>
        <p:txBody>
          <a:bodyPr rtlCol="0" anchor="b" anchorCtr="0"/>
          <a:lstStyle>
            <a:lvl1pPr algn="l">
              <a:lnSpc>
                <a:spcPct val="85000"/>
              </a:lnSpc>
              <a:defRPr sz="5800">
                <a:solidFill>
                  <a:schemeClr val="tx1"/>
                </a:solidFill>
              </a:defRPr>
            </a:lvl1pPr>
          </a:lstStyle>
          <a:p>
            <a:pPr rtl="0"/>
            <a:r>
              <a:rPr lang="en-gb"/>
              <a:t>Thank you</a:t>
            </a:r>
            <a:endParaRPr lang="en-GB"/>
          </a:p>
        </p:txBody>
      </p:sp>
      <p:sp>
        <p:nvSpPr>
          <p:cNvPr id="7" name="AutoShape 3"/>
          <p:cNvSpPr>
            <a:spLocks noChangeAspect="1" noChangeArrowheads="1" noTextEdit="1"/>
          </p:cNvSpPr>
          <p:nvPr/>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rtl="0"/>
            <a:endParaRPr lang="en-GB"/>
          </a:p>
        </p:txBody>
      </p:sp>
      <p:sp>
        <p:nvSpPr>
          <p:cNvPr id="6" name="Text Placeholder 5"/>
          <p:cNvSpPr>
            <a:spLocks noGrp="1"/>
          </p:cNvSpPr>
          <p:nvPr>
            <p:ph type="body" sz="quarter" idx="10" hasCustomPrompt="1"/>
          </p:nvPr>
        </p:nvSpPr>
        <p:spPr>
          <a:xfrm>
            <a:off x="442912" y="5259600"/>
            <a:ext cx="11306176" cy="1451610"/>
          </a:xfrm>
        </p:spPr>
        <p:txBody>
          <a:bodyPr rtlCol="0"/>
          <a:lstStyle>
            <a:lvl1pPr marL="0">
              <a:lnSpc>
                <a:spcPct val="100000"/>
              </a:lnSpc>
              <a:spcBef>
                <a:spcPts val="0"/>
              </a:spcBef>
              <a:spcAft>
                <a:spcPts val="0"/>
              </a:spcAft>
              <a:buFontTx/>
              <a:buNone/>
              <a:defRPr sz="1200" b="0">
                <a:solidFill>
                  <a:schemeClr val="bg1"/>
                </a:solidFill>
              </a:defRPr>
            </a:lvl1pPr>
            <a:lvl2pPr marL="0">
              <a:lnSpc>
                <a:spcPct val="100000"/>
              </a:lnSpc>
              <a:spcBef>
                <a:spcPts val="0"/>
              </a:spcBef>
              <a:spcAft>
                <a:spcPts val="0"/>
              </a:spcAft>
              <a:buFontTx/>
              <a:buNone/>
              <a:defRPr sz="1200" b="0">
                <a:solidFill>
                  <a:schemeClr val="bg1"/>
                </a:solidFill>
              </a:defRPr>
            </a:lvl2pPr>
            <a:lvl3pPr marL="0" indent="0">
              <a:lnSpc>
                <a:spcPct val="100000"/>
              </a:lnSpc>
              <a:spcBef>
                <a:spcPts val="0"/>
              </a:spcBef>
              <a:spcAft>
                <a:spcPts val="0"/>
              </a:spcAft>
              <a:buFontTx/>
              <a:buNone/>
              <a:defRPr sz="1200" b="0">
                <a:solidFill>
                  <a:schemeClr val="bg1"/>
                </a:solidFill>
              </a:defRPr>
            </a:lvl3pPr>
            <a:lvl4pPr marL="0" indent="0">
              <a:lnSpc>
                <a:spcPct val="100000"/>
              </a:lnSpc>
              <a:spcBef>
                <a:spcPts val="0"/>
              </a:spcBef>
              <a:spcAft>
                <a:spcPts val="0"/>
              </a:spcAft>
              <a:buFontTx/>
              <a:buNone/>
              <a:defRPr sz="1200" b="0">
                <a:solidFill>
                  <a:schemeClr val="bg1"/>
                </a:solidFill>
              </a:defRPr>
            </a:lvl4pPr>
            <a:lvl5pPr marL="0" indent="0">
              <a:lnSpc>
                <a:spcPct val="100000"/>
              </a:lnSpc>
              <a:spcBef>
                <a:spcPts val="0"/>
              </a:spcBef>
              <a:spcAft>
                <a:spcPts val="0"/>
              </a:spcAft>
              <a:buFontTx/>
              <a:buNone/>
              <a:defRPr sz="1200" b="0">
                <a:solidFill>
                  <a:schemeClr val="bg1"/>
                </a:solidFill>
              </a:defRPr>
            </a:lvl5pPr>
            <a:lvl6pPr marL="0" indent="0">
              <a:lnSpc>
                <a:spcPct val="100000"/>
              </a:lnSpc>
              <a:spcBef>
                <a:spcPts val="0"/>
              </a:spcBef>
              <a:spcAft>
                <a:spcPts val="0"/>
              </a:spcAft>
              <a:buFontTx/>
              <a:buNone/>
              <a:defRPr sz="1200">
                <a:solidFill>
                  <a:schemeClr val="bg1"/>
                </a:solidFill>
              </a:defRPr>
            </a:lvl6pPr>
            <a:lvl7pPr marL="0" indent="0">
              <a:lnSpc>
                <a:spcPct val="100000"/>
              </a:lnSpc>
              <a:spcBef>
                <a:spcPts val="0"/>
              </a:spcBef>
              <a:spcAft>
                <a:spcPts val="0"/>
              </a:spcAft>
              <a:buFontTx/>
              <a:buNone/>
              <a:defRPr sz="1200">
                <a:solidFill>
                  <a:schemeClr val="bg1"/>
                </a:solidFill>
              </a:defRPr>
            </a:lvl7pPr>
            <a:lvl8pPr marL="0" indent="0">
              <a:lnSpc>
                <a:spcPct val="100000"/>
              </a:lnSpc>
              <a:spcBef>
                <a:spcPts val="0"/>
              </a:spcBef>
              <a:spcAft>
                <a:spcPts val="0"/>
              </a:spcAft>
              <a:buFontTx/>
              <a:buNone/>
              <a:defRPr sz="1200">
                <a:solidFill>
                  <a:schemeClr val="bg1"/>
                </a:solidFill>
              </a:defRPr>
            </a:lvl8pPr>
            <a:lvl9pPr marL="0" indent="0">
              <a:lnSpc>
                <a:spcPct val="100000"/>
              </a:lnSpc>
              <a:spcBef>
                <a:spcPts val="0"/>
              </a:spcBef>
              <a:spcAft>
                <a:spcPts val="0"/>
              </a:spcAft>
              <a:buFontTx/>
              <a:buNone/>
              <a:defRPr sz="1200">
                <a:solidFill>
                  <a:schemeClr val="bg1"/>
                </a:solidFill>
              </a:defRPr>
            </a:lvl9pPr>
          </a:lstStyle>
          <a:p>
            <a:pPr lvl="0" rtl="0"/>
            <a:r>
              <a:rPr lang="en-gb"/>
              <a:t>[Legal]</a:t>
            </a:r>
          </a:p>
        </p:txBody>
      </p:sp>
      <p:sp>
        <p:nvSpPr>
          <p:cNvPr id="9" name="AutoShape 3"/>
          <p:cNvSpPr>
            <a:spLocks noChangeAspect="1" noChangeArrowheads="1" noTextEdit="1"/>
          </p:cNvSpPr>
          <p:nvPr userDrawn="1"/>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rtl="0"/>
            <a:endParaRPr lang="en-GB"/>
          </a:p>
        </p:txBody>
      </p:sp>
      <p:sp>
        <p:nvSpPr>
          <p:cNvPr id="8" name="TextBox 7">
            <a:extLst>
              <a:ext uri="{FF2B5EF4-FFF2-40B4-BE49-F238E27FC236}">
                <a16:creationId xmlns:a16="http://schemas.microsoft.com/office/drawing/2014/main" id="{3745B5A1-1961-2549-9AC7-6FB51905A5F2}"/>
              </a:ext>
            </a:extLst>
          </p:cNvPr>
          <p:cNvSpPr txBox="1"/>
          <p:nvPr userDrawn="1"/>
        </p:nvSpPr>
        <p:spPr>
          <a:xfrm>
            <a:off x="442913" y="4400548"/>
            <a:ext cx="5473699" cy="340493"/>
          </a:xfrm>
          <a:prstGeom prst="rect">
            <a:avLst/>
          </a:prstGeom>
          <a:noFill/>
        </p:spPr>
        <p:txBody>
          <a:bodyPr wrap="square" lIns="0" tIns="0" rIns="0" bIns="0" rtlCol="0">
            <a:noAutofit/>
          </a:bodyPr>
          <a:lstStyle/>
          <a:p>
            <a:pPr marL="0" indent="0" rtl="0">
              <a:lnSpc>
                <a:spcPct val="100000"/>
              </a:lnSpc>
              <a:spcBef>
                <a:spcPts val="0"/>
              </a:spcBef>
              <a:buSzPct val="100000"/>
              <a:buFont typeface="Arial"/>
              <a:buNone/>
            </a:pPr>
            <a:r>
              <a:rPr lang="en-gb" sz="1200">
                <a:solidFill>
                  <a:schemeClr val="tx1"/>
                </a:solidFill>
              </a:rPr>
              <a:t>pwc.com</a:t>
            </a:r>
            <a:endParaRPr lang="en-US" sz="1200">
              <a:solidFill>
                <a:schemeClr val="tx1"/>
              </a:solidFill>
            </a:endParaRPr>
          </a:p>
        </p:txBody>
      </p:sp>
    </p:spTree>
    <p:extLst>
      <p:ext uri="{BB962C8B-B14F-4D97-AF65-F5344CB8AC3E}">
        <p14:creationId xmlns:p14="http://schemas.microsoft.com/office/powerpoint/2010/main" val="327065129"/>
      </p:ext>
    </p:extLst>
  </p:cSld>
  <p:clrMapOvr>
    <a:overrideClrMapping bg1="lt1" tx1="dk1" bg2="lt2" tx2="dk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userDrawn="1">
  <p:cSld name="1_Title Slide 1">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7EB58BF2-7720-951A-0737-25DCDFC44C9A}"/>
              </a:ext>
            </a:extLst>
          </p:cNvPr>
          <p:cNvGraphicFramePr>
            <a:graphicFrameLocks noChangeAspect="1"/>
          </p:cNvGraphicFramePr>
          <p:nvPr userDrawn="1">
            <p:custDataLst>
              <p:tags r:id="rId1"/>
            </p:custDataLst>
            <p:extLst>
              <p:ext uri="{D42A27DB-BD31-4B8C-83A1-F6EECF244321}">
                <p14:modId xmlns:p14="http://schemas.microsoft.com/office/powerpoint/2010/main" val="198124056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12" name="think-cell data - do not delete" hidden="1">
                        <a:extLst>
                          <a:ext uri="{FF2B5EF4-FFF2-40B4-BE49-F238E27FC236}">
                            <a16:creationId xmlns:a16="http://schemas.microsoft.com/office/drawing/2014/main" id="{7EB58BF2-7720-951A-0737-25DCDFC44C9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4" name="Picture Placeholder 13">
            <a:extLst>
              <a:ext uri="{FF2B5EF4-FFF2-40B4-BE49-F238E27FC236}">
                <a16:creationId xmlns:a16="http://schemas.microsoft.com/office/drawing/2014/main" id="{A6EC04CA-D2F1-3C13-C6B0-7A92F7B31B2A}"/>
              </a:ext>
            </a:extLst>
          </p:cNvPr>
          <p:cNvSpPr>
            <a:spLocks noGrp="1"/>
          </p:cNvSpPr>
          <p:nvPr>
            <p:ph type="pic" sz="quarter" idx="10"/>
          </p:nvPr>
        </p:nvSpPr>
        <p:spPr>
          <a:xfrm>
            <a:off x="4327525" y="0"/>
            <a:ext cx="7864475" cy="6858000"/>
          </a:xfrm>
        </p:spPr>
        <p:txBody>
          <a:bodyPr rtlCol="0"/>
          <a:lstStyle/>
          <a:p>
            <a:pPr rtl="0"/>
            <a:endParaRPr lang="en-GB"/>
          </a:p>
        </p:txBody>
      </p:sp>
      <p:sp>
        <p:nvSpPr>
          <p:cNvPr id="5" name="Freeform 13">
            <a:extLst>
              <a:ext uri="{FF2B5EF4-FFF2-40B4-BE49-F238E27FC236}">
                <a16:creationId xmlns:a16="http://schemas.microsoft.com/office/drawing/2014/main" id="{3FECC16A-B1FD-FAF5-EB5C-6894270D0777}"/>
              </a:ext>
            </a:extLst>
          </p:cNvPr>
          <p:cNvSpPr/>
          <p:nvPr userDrawn="1"/>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a:p>
        </p:txBody>
      </p:sp>
      <p:sp>
        <p:nvSpPr>
          <p:cNvPr id="2" name="Title 1"/>
          <p:cNvSpPr>
            <a:spLocks noGrp="1"/>
          </p:cNvSpPr>
          <p:nvPr>
            <p:ph type="ctrTitle" hasCustomPrompt="1"/>
          </p:nvPr>
        </p:nvSpPr>
        <p:spPr>
          <a:xfrm>
            <a:off x="442912" y="428625"/>
            <a:ext cx="7418388" cy="2428874"/>
          </a:xfrm>
        </p:spPr>
        <p:txBody>
          <a:bodyPr vert="horz" rtlCol="0" anchor="b" anchorCtr="0"/>
          <a:lstStyle>
            <a:lvl1pPr algn="l">
              <a:lnSpc>
                <a:spcPct val="85000"/>
              </a:lnSpc>
              <a:defRPr sz="6000">
                <a:solidFill>
                  <a:schemeClr val="bg1"/>
                </a:solidFill>
              </a:defRPr>
            </a:lvl1pPr>
          </a:lstStyle>
          <a:p>
            <a:pPr rtl="0"/>
            <a:r>
              <a:rPr lang="en-gb"/>
              <a:t>[Divider]</a:t>
            </a:r>
            <a:endParaRPr lang="en-GB"/>
          </a:p>
        </p:txBody>
      </p:sp>
    </p:spTree>
    <p:extLst>
      <p:ext uri="{BB962C8B-B14F-4D97-AF65-F5344CB8AC3E}">
        <p14:creationId xmlns:p14="http://schemas.microsoft.com/office/powerpoint/2010/main" val="9497250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ne Column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rtlCol="0"/>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endParaRPr lang="en-GB"/>
          </a:p>
        </p:txBody>
      </p:sp>
      <p:sp>
        <p:nvSpPr>
          <p:cNvPr id="5" name="Title 4"/>
          <p:cNvSpPr>
            <a:spLocks noGrp="1"/>
          </p:cNvSpPr>
          <p:nvPr>
            <p:ph type="title" hasCustomPrompt="1"/>
          </p:nvPr>
        </p:nvSpPr>
        <p:spPr>
          <a:xfrm>
            <a:off x="442913" y="432000"/>
            <a:ext cx="11306175" cy="1387275"/>
          </a:xfrm>
        </p:spPr>
        <p:txBody>
          <a:bodyPr rtlCol="0"/>
          <a:lstStyle>
            <a:lvl1pPr>
              <a:defRPr/>
            </a:lvl1pPr>
          </a:lstStyle>
          <a:p>
            <a:pPr rtl="0"/>
            <a:r>
              <a:rPr lang="en-gb"/>
              <a:t>[Slide title]</a:t>
            </a:r>
            <a:endParaRPr lang="en-GB"/>
          </a:p>
        </p:txBody>
      </p:sp>
      <p:sp>
        <p:nvSpPr>
          <p:cNvPr id="6" name="Slide Number Placeholder 5">
            <a:extLst>
              <a:ext uri="{FF2B5EF4-FFF2-40B4-BE49-F238E27FC236}">
                <a16:creationId xmlns:a16="http://schemas.microsoft.com/office/drawing/2014/main" id="{A1127051-9445-A34F-940C-D451EEF39800}"/>
              </a:ext>
            </a:extLst>
          </p:cNvPr>
          <p:cNvSpPr>
            <a:spLocks noGrp="1"/>
          </p:cNvSpPr>
          <p:nvPr>
            <p:ph type="sldNum" sz="quarter" idx="11"/>
          </p:nvPr>
        </p:nvSpPr>
        <p:spPr/>
        <p:txBody>
          <a:bodyPr rtlCol="0"/>
          <a:lstStyle/>
          <a:p>
            <a:pPr rtl="0"/>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C5E96824-1DC8-8F4C-9F19-4AA8BD36E946}"/>
              </a:ext>
            </a:extLst>
          </p:cNvPr>
          <p:cNvSpPr>
            <a:spLocks noGrp="1"/>
          </p:cNvSpPr>
          <p:nvPr>
            <p:ph type="dt" sz="half" idx="12"/>
          </p:nvPr>
        </p:nvSpPr>
        <p:spPr/>
        <p:txBody>
          <a:bodyPr rtlCol="0"/>
          <a:lstStyle/>
          <a:p>
            <a:pPr rtl="0"/>
            <a:r>
              <a:rPr lang="en-gb"/>
              <a:t>Date</a:t>
            </a:r>
          </a:p>
        </p:txBody>
      </p:sp>
      <p:sp>
        <p:nvSpPr>
          <p:cNvPr id="4" name="Footer Placeholder 3">
            <a:extLst>
              <a:ext uri="{FF2B5EF4-FFF2-40B4-BE49-F238E27FC236}">
                <a16:creationId xmlns:a16="http://schemas.microsoft.com/office/drawing/2014/main" id="{46C406C8-2617-D442-A446-EA4D0CC6D9A3}"/>
              </a:ext>
            </a:extLst>
          </p:cNvPr>
          <p:cNvSpPr>
            <a:spLocks noGrp="1"/>
          </p:cNvSpPr>
          <p:nvPr>
            <p:ph type="ftr" sz="quarter" idx="13"/>
          </p:nvPr>
        </p:nvSpPr>
        <p:spPr>
          <a:xfrm>
            <a:off x="442912" y="6355080"/>
            <a:ext cx="5473701" cy="137160"/>
          </a:xfrm>
          <a:prstGeom prst="rect">
            <a:avLst/>
          </a:prstGeom>
        </p:spPr>
        <p:txBody>
          <a:bodyPr rtlCol="0"/>
          <a:lstStyle/>
          <a:p>
            <a:pPr algn="l" rtl="0"/>
            <a:r>
              <a:rPr lang="en-gb"/>
              <a:t>Presentation Title</a:t>
            </a:r>
          </a:p>
        </p:txBody>
      </p:sp>
    </p:spTree>
    <p:extLst>
      <p:ext uri="{BB962C8B-B14F-4D97-AF65-F5344CB8AC3E}">
        <p14:creationId xmlns:p14="http://schemas.microsoft.com/office/powerpoint/2010/main" val="31647214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8"/>
            <a:ext cx="5473700" cy="4068761"/>
          </a:xfrm>
        </p:spPr>
        <p:txBody>
          <a:bodyPr rtlCol="0"/>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endParaRPr lang="en-GB"/>
          </a:p>
        </p:txBody>
      </p:sp>
      <p:sp>
        <p:nvSpPr>
          <p:cNvPr id="4" name="Content Placeholder 3"/>
          <p:cNvSpPr>
            <a:spLocks noGrp="1"/>
          </p:cNvSpPr>
          <p:nvPr>
            <p:ph sz="half" idx="2" hasCustomPrompt="1"/>
          </p:nvPr>
        </p:nvSpPr>
        <p:spPr>
          <a:xfrm>
            <a:off x="6275388" y="2103438"/>
            <a:ext cx="5473700"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6" name="Title 5"/>
          <p:cNvSpPr>
            <a:spLocks noGrp="1"/>
          </p:cNvSpPr>
          <p:nvPr>
            <p:ph type="title" hasCustomPrompt="1"/>
          </p:nvPr>
        </p:nvSpPr>
        <p:spPr>
          <a:xfrm>
            <a:off x="442913" y="432000"/>
            <a:ext cx="11306175" cy="1387275"/>
          </a:xfrm>
        </p:spPr>
        <p:txBody>
          <a:bodyPr rtlCol="0"/>
          <a:lstStyle>
            <a:lvl1pPr>
              <a:defRPr/>
            </a:lvl1pPr>
          </a:lstStyle>
          <a:p>
            <a:pPr rtl="0"/>
            <a:r>
              <a:rPr lang="en-gb"/>
              <a:t>[Slide title]</a:t>
            </a:r>
            <a:endParaRPr lang="en-GB"/>
          </a:p>
        </p:txBody>
      </p:sp>
      <p:sp>
        <p:nvSpPr>
          <p:cNvPr id="7" name="Slide Number Placeholder 6">
            <a:extLst>
              <a:ext uri="{FF2B5EF4-FFF2-40B4-BE49-F238E27FC236}">
                <a16:creationId xmlns:a16="http://schemas.microsoft.com/office/drawing/2014/main" id="{00456CA5-A388-1D41-B4AF-6658D4C957A1}"/>
              </a:ext>
            </a:extLst>
          </p:cNvPr>
          <p:cNvSpPr>
            <a:spLocks noGrp="1"/>
          </p:cNvSpPr>
          <p:nvPr>
            <p:ph type="sldNum" sz="quarter" idx="11"/>
          </p:nvPr>
        </p:nvSpPr>
        <p:spPr/>
        <p:txBody>
          <a:bodyPr rtlCol="0"/>
          <a:lstStyle/>
          <a:p>
            <a:pPr rtl="0"/>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31232899-915E-C74D-8F7F-7C2DD55182A1}"/>
              </a:ext>
            </a:extLst>
          </p:cNvPr>
          <p:cNvSpPr>
            <a:spLocks noGrp="1"/>
          </p:cNvSpPr>
          <p:nvPr>
            <p:ph type="dt" sz="half" idx="12"/>
          </p:nvPr>
        </p:nvSpPr>
        <p:spPr/>
        <p:txBody>
          <a:bodyPr rtlCol="0"/>
          <a:lstStyle/>
          <a:p>
            <a:pPr rtl="0"/>
            <a:r>
              <a:rPr lang="en-gb"/>
              <a:t>Date</a:t>
            </a:r>
          </a:p>
        </p:txBody>
      </p:sp>
      <p:sp>
        <p:nvSpPr>
          <p:cNvPr id="5" name="Footer Placeholder 4">
            <a:extLst>
              <a:ext uri="{FF2B5EF4-FFF2-40B4-BE49-F238E27FC236}">
                <a16:creationId xmlns:a16="http://schemas.microsoft.com/office/drawing/2014/main" id="{09E4EFE4-848B-FB4C-92AC-48F9C8C7E472}"/>
              </a:ext>
            </a:extLst>
          </p:cNvPr>
          <p:cNvSpPr>
            <a:spLocks noGrp="1"/>
          </p:cNvSpPr>
          <p:nvPr>
            <p:ph type="ftr" sz="quarter" idx="13"/>
          </p:nvPr>
        </p:nvSpPr>
        <p:spPr>
          <a:xfrm>
            <a:off x="442912" y="6355080"/>
            <a:ext cx="5473701" cy="137160"/>
          </a:xfrm>
          <a:prstGeom prst="rect">
            <a:avLst/>
          </a:prstGeom>
        </p:spPr>
        <p:txBody>
          <a:bodyPr rtlCol="0"/>
          <a:lstStyle/>
          <a:p>
            <a:pPr algn="l" rtl="0"/>
            <a:r>
              <a:rPr lang="en-gb"/>
              <a:t>Presentation Title</a:t>
            </a:r>
          </a:p>
        </p:txBody>
      </p:sp>
    </p:spTree>
    <p:extLst>
      <p:ext uri="{BB962C8B-B14F-4D97-AF65-F5344CB8AC3E}">
        <p14:creationId xmlns:p14="http://schemas.microsoft.com/office/powerpoint/2010/main" val="21657275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6096000" y="0"/>
            <a:ext cx="6096000" cy="6858000"/>
          </a:xfrm>
          <a:solidFill>
            <a:srgbClr val="DEDEDE"/>
          </a:solidFill>
        </p:spPr>
        <p:txBody>
          <a:bodyPr rtlCol="0" anchor="ctr" anchorCtr="0"/>
          <a:lstStyle>
            <a:lvl1pPr algn="ctr">
              <a:defRPr sz="1200" b="0">
                <a:solidFill>
                  <a:schemeClr val="tx1"/>
                </a:solidFill>
              </a:defRPr>
            </a:lvl1pPr>
          </a:lstStyle>
          <a:p>
            <a:pPr rtl="0"/>
            <a:r>
              <a:rPr lang="en-gb"/>
              <a:t>Click icon to add picture</a:t>
            </a:r>
            <a:endParaRPr lang="en-GB"/>
          </a:p>
        </p:txBody>
      </p:sp>
      <p:sp>
        <p:nvSpPr>
          <p:cNvPr id="3" name="Content Placeholder 2"/>
          <p:cNvSpPr>
            <a:spLocks noGrp="1"/>
          </p:cNvSpPr>
          <p:nvPr>
            <p:ph sz="half" idx="1" hasCustomPrompt="1"/>
          </p:nvPr>
        </p:nvSpPr>
        <p:spPr>
          <a:xfrm>
            <a:off x="442913" y="2103438"/>
            <a:ext cx="5317807" cy="4068761"/>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2" name="Title 1"/>
          <p:cNvSpPr>
            <a:spLocks noGrp="1"/>
          </p:cNvSpPr>
          <p:nvPr>
            <p:ph type="title" hasCustomPrompt="1"/>
          </p:nvPr>
        </p:nvSpPr>
        <p:spPr>
          <a:xfrm>
            <a:off x="442913" y="432000"/>
            <a:ext cx="5317807" cy="1387275"/>
          </a:xfrm>
        </p:spPr>
        <p:txBody>
          <a:bodyPr rtlCol="0"/>
          <a:lstStyle>
            <a:lvl1pPr>
              <a:defRPr/>
            </a:lvl1pPr>
          </a:lstStyle>
          <a:p>
            <a:pPr rtl="0"/>
            <a:r>
              <a:rPr lang="en-gb"/>
              <a:t>[Slide title]</a:t>
            </a:r>
            <a:endParaRPr lang="en-GB"/>
          </a:p>
        </p:txBody>
      </p:sp>
      <p:sp>
        <p:nvSpPr>
          <p:cNvPr id="6" name="Slide Number Placeholder 5">
            <a:extLst>
              <a:ext uri="{FF2B5EF4-FFF2-40B4-BE49-F238E27FC236}">
                <a16:creationId xmlns:a16="http://schemas.microsoft.com/office/drawing/2014/main" id="{D3536595-57B2-5848-8E3C-E2D5B4D0F21A}"/>
              </a:ext>
            </a:extLst>
          </p:cNvPr>
          <p:cNvSpPr>
            <a:spLocks noGrp="1"/>
          </p:cNvSpPr>
          <p:nvPr>
            <p:ph type="sldNum" sz="quarter" idx="15"/>
          </p:nvPr>
        </p:nvSpPr>
        <p:spPr bwMode="gray"/>
        <p:txBody>
          <a:bodyPr rtlCol="0"/>
          <a:lstStyle>
            <a:lvl1pPr>
              <a:defRPr>
                <a:solidFill>
                  <a:schemeClr val="bg1"/>
                </a:solidFill>
              </a:defRPr>
            </a:lvl1pPr>
          </a:lstStyle>
          <a:p>
            <a:pPr rtl="0"/>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A3DF40C9-D7F9-A14D-8F2B-F46833A0170E}"/>
              </a:ext>
            </a:extLst>
          </p:cNvPr>
          <p:cNvSpPr>
            <a:spLocks noGrp="1"/>
          </p:cNvSpPr>
          <p:nvPr>
            <p:ph type="dt" sz="half" idx="16"/>
          </p:nvPr>
        </p:nvSpPr>
        <p:spPr/>
        <p:txBody>
          <a:bodyPr rtlCol="0"/>
          <a:lstStyle>
            <a:lvl1pPr>
              <a:defRPr>
                <a:solidFill>
                  <a:schemeClr val="bg1"/>
                </a:solidFill>
              </a:defRPr>
            </a:lvl1pPr>
          </a:lstStyle>
          <a:p>
            <a:pPr rtl="0"/>
            <a:r>
              <a:rPr lang="en-gb"/>
              <a:t>Date</a:t>
            </a:r>
          </a:p>
        </p:txBody>
      </p:sp>
      <p:sp>
        <p:nvSpPr>
          <p:cNvPr id="5" name="Footer Placeholder 4">
            <a:extLst>
              <a:ext uri="{FF2B5EF4-FFF2-40B4-BE49-F238E27FC236}">
                <a16:creationId xmlns:a16="http://schemas.microsoft.com/office/drawing/2014/main" id="{B2913943-67C1-A441-988B-505B7F0D23BF}"/>
              </a:ext>
            </a:extLst>
          </p:cNvPr>
          <p:cNvSpPr>
            <a:spLocks noGrp="1"/>
          </p:cNvSpPr>
          <p:nvPr>
            <p:ph type="ftr" sz="quarter" idx="17"/>
          </p:nvPr>
        </p:nvSpPr>
        <p:spPr>
          <a:xfrm>
            <a:off x="442912" y="6355080"/>
            <a:ext cx="5473701" cy="137160"/>
          </a:xfrm>
          <a:prstGeom prst="rect">
            <a:avLst/>
          </a:prstGeom>
        </p:spPr>
        <p:txBody>
          <a:bodyPr rtlCol="0"/>
          <a:lstStyle/>
          <a:p>
            <a:pPr algn="l" rtl="0"/>
            <a:r>
              <a:rPr lang="en-gb"/>
              <a:t>Presentation Title</a:t>
            </a:r>
          </a:p>
        </p:txBody>
      </p:sp>
    </p:spTree>
    <p:extLst>
      <p:ext uri="{BB962C8B-B14F-4D97-AF65-F5344CB8AC3E}">
        <p14:creationId xmlns:p14="http://schemas.microsoft.com/office/powerpoint/2010/main" val="316238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8"/>
            <a:ext cx="3529012"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4" name="Content Placeholder 3"/>
          <p:cNvSpPr>
            <a:spLocks noGrp="1"/>
          </p:cNvSpPr>
          <p:nvPr>
            <p:ph sz="half" idx="2" hasCustomPrompt="1"/>
          </p:nvPr>
        </p:nvSpPr>
        <p:spPr>
          <a:xfrm>
            <a:off x="4332288" y="2103438"/>
            <a:ext cx="3529012"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endParaRPr lang="en-GB"/>
          </a:p>
        </p:txBody>
      </p:sp>
      <p:sp>
        <p:nvSpPr>
          <p:cNvPr id="12" name="Content Placeholder 3"/>
          <p:cNvSpPr>
            <a:spLocks noGrp="1"/>
          </p:cNvSpPr>
          <p:nvPr>
            <p:ph sz="half" idx="13" hasCustomPrompt="1"/>
          </p:nvPr>
        </p:nvSpPr>
        <p:spPr>
          <a:xfrm>
            <a:off x="8220076" y="2103438"/>
            <a:ext cx="3529012"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6" name="Title 5"/>
          <p:cNvSpPr>
            <a:spLocks noGrp="1"/>
          </p:cNvSpPr>
          <p:nvPr>
            <p:ph type="title" hasCustomPrompt="1"/>
          </p:nvPr>
        </p:nvSpPr>
        <p:spPr>
          <a:xfrm>
            <a:off x="442913" y="432000"/>
            <a:ext cx="11306175" cy="1387275"/>
          </a:xfrm>
        </p:spPr>
        <p:txBody>
          <a:bodyPr rtlCol="0"/>
          <a:lstStyle>
            <a:lvl1pPr>
              <a:defRPr/>
            </a:lvl1pPr>
          </a:lstStyle>
          <a:p>
            <a:pPr rtl="0"/>
            <a:r>
              <a:rPr lang="en-gb"/>
              <a:t>[Slide title]</a:t>
            </a:r>
            <a:endParaRPr lang="en-GB"/>
          </a:p>
        </p:txBody>
      </p:sp>
      <p:sp>
        <p:nvSpPr>
          <p:cNvPr id="7" name="Slide Number Placeholder 6">
            <a:extLst>
              <a:ext uri="{FF2B5EF4-FFF2-40B4-BE49-F238E27FC236}">
                <a16:creationId xmlns:a16="http://schemas.microsoft.com/office/drawing/2014/main" id="{2DE0F926-F4BA-044E-B97A-AA8668B032A8}"/>
              </a:ext>
            </a:extLst>
          </p:cNvPr>
          <p:cNvSpPr>
            <a:spLocks noGrp="1"/>
          </p:cNvSpPr>
          <p:nvPr>
            <p:ph type="sldNum" sz="quarter" idx="15"/>
          </p:nvPr>
        </p:nvSpPr>
        <p:spPr/>
        <p:txBody>
          <a:bodyPr rtlCol="0"/>
          <a:lstStyle/>
          <a:p>
            <a:pPr rtl="0"/>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92EB6748-91CD-EA44-B3CB-A9D864D8B207}"/>
              </a:ext>
            </a:extLst>
          </p:cNvPr>
          <p:cNvSpPr>
            <a:spLocks noGrp="1"/>
          </p:cNvSpPr>
          <p:nvPr>
            <p:ph type="dt" sz="half" idx="16"/>
          </p:nvPr>
        </p:nvSpPr>
        <p:spPr/>
        <p:txBody>
          <a:bodyPr rtlCol="0"/>
          <a:lstStyle/>
          <a:p>
            <a:pPr rtl="0"/>
            <a:r>
              <a:rPr lang="en-gb"/>
              <a:t>Date</a:t>
            </a:r>
          </a:p>
        </p:txBody>
      </p:sp>
      <p:sp>
        <p:nvSpPr>
          <p:cNvPr id="5" name="Footer Placeholder 4">
            <a:extLst>
              <a:ext uri="{FF2B5EF4-FFF2-40B4-BE49-F238E27FC236}">
                <a16:creationId xmlns:a16="http://schemas.microsoft.com/office/drawing/2014/main" id="{D1B9031D-3AD3-5746-B707-659608332137}"/>
              </a:ext>
            </a:extLst>
          </p:cNvPr>
          <p:cNvSpPr>
            <a:spLocks noGrp="1"/>
          </p:cNvSpPr>
          <p:nvPr>
            <p:ph type="ftr" sz="quarter" idx="17"/>
          </p:nvPr>
        </p:nvSpPr>
        <p:spPr>
          <a:xfrm>
            <a:off x="442912" y="6355080"/>
            <a:ext cx="5473701" cy="137160"/>
          </a:xfrm>
          <a:prstGeom prst="rect">
            <a:avLst/>
          </a:prstGeom>
        </p:spPr>
        <p:txBody>
          <a:bodyPr rtlCol="0"/>
          <a:lstStyle/>
          <a:p>
            <a:pPr algn="l" rtl="0"/>
            <a:r>
              <a:rPr lang="en-gb"/>
              <a:t>Presentation Title</a:t>
            </a:r>
          </a:p>
        </p:txBody>
      </p:sp>
    </p:spTree>
    <p:extLst>
      <p:ext uri="{BB962C8B-B14F-4D97-AF65-F5344CB8AC3E}">
        <p14:creationId xmlns:p14="http://schemas.microsoft.com/office/powerpoint/2010/main" val="232301901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1.emf"/><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ags" Target="../tags/tag2.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oleObject" Target="../embeddings/oleObject1.bin"/><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15" name="think-cell data - do not delete" hidden="1">
            <a:extLst>
              <a:ext uri="{FF2B5EF4-FFF2-40B4-BE49-F238E27FC236}">
                <a16:creationId xmlns:a16="http://schemas.microsoft.com/office/drawing/2014/main" id="{A7293D2A-D78A-94F1-0B7F-78AA0EFB4108}"/>
              </a:ext>
            </a:extLst>
          </p:cNvPr>
          <p:cNvGraphicFramePr>
            <a:graphicFrameLocks noChangeAspect="1"/>
          </p:cNvGraphicFramePr>
          <p:nvPr userDrawn="1">
            <p:custDataLst>
              <p:tags r:id="rId56"/>
            </p:custDataLst>
            <p:extLst>
              <p:ext uri="{D42A27DB-BD31-4B8C-83A1-F6EECF244321}">
                <p14:modId xmlns:p14="http://schemas.microsoft.com/office/powerpoint/2010/main" val="154764888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7" imgW="473" imgH="476" progId="TCLayout.ActiveDocument.1">
                  <p:embed/>
                </p:oleObj>
              </mc:Choice>
              <mc:Fallback>
                <p:oleObj name="think-cell Slide" r:id="rId57" imgW="473" imgH="476" progId="TCLayout.ActiveDocument.1">
                  <p:embed/>
                  <p:pic>
                    <p:nvPicPr>
                      <p:cNvPr id="15" name="think-cell data - do not delete" hidden="1">
                        <a:extLst>
                          <a:ext uri="{FF2B5EF4-FFF2-40B4-BE49-F238E27FC236}">
                            <a16:creationId xmlns:a16="http://schemas.microsoft.com/office/drawing/2014/main" id="{A7293D2A-D78A-94F1-0B7F-78AA0EFB4108}"/>
                          </a:ext>
                        </a:extLst>
                      </p:cNvPr>
                      <p:cNvPicPr/>
                      <p:nvPr/>
                    </p:nvPicPr>
                    <p:blipFill>
                      <a:blip r:embed="rId58"/>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442913" y="432001"/>
            <a:ext cx="11306175" cy="1387274"/>
          </a:xfrm>
          <a:prstGeom prst="rect">
            <a:avLst/>
          </a:prstGeom>
        </p:spPr>
        <p:txBody>
          <a:bodyPr vert="horz" lIns="0" tIns="0" rIns="0" bIns="0" rtlCol="0" anchor="t" anchorCtr="0">
            <a:normAutofit/>
          </a:bodyPr>
          <a:lstStyle/>
          <a:p>
            <a:pPr rtl="0"/>
            <a:r>
              <a:rPr lang="en-gb"/>
              <a:t>[Slide title]</a:t>
            </a:r>
            <a:endParaRPr lang="en-GB"/>
          </a:p>
        </p:txBody>
      </p:sp>
      <p:sp>
        <p:nvSpPr>
          <p:cNvPr id="3" name="Text Placeholder 2"/>
          <p:cNvSpPr>
            <a:spLocks noGrp="1"/>
          </p:cNvSpPr>
          <p:nvPr>
            <p:ph type="body" idx="1"/>
          </p:nvPr>
        </p:nvSpPr>
        <p:spPr>
          <a:xfrm>
            <a:off x="442913" y="2103438"/>
            <a:ext cx="11306175" cy="4068762"/>
          </a:xfrm>
          <a:prstGeom prst="rect">
            <a:avLst/>
          </a:prstGeom>
        </p:spPr>
        <p:txBody>
          <a:bodyPr vert="horz" lIns="0" tIns="0" rIns="0" bIns="0" rtlCol="0">
            <a:noAutofit/>
          </a:body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endParaRPr lang="en-GB"/>
          </a:p>
        </p:txBody>
      </p:sp>
      <p:sp>
        <p:nvSpPr>
          <p:cNvPr id="6" name="Slide Number Placeholder 5"/>
          <p:cNvSpPr>
            <a:spLocks noGrp="1"/>
          </p:cNvSpPr>
          <p:nvPr>
            <p:ph type="sldNum" sz="quarter" idx="4"/>
          </p:nvPr>
        </p:nvSpPr>
        <p:spPr>
          <a:xfrm>
            <a:off x="9984296" y="6492240"/>
            <a:ext cx="1764792" cy="137160"/>
          </a:xfrm>
          <a:prstGeom prst="rect">
            <a:avLst/>
          </a:prstGeom>
        </p:spPr>
        <p:txBody>
          <a:bodyPr vert="horz" lIns="0" tIns="0" rIns="0" bIns="0" rtlCol="0" anchor="b" anchorCtr="0">
            <a:noAutofit/>
          </a:bodyPr>
          <a:lstStyle>
            <a:lvl1pPr algn="r">
              <a:defRPr sz="750">
                <a:solidFill>
                  <a:schemeClr val="tx1"/>
                </a:solidFill>
              </a:defRPr>
            </a:lvl1pPr>
          </a:lstStyle>
          <a:p>
            <a:pPr rtl="0"/>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CAC161DD-0A25-2B4E-956E-04296B5905CA}"/>
              </a:ext>
            </a:extLst>
          </p:cNvPr>
          <p:cNvSpPr>
            <a:spLocks noGrp="1"/>
          </p:cNvSpPr>
          <p:nvPr>
            <p:ph type="dt" sz="half" idx="2"/>
          </p:nvPr>
        </p:nvSpPr>
        <p:spPr>
          <a:xfrm>
            <a:off x="9984296" y="6355080"/>
            <a:ext cx="1764792" cy="137160"/>
          </a:xfrm>
          <a:prstGeom prst="rect">
            <a:avLst/>
          </a:prstGeom>
        </p:spPr>
        <p:txBody>
          <a:bodyPr vert="horz" lIns="0" tIns="0" rIns="0" bIns="0" rtlCol="0" anchor="b" anchorCtr="0"/>
          <a:lstStyle>
            <a:lvl1pPr algn="r">
              <a:defRPr sz="750">
                <a:solidFill>
                  <a:schemeClr val="tx1"/>
                </a:solidFill>
              </a:defRPr>
            </a:lvl1pPr>
          </a:lstStyle>
          <a:p>
            <a:pPr rtl="0"/>
            <a:r>
              <a:rPr lang="en-gb"/>
              <a:t>Date</a:t>
            </a:r>
          </a:p>
        </p:txBody>
      </p:sp>
      <p:sp>
        <p:nvSpPr>
          <p:cNvPr id="7" name="Taisnstūris 6">
            <a:extLst>
              <a:ext uri="{FF2B5EF4-FFF2-40B4-BE49-F238E27FC236}">
                <a16:creationId xmlns:a16="http://schemas.microsoft.com/office/drawing/2014/main" id="{C84BC98D-9817-CFE8-30B0-D7FDD8066BB3}"/>
              </a:ext>
            </a:extLst>
          </p:cNvPr>
          <p:cNvSpPr/>
          <p:nvPr userDrawn="1"/>
        </p:nvSpPr>
        <p:spPr>
          <a:xfrm>
            <a:off x="12398077" y="0"/>
            <a:ext cx="635096" cy="809893"/>
          </a:xfrm>
          <a:prstGeom prst="rect">
            <a:avLst/>
          </a:prstGeom>
          <a:solidFill>
            <a:srgbClr val="A4A3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GB"/>
          </a:p>
        </p:txBody>
      </p:sp>
      <p:sp>
        <p:nvSpPr>
          <p:cNvPr id="9" name="Taisnstūris 3">
            <a:extLst>
              <a:ext uri="{FF2B5EF4-FFF2-40B4-BE49-F238E27FC236}">
                <a16:creationId xmlns:a16="http://schemas.microsoft.com/office/drawing/2014/main" id="{166052BC-5C9A-93ED-46E2-58EB25B3B7FC}"/>
              </a:ext>
            </a:extLst>
          </p:cNvPr>
          <p:cNvSpPr/>
          <p:nvPr userDrawn="1"/>
        </p:nvSpPr>
        <p:spPr>
          <a:xfrm>
            <a:off x="12398125" y="956285"/>
            <a:ext cx="635000" cy="809625"/>
          </a:xfrm>
          <a:prstGeom prst="rect">
            <a:avLst/>
          </a:prstGeom>
          <a:solidFill>
            <a:srgbClr val="A819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GB"/>
          </a:p>
        </p:txBody>
      </p:sp>
      <p:sp>
        <p:nvSpPr>
          <p:cNvPr id="10" name="Taisnstūris 4">
            <a:extLst>
              <a:ext uri="{FF2B5EF4-FFF2-40B4-BE49-F238E27FC236}">
                <a16:creationId xmlns:a16="http://schemas.microsoft.com/office/drawing/2014/main" id="{E2D251AB-39F7-52CA-C7C7-9811E1DEB6B9}"/>
              </a:ext>
            </a:extLst>
          </p:cNvPr>
          <p:cNvSpPr/>
          <p:nvPr userDrawn="1"/>
        </p:nvSpPr>
        <p:spPr>
          <a:xfrm>
            <a:off x="12398125" y="1912302"/>
            <a:ext cx="635000" cy="809625"/>
          </a:xfrm>
          <a:prstGeom prst="rect">
            <a:avLst/>
          </a:pr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GB"/>
          </a:p>
        </p:txBody>
      </p:sp>
      <p:sp>
        <p:nvSpPr>
          <p:cNvPr id="11" name="Taisnstūris 7">
            <a:extLst>
              <a:ext uri="{FF2B5EF4-FFF2-40B4-BE49-F238E27FC236}">
                <a16:creationId xmlns:a16="http://schemas.microsoft.com/office/drawing/2014/main" id="{DAC7BA04-2A08-F222-95AD-F491DFAE62C2}"/>
              </a:ext>
            </a:extLst>
          </p:cNvPr>
          <p:cNvSpPr/>
          <p:nvPr userDrawn="1"/>
        </p:nvSpPr>
        <p:spPr>
          <a:xfrm>
            <a:off x="12398125" y="2868319"/>
            <a:ext cx="635000" cy="809625"/>
          </a:xfrm>
          <a:prstGeom prst="rect">
            <a:avLst/>
          </a:prstGeom>
          <a:solidFill>
            <a:srgbClr val="D18D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GB"/>
          </a:p>
        </p:txBody>
      </p:sp>
      <p:sp>
        <p:nvSpPr>
          <p:cNvPr id="12" name="Taisnstūris 5">
            <a:extLst>
              <a:ext uri="{FF2B5EF4-FFF2-40B4-BE49-F238E27FC236}">
                <a16:creationId xmlns:a16="http://schemas.microsoft.com/office/drawing/2014/main" id="{169D718B-F02A-4720-7A75-843DBAD57294}"/>
              </a:ext>
            </a:extLst>
          </p:cNvPr>
          <p:cNvSpPr/>
          <p:nvPr userDrawn="1"/>
        </p:nvSpPr>
        <p:spPr>
          <a:xfrm>
            <a:off x="12398125" y="3824336"/>
            <a:ext cx="635000" cy="809625"/>
          </a:xfrm>
          <a:prstGeom prst="rect">
            <a:avLst/>
          </a:prstGeom>
          <a:solidFill>
            <a:srgbClr val="D0CF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GB"/>
          </a:p>
        </p:txBody>
      </p:sp>
      <p:sp>
        <p:nvSpPr>
          <p:cNvPr id="13" name="Rectangle 12">
            <a:extLst>
              <a:ext uri="{FF2B5EF4-FFF2-40B4-BE49-F238E27FC236}">
                <a16:creationId xmlns:a16="http://schemas.microsoft.com/office/drawing/2014/main" id="{4A9C7CB4-581F-4E8F-5414-057871E8431C}"/>
              </a:ext>
            </a:extLst>
          </p:cNvPr>
          <p:cNvSpPr/>
          <p:nvPr userDrawn="1"/>
        </p:nvSpPr>
        <p:spPr>
          <a:xfrm>
            <a:off x="12398125" y="4780352"/>
            <a:ext cx="635000" cy="809625"/>
          </a:xfrm>
          <a:prstGeom prst="rect">
            <a:avLst/>
          </a:prstGeom>
          <a:solidFill>
            <a:srgbClr val="CFD6E8"/>
          </a:solidFill>
          <a:ln>
            <a:solidFill>
              <a:srgbClr val="CFD6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US"/>
          </a:p>
        </p:txBody>
      </p:sp>
    </p:spTree>
    <p:extLst>
      <p:ext uri="{BB962C8B-B14F-4D97-AF65-F5344CB8AC3E}">
        <p14:creationId xmlns:p14="http://schemas.microsoft.com/office/powerpoint/2010/main" val="3011101579"/>
      </p:ext>
    </p:extLst>
  </p:cSld>
  <p:clrMap bg1="lt1" tx1="dk1" bg2="lt2" tx2="dk2" accent1="accent1" accent2="accent2" accent3="accent3" accent4="accent4" accent5="accent5" accent6="accent6" hlink="hlink" folHlink="folHlink"/>
  <p:sldLayoutIdLst>
    <p:sldLayoutId id="2147483728" r:id="rId1"/>
    <p:sldLayoutId id="2147483740" r:id="rId2"/>
    <p:sldLayoutId id="2147483797"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 id="2147483750" r:id="rId13"/>
    <p:sldLayoutId id="2147483751" r:id="rId14"/>
    <p:sldLayoutId id="2147483752" r:id="rId15"/>
    <p:sldLayoutId id="2147483753" r:id="rId16"/>
    <p:sldLayoutId id="2147483754" r:id="rId17"/>
    <p:sldLayoutId id="2147483755" r:id="rId18"/>
    <p:sldLayoutId id="2147483756" r:id="rId19"/>
    <p:sldLayoutId id="2147483757" r:id="rId20"/>
    <p:sldLayoutId id="2147483758" r:id="rId21"/>
    <p:sldLayoutId id="2147483759" r:id="rId22"/>
    <p:sldLayoutId id="2147483760" r:id="rId23"/>
    <p:sldLayoutId id="2147483761" r:id="rId24"/>
    <p:sldLayoutId id="2147483762" r:id="rId25"/>
    <p:sldLayoutId id="2147483763" r:id="rId26"/>
    <p:sldLayoutId id="2147483764" r:id="rId27"/>
    <p:sldLayoutId id="2147483765" r:id="rId28"/>
    <p:sldLayoutId id="2147483766" r:id="rId29"/>
    <p:sldLayoutId id="2147483767" r:id="rId30"/>
    <p:sldLayoutId id="2147483768" r:id="rId31"/>
    <p:sldLayoutId id="2147483769" r:id="rId32"/>
    <p:sldLayoutId id="2147483770" r:id="rId33"/>
    <p:sldLayoutId id="2147483771" r:id="rId34"/>
    <p:sldLayoutId id="2147483772" r:id="rId35"/>
    <p:sldLayoutId id="2147483773" r:id="rId36"/>
    <p:sldLayoutId id="2147483774" r:id="rId37"/>
    <p:sldLayoutId id="2147483775" r:id="rId38"/>
    <p:sldLayoutId id="2147483776" r:id="rId39"/>
    <p:sldLayoutId id="2147483777" r:id="rId40"/>
    <p:sldLayoutId id="2147483778" r:id="rId41"/>
    <p:sldLayoutId id="2147483779" r:id="rId42"/>
    <p:sldLayoutId id="2147483780" r:id="rId43"/>
    <p:sldLayoutId id="2147483781" r:id="rId44"/>
    <p:sldLayoutId id="2147483782" r:id="rId45"/>
    <p:sldLayoutId id="2147483783" r:id="rId46"/>
    <p:sldLayoutId id="2147483784" r:id="rId47"/>
    <p:sldLayoutId id="2147483785" r:id="rId48"/>
    <p:sldLayoutId id="2147483786" r:id="rId49"/>
    <p:sldLayoutId id="2147483795" r:id="rId50"/>
    <p:sldLayoutId id="2147483787" r:id="rId51"/>
    <p:sldLayoutId id="2147483788" r:id="rId52"/>
    <p:sldLayoutId id="2147483789" r:id="rId53"/>
    <p:sldLayoutId id="2147483796" r:id="rId54"/>
  </p:sldLayoutIdLst>
  <p:hf hdr="0"/>
  <p:txStyles>
    <p:titleStyle>
      <a:lvl1pPr algn="l" defTabSz="914400" rtl="0" eaLnBrk="1" latinLnBrk="0" hangingPunct="1">
        <a:lnSpc>
          <a:spcPct val="85000"/>
        </a:lnSpc>
        <a:spcBef>
          <a:spcPct val="0"/>
        </a:spcBef>
        <a:buNone/>
        <a:defRPr sz="32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600" kern="1200">
          <a:solidFill>
            <a:schemeClr val="tx1"/>
          </a:solidFill>
          <a:latin typeface="+mn-lt"/>
          <a:ea typeface="+mn-ea"/>
          <a:cs typeface="+mn-cs"/>
        </a:defRPr>
      </a:lvl2pPr>
      <a:lvl3pPr marL="914400" algn="l" defTabSz="914400" rtl="0" eaLnBrk="1" latinLnBrk="0" hangingPunct="1">
        <a:defRPr sz="1600" kern="1200">
          <a:solidFill>
            <a:schemeClr val="tx1"/>
          </a:solidFill>
          <a:latin typeface="+mn-lt"/>
          <a:ea typeface="+mn-ea"/>
          <a:cs typeface="+mn-cs"/>
        </a:defRPr>
      </a:lvl3pPr>
      <a:lvl4pPr marL="1371600" algn="l" defTabSz="914400" rtl="0" eaLnBrk="1" latinLnBrk="0" hangingPunct="1">
        <a:defRPr sz="1600" kern="1200">
          <a:solidFill>
            <a:schemeClr val="tx1"/>
          </a:solidFill>
          <a:latin typeface="+mn-lt"/>
          <a:ea typeface="+mn-ea"/>
          <a:cs typeface="+mn-cs"/>
        </a:defRPr>
      </a:lvl4pPr>
      <a:lvl5pPr marL="1828800" algn="l" defTabSz="914400" rtl="0" eaLnBrk="1" latinLnBrk="0" hangingPunct="1">
        <a:defRPr sz="1600" kern="1200">
          <a:solidFill>
            <a:schemeClr val="tx1"/>
          </a:solidFill>
          <a:latin typeface="+mn-lt"/>
          <a:ea typeface="+mn-ea"/>
          <a:cs typeface="+mn-cs"/>
        </a:defRPr>
      </a:lvl5pPr>
      <a:lvl6pPr marL="2286000" algn="l" defTabSz="914400" rtl="0" eaLnBrk="1" latinLnBrk="0" hangingPunct="1">
        <a:defRPr sz="1600" kern="1200">
          <a:solidFill>
            <a:schemeClr val="tx1"/>
          </a:solidFill>
          <a:latin typeface="+mn-lt"/>
          <a:ea typeface="+mn-ea"/>
          <a:cs typeface="+mn-cs"/>
        </a:defRPr>
      </a:lvl6pPr>
      <a:lvl7pPr marL="2743200" algn="l" defTabSz="914400" rtl="0" eaLnBrk="1" latinLnBrk="0" hangingPunct="1">
        <a:defRPr sz="1600" kern="1200">
          <a:solidFill>
            <a:schemeClr val="tx1"/>
          </a:solidFill>
          <a:latin typeface="+mn-lt"/>
          <a:ea typeface="+mn-ea"/>
          <a:cs typeface="+mn-cs"/>
        </a:defRPr>
      </a:lvl7pPr>
      <a:lvl8pPr marL="3200400" algn="l" defTabSz="914400" rtl="0" eaLnBrk="1" latinLnBrk="0" hangingPunct="1">
        <a:defRPr sz="1600" kern="1200">
          <a:solidFill>
            <a:schemeClr val="tx1"/>
          </a:solidFill>
          <a:latin typeface="+mn-lt"/>
          <a:ea typeface="+mn-ea"/>
          <a:cs typeface="+mn-cs"/>
        </a:defRPr>
      </a:lvl8pPr>
      <a:lvl9pPr marL="3657600" algn="l" defTabSz="914400" rtl="0" eaLnBrk="1" latinLnBrk="0" hangingPunct="1">
        <a:defRPr sz="160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3840" userDrawn="1">
          <p15:clr>
            <a:srgbClr val="F26B43"/>
          </p15:clr>
        </p15:guide>
        <p15:guide id="1" pos="279" userDrawn="1">
          <p15:clr>
            <a:srgbClr val="F26B43"/>
          </p15:clr>
        </p15:guide>
        <p15:guide id="2" pos="7401" userDrawn="1">
          <p15:clr>
            <a:srgbClr val="F26B43"/>
          </p15:clr>
        </p15:guide>
        <p15:guide id="3" pos="3953" userDrawn="1">
          <p15:clr>
            <a:srgbClr val="F26B43"/>
          </p15:clr>
        </p15:guide>
        <p15:guide id="4" pos="3727" userDrawn="1">
          <p15:clr>
            <a:srgbClr val="F26B43"/>
          </p15:clr>
        </p15:guide>
        <p15:guide id="5" orient="horz" pos="3888" userDrawn="1">
          <p15:clr>
            <a:srgbClr val="F26B43"/>
          </p15:clr>
        </p15:guide>
        <p15:guide id="6" pos="2726" userDrawn="1">
          <p15:clr>
            <a:srgbClr val="F26B43"/>
          </p15:clr>
        </p15:guide>
        <p15:guide id="7" pos="2502" userDrawn="1">
          <p15:clr>
            <a:srgbClr val="F26B43"/>
          </p15:clr>
        </p15:guide>
        <p15:guide id="8" pos="4952" userDrawn="1">
          <p15:clr>
            <a:srgbClr val="F26B43"/>
          </p15:clr>
        </p15:guide>
        <p15:guide id="9" pos="5177" userDrawn="1">
          <p15:clr>
            <a:srgbClr val="F26B43"/>
          </p15:clr>
        </p15:guide>
        <p15:guide id="10" orient="horz" pos="2160" userDrawn="1">
          <p15:clr>
            <a:srgbClr val="F26B43"/>
          </p15:clr>
        </p15:guide>
        <p15:guide id="11" orient="horz" pos="1325" userDrawn="1">
          <p15:clr>
            <a:srgbClr val="F26B43"/>
          </p15:clr>
        </p15:guide>
        <p15:guide id="12" orient="horz" pos="1146" userDrawn="1">
          <p15:clr>
            <a:srgbClr val="F26B43"/>
          </p15:clr>
        </p15:guide>
        <p15:guide id="13" orient="horz" pos="27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51.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49.xml"/><Relationship Id="rId4" Type="http://schemas.openxmlformats.org/officeDocument/2006/relationships/hyperlink" Target="https://likumi.lv/ta/id/224553-krizes-vadibas-padomes-nolikums"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50.xml"/><Relationship Id="rId6" Type="http://schemas.openxmlformats.org/officeDocument/2006/relationships/hyperlink" Target="https://likumi.lv/ta/id/317006-par-valsts-civilas-aizsardzibas-planu" TargetMode="External"/><Relationship Id="rId5" Type="http://schemas.openxmlformats.org/officeDocument/2006/relationships/hyperlink" Target="https://likumi.lv/ta/id/282333-civilas-aizsardzibas-un-katastrofas-parvaldisanas-likums" TargetMode="External"/><Relationship Id="rId4" Type="http://schemas.openxmlformats.org/officeDocument/2006/relationships/hyperlink" Target="https://likumi.lv/ta/id/224553"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likumi.lv/ta/id/282333-civilas-aizsardzibas-un-katastrofas-parvaldisanas-likums" TargetMode="External"/><Relationship Id="rId2" Type="http://schemas.openxmlformats.org/officeDocument/2006/relationships/notesSlide" Target="../notesSlides/notesSlide11.xml"/><Relationship Id="rId1" Type="http://schemas.openxmlformats.org/officeDocument/2006/relationships/slideLayout" Target="../slideLayouts/slideLayout50.xml"/><Relationship Id="rId4" Type="http://schemas.openxmlformats.org/officeDocument/2006/relationships/hyperlink" Target="https://likumi.lv/ta/id/317006-par-valsts-civilas-aizsardzibas-planu"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likumi.lv/ta/id/282333-civilas-aizsardzibas-un-katastrofas-parvaldisanas-likums" TargetMode="External"/><Relationship Id="rId2" Type="http://schemas.openxmlformats.org/officeDocument/2006/relationships/notesSlide" Target="../notesSlides/notesSlide12.xml"/><Relationship Id="rId1" Type="http://schemas.openxmlformats.org/officeDocument/2006/relationships/slideLayout" Target="../slideLayouts/slideLayout50.xml"/><Relationship Id="rId4" Type="http://schemas.openxmlformats.org/officeDocument/2006/relationships/hyperlink" Target="https://likumi.lv/ta/id/317006-par-valsts-civilas-aizsardzibas-planu"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50.xml"/><Relationship Id="rId6" Type="http://schemas.openxmlformats.org/officeDocument/2006/relationships/hyperlink" Target="https://likumi.lv/ta/id/317006-par-valsts-civilas-aizsardzibas-planu" TargetMode="External"/><Relationship Id="rId5" Type="http://schemas.openxmlformats.org/officeDocument/2006/relationships/hyperlink" Target="https://likumi.lv/ta/id/282333-civilas-aizsardzibas-un-katastrofas-parvaldisanas-likums" TargetMode="External"/><Relationship Id="rId4" Type="http://schemas.openxmlformats.org/officeDocument/2006/relationships/image" Target="../media/image17.svg"/></Relationships>
</file>

<file path=ppt/slides/_rels/slide15.xml.rels><?xml version="1.0" encoding="UTF-8" standalone="yes"?>
<Relationships xmlns="http://schemas.openxmlformats.org/package/2006/relationships"><Relationship Id="rId3" Type="http://schemas.openxmlformats.org/officeDocument/2006/relationships/hyperlink" Target="https://likumi.lv/ta/id/282333-civilas-aizsardzibas-un-katastrofas-parvaldisanas-likums" TargetMode="External"/><Relationship Id="rId2" Type="http://schemas.openxmlformats.org/officeDocument/2006/relationships/notesSlide" Target="../notesSlides/notesSlide14.xml"/><Relationship Id="rId1" Type="http://schemas.openxmlformats.org/officeDocument/2006/relationships/slideLayout" Target="../slideLayouts/slideLayout50.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hyperlink" Target="https://likumi.lv/ta/id/317006-par-valsts-civilas-aizsardzibas-planu"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5.xml"/><Relationship Id="rId1" Type="http://schemas.openxmlformats.org/officeDocument/2006/relationships/slideLayout" Target="../slideLayouts/slideLayout49.xml"/><Relationship Id="rId5" Type="http://schemas.openxmlformats.org/officeDocument/2006/relationships/hyperlink" Target="https://likumi.lv/ta/id/330539-par-civilas-aizsardzibas-operacionalo-vadibas-centru" TargetMode="External"/><Relationship Id="rId4" Type="http://schemas.openxmlformats.org/officeDocument/2006/relationships/hyperlink" Target="https://likumi.lv/ta/id/317006-par-valsts-civilas-aizsardzibas-planu"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s://likumi.lv/ta/id/317006-par-valsts-civilas-aizsardzibas-planu" TargetMode="External"/><Relationship Id="rId3" Type="http://schemas.openxmlformats.org/officeDocument/2006/relationships/image" Target="../media/image19.png"/><Relationship Id="rId7" Type="http://schemas.openxmlformats.org/officeDocument/2006/relationships/hyperlink" Target="https://likumi.lv/ta/id/209089-valsts-ugunsdzesibas-un-glabsanas-dienesta-nolikums" TargetMode="External"/><Relationship Id="rId2" Type="http://schemas.openxmlformats.org/officeDocument/2006/relationships/notesSlide" Target="../notesSlides/notesSlide16.xml"/><Relationship Id="rId1" Type="http://schemas.openxmlformats.org/officeDocument/2006/relationships/slideLayout" Target="../slideLayouts/slideLayout50.xml"/><Relationship Id="rId6" Type="http://schemas.openxmlformats.org/officeDocument/2006/relationships/hyperlink" Target="https://likumi.lv/ta/id/295780-valsts-civilas-aizsardzibas-kontaktpunkta-noteikumi" TargetMode="External"/><Relationship Id="rId5" Type="http://schemas.openxmlformats.org/officeDocument/2006/relationships/hyperlink" Target="https://likumi.lv/ta/id/218821-kartiba-kada-valsts-augstakas-amatpersonas-apzinojamas-valsts-apdraudejuma-gadijuma-un-par-arkartas-notikumiem-valsti" TargetMode="External"/><Relationship Id="rId4" Type="http://schemas.openxmlformats.org/officeDocument/2006/relationships/hyperlink" Target="https://likumi.lv/ta/id/282333-civilas-aizsardzibas-un-katastrofas-parvaldisanas-likums"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hyperlink" Target="https://likumi.lv/ta/id/317006-par-valsts-civilas-aizsardzibas-planu" TargetMode="External"/><Relationship Id="rId2" Type="http://schemas.openxmlformats.org/officeDocument/2006/relationships/notesSlide" Target="../notesSlides/notesSlide17.xml"/><Relationship Id="rId1" Type="http://schemas.openxmlformats.org/officeDocument/2006/relationships/slideLayout" Target="../slideLayouts/slideLayout50.xml"/><Relationship Id="rId6" Type="http://schemas.openxmlformats.org/officeDocument/2006/relationships/hyperlink" Target="https://likumi.lv/ta/id/282333-civilas-aizsardzibas-un-katastrofas-parvaldisanas-likums" TargetMode="External"/><Relationship Id="rId5" Type="http://schemas.openxmlformats.org/officeDocument/2006/relationships/hyperlink" Target="https://likumi.lv/ta/id/336956-pasvaldibu-likums" TargetMode="External"/><Relationship Id="rId4" Type="http://schemas.openxmlformats.org/officeDocument/2006/relationships/image" Target="../media/image17.sv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7" Type="http://schemas.openxmlformats.org/officeDocument/2006/relationships/hyperlink" Target="https://likumi.lv/ta/id/282333-civilas-aizsardzibas-un-katastrofas-parvaldisanas-likums" TargetMode="External"/><Relationship Id="rId2" Type="http://schemas.openxmlformats.org/officeDocument/2006/relationships/slideLayout" Target="../slideLayouts/slideLayout50.xml"/><Relationship Id="rId1" Type="http://schemas.openxmlformats.org/officeDocument/2006/relationships/tags" Target="../tags/tag7.xml"/><Relationship Id="rId6" Type="http://schemas.openxmlformats.org/officeDocument/2006/relationships/hyperlink" Target="https://likumi.lv/ta/id/317006-par-valsts-civilas-aizsardzibas-planu" TargetMode="External"/><Relationship Id="rId5" Type="http://schemas.openxmlformats.org/officeDocument/2006/relationships/image" Target="../media/image1.emf"/><Relationship Id="rId4" Type="http://schemas.openxmlformats.org/officeDocument/2006/relationships/oleObject" Target="../embeddings/oleObject6.bin"/></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49.xml"/></Relationships>
</file>

<file path=ppt/slides/_rels/slide20.xml.rels><?xml version="1.0" encoding="UTF-8" standalone="yes"?>
<Relationships xmlns="http://schemas.openxmlformats.org/package/2006/relationships"><Relationship Id="rId3" Type="http://schemas.openxmlformats.org/officeDocument/2006/relationships/hyperlink" Target="https://likumi.lv/ta/id/317006-par-valsts-civilas-aizsardzibas-planu" TargetMode="External"/><Relationship Id="rId2" Type="http://schemas.openxmlformats.org/officeDocument/2006/relationships/notesSlide" Target="../notesSlides/notesSlide19.xml"/><Relationship Id="rId1" Type="http://schemas.openxmlformats.org/officeDocument/2006/relationships/slideLayout" Target="../slideLayouts/slideLayout50.xml"/><Relationship Id="rId4" Type="http://schemas.openxmlformats.org/officeDocument/2006/relationships/hyperlink" Target="https://likumi.lv/ta/id/282333-civilas-aizsardzibas-un-katastrofas-parvaldisanas-likums"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50.xml"/><Relationship Id="rId6" Type="http://schemas.openxmlformats.org/officeDocument/2006/relationships/hyperlink" Target="https://likumi.lv/ta/id/282333-civilas-aizsardzibas-un-katastrofas-parvaldisanas-likums" TargetMode="External"/><Relationship Id="rId5" Type="http://schemas.openxmlformats.org/officeDocument/2006/relationships/hyperlink" Target="https://likumi.lv/ta/id/317006-par-valsts-civilas-aizsardzibas-planu" TargetMode="External"/><Relationship Id="rId4" Type="http://schemas.openxmlformats.org/officeDocument/2006/relationships/image" Target="../media/image21.svg"/></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8" Type="http://schemas.openxmlformats.org/officeDocument/2006/relationships/hyperlink" Target="https://likumi.lv/ta/id/282333-civilas-aizsardzibas-un-katastrofas-parvaldisanas-likums" TargetMode="External"/><Relationship Id="rId3" Type="http://schemas.openxmlformats.org/officeDocument/2006/relationships/notesSlide" Target="../notesSlides/notesSlide22.xml"/><Relationship Id="rId7" Type="http://schemas.openxmlformats.org/officeDocument/2006/relationships/hyperlink" Target="https://likumi.lv/ta/id/293660-paaugstinatas-bistamibas-objektu-apzinasanas-un-noteiksanas-ka-ari-civilas-aizsardzibas-un-katastrofas-parvaldisanas-planosanas..." TargetMode="External"/><Relationship Id="rId2" Type="http://schemas.openxmlformats.org/officeDocument/2006/relationships/slideLayout" Target="../slideLayouts/slideLayout49.xml"/><Relationship Id="rId1" Type="http://schemas.openxmlformats.org/officeDocument/2006/relationships/tags" Target="../tags/tag8.xml"/><Relationship Id="rId6" Type="http://schemas.openxmlformats.org/officeDocument/2006/relationships/image" Target="../media/image23.jpeg"/><Relationship Id="rId5" Type="http://schemas.openxmlformats.org/officeDocument/2006/relationships/image" Target="../media/image1.emf"/><Relationship Id="rId4" Type="http://schemas.openxmlformats.org/officeDocument/2006/relationships/oleObject" Target="../embeddings/oleObject7.bin"/></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7" Type="http://schemas.openxmlformats.org/officeDocument/2006/relationships/hyperlink" Target="https://likumi.lv/ta/id/293660-paaugstinatas-bistamibas-objektu-apzinasanas-un-noteiksanas-ka-ari-civilas-aizsardzibas-un-katastrofas-parvaldisanas-planosanas..." TargetMode="External"/><Relationship Id="rId2" Type="http://schemas.openxmlformats.org/officeDocument/2006/relationships/slideLayout" Target="../slideLayouts/slideLayout50.xml"/><Relationship Id="rId1" Type="http://schemas.openxmlformats.org/officeDocument/2006/relationships/tags" Target="../tags/tag9.xml"/><Relationship Id="rId6" Type="http://schemas.openxmlformats.org/officeDocument/2006/relationships/hyperlink" Target="https://likumi.lv/ta/id/282333-civilas-aizsardzibas-un-katastrofas-parvaldisanas-likums" TargetMode="External"/><Relationship Id="rId5" Type="http://schemas.openxmlformats.org/officeDocument/2006/relationships/image" Target="../media/image1.emf"/><Relationship Id="rId4" Type="http://schemas.openxmlformats.org/officeDocument/2006/relationships/oleObject" Target="../embeddings/oleObject8.bin"/></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5.xml"/><Relationship Id="rId1" Type="http://schemas.openxmlformats.org/officeDocument/2006/relationships/slideLayout" Target="../slideLayouts/slideLayout49.xml"/><Relationship Id="rId4" Type="http://schemas.openxmlformats.org/officeDocument/2006/relationships/hyperlink" Target="https://likumi.lv/ta/id/293820-noteikumi-par-pasvaldibu-sadarbibas-teritorijas-civilas-aizsardzibas-komisijam"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likumi.lv/ta/id/293820-noteikumi-par-pasvaldibu-sadarbibas-teritorijas-civilas-aizsardzibas-komisijam" TargetMode="External"/><Relationship Id="rId2" Type="http://schemas.openxmlformats.org/officeDocument/2006/relationships/notesSlide" Target="../notesSlides/notesSlide26.xml"/><Relationship Id="rId1" Type="http://schemas.openxmlformats.org/officeDocument/2006/relationships/slideLayout" Target="../slideLayouts/slideLayout50.xml"/><Relationship Id="rId6" Type="http://schemas.openxmlformats.org/officeDocument/2006/relationships/hyperlink" Target="https://likumi.lv/ta/id/317006-par-valsts-civilas-aizsardzibas-planu" TargetMode="External"/><Relationship Id="rId5" Type="http://schemas.openxmlformats.org/officeDocument/2006/relationships/hyperlink" Target="https://likumi.lv/ta/id/282333-civilas-aizsardzibas-un-katastrofas-parvaldisanas-likums" TargetMode="External"/><Relationship Id="rId4" Type="http://schemas.openxmlformats.org/officeDocument/2006/relationships/hyperlink" Target="https://www.vugd.gov.lv/lv/media/349/download?attachment"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7.xml"/><Relationship Id="rId1" Type="http://schemas.openxmlformats.org/officeDocument/2006/relationships/slideLayout" Target="../slideLayouts/slideLayout49.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8.xml"/><Relationship Id="rId1" Type="http://schemas.openxmlformats.org/officeDocument/2006/relationships/slideLayout" Target="../slideLayouts/slideLayout49.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49.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9.xml"/><Relationship Id="rId1" Type="http://schemas.openxmlformats.org/officeDocument/2006/relationships/slideLayout" Target="../slideLayouts/slideLayout49.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49.xml"/><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49.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49.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notesSlide" Target="../notesSlides/notesSlide7.xml"/><Relationship Id="rId7" Type="http://schemas.openxmlformats.org/officeDocument/2006/relationships/hyperlink" Target="https://likumi.lv/ta/id/317006-par-valsts-civilas-aizsardzibas-planu" TargetMode="External"/><Relationship Id="rId2" Type="http://schemas.openxmlformats.org/officeDocument/2006/relationships/slideLayout" Target="../slideLayouts/slideLayout50.xml"/><Relationship Id="rId1" Type="http://schemas.openxmlformats.org/officeDocument/2006/relationships/tags" Target="../tags/tag6.xml"/><Relationship Id="rId6" Type="http://schemas.openxmlformats.org/officeDocument/2006/relationships/hyperlink" Target="https://likumi.lv/ta/id/282333-civilas-aizsardzibas-un-katastrofas-parvaldisanas-likums" TargetMode="External"/><Relationship Id="rId5" Type="http://schemas.openxmlformats.org/officeDocument/2006/relationships/image" Target="../media/image1.emf"/><Relationship Id="rId4" Type="http://schemas.openxmlformats.org/officeDocument/2006/relationships/oleObject" Target="../embeddings/oleObject5.bin"/><Relationship Id="rId9" Type="http://schemas.openxmlformats.org/officeDocument/2006/relationships/hyperlink" Target="https://likumi.lv/ta/id/224553"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likumi.lv/ta/id/282333-civilas-aizsardzibas-un-katastrofas-parvaldisanas-likums" TargetMode="External"/><Relationship Id="rId2" Type="http://schemas.openxmlformats.org/officeDocument/2006/relationships/notesSlide" Target="../notesSlides/notesSlide8.xml"/><Relationship Id="rId1" Type="http://schemas.openxmlformats.org/officeDocument/2006/relationships/slideLayout" Target="../slideLayouts/slideLayout50.xml"/><Relationship Id="rId5" Type="http://schemas.openxmlformats.org/officeDocument/2006/relationships/image" Target="../media/image14.png"/><Relationship Id="rId4" Type="http://schemas.openxmlformats.org/officeDocument/2006/relationships/hyperlink" Target="https://likumi.lv/ta/id/317006-par-valsts-civilas-aizsardzibas-planu"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2E54C8BE-CB59-E2EE-F57C-A7CD1EF2770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t="5875" b="9750"/>
          <a:stretch/>
        </p:blipFill>
        <p:spPr>
          <a:xfrm>
            <a:off x="0" y="0"/>
            <a:ext cx="12192000" cy="6858000"/>
          </a:xfrm>
          <a:prstGeom prst="rect">
            <a:avLst/>
          </a:prstGeom>
        </p:spPr>
      </p:pic>
      <p:sp>
        <p:nvSpPr>
          <p:cNvPr id="6" name="Rectangle 5">
            <a:extLst>
              <a:ext uri="{FF2B5EF4-FFF2-40B4-BE49-F238E27FC236}">
                <a16:creationId xmlns:a16="http://schemas.microsoft.com/office/drawing/2014/main" id="{B1939FF2-569A-72B9-1C94-B3025AF08C84}"/>
              </a:ext>
            </a:extLst>
          </p:cNvPr>
          <p:cNvSpPr>
            <a:spLocks/>
          </p:cNvSpPr>
          <p:nvPr/>
        </p:nvSpPr>
        <p:spPr>
          <a:xfrm>
            <a:off x="0" y="0"/>
            <a:ext cx="12192000" cy="6858000"/>
          </a:xfrm>
          <a:prstGeom prst="rect">
            <a:avLst/>
          </a:prstGeom>
          <a:solidFill>
            <a:srgbClr val="525A72">
              <a:alpha val="55000"/>
            </a:srgb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3" name="TextBox 2">
            <a:extLst>
              <a:ext uri="{FF2B5EF4-FFF2-40B4-BE49-F238E27FC236}">
                <a16:creationId xmlns:a16="http://schemas.microsoft.com/office/drawing/2014/main" id="{6663FA68-2591-0892-E693-212C0BB8E0BA}"/>
              </a:ext>
            </a:extLst>
          </p:cNvPr>
          <p:cNvSpPr txBox="1"/>
          <p:nvPr/>
        </p:nvSpPr>
        <p:spPr>
          <a:xfrm>
            <a:off x="0" y="857850"/>
            <a:ext cx="10113199" cy="2117689"/>
          </a:xfrm>
          <a:prstGeom prst="rect">
            <a:avLst/>
          </a:prstGeom>
          <a:solidFill>
            <a:srgbClr val="525A72"/>
          </a:solidFill>
        </p:spPr>
        <p:txBody>
          <a:bodyPr wrap="square" lIns="468000" tIns="108000" rIns="108000" bIns="108000" rtlCol="0" anchor="ctr">
            <a:noAutofit/>
          </a:bodyPr>
          <a:lstStyle/>
          <a:p>
            <a:pPr rtl="0">
              <a:lnSpc>
                <a:spcPct val="90000"/>
              </a:lnSpc>
            </a:pPr>
            <a:r>
              <a:rPr lang="en-gb" sz="4400" dirty="0">
                <a:solidFill>
                  <a:schemeClr val="bg1"/>
                </a:solidFill>
                <a:latin typeface="+mj-lt"/>
              </a:rPr>
              <a:t>3. Civil </a:t>
            </a:r>
            <a:r>
              <a:rPr lang="lv-LV" sz="4400" dirty="0">
                <a:solidFill>
                  <a:schemeClr val="bg1"/>
                </a:solidFill>
                <a:latin typeface="+mj-lt"/>
              </a:rPr>
              <a:t>P</a:t>
            </a:r>
            <a:r>
              <a:rPr lang="en-gb" sz="4400" dirty="0" err="1">
                <a:solidFill>
                  <a:schemeClr val="bg1"/>
                </a:solidFill>
                <a:latin typeface="+mj-lt"/>
              </a:rPr>
              <a:t>rotection</a:t>
            </a:r>
            <a:r>
              <a:rPr lang="en-gb" sz="4400" dirty="0">
                <a:solidFill>
                  <a:schemeClr val="bg1"/>
                </a:solidFill>
                <a:latin typeface="+mj-lt"/>
              </a:rPr>
              <a:t> </a:t>
            </a:r>
            <a:r>
              <a:rPr lang="en-GB" sz="4400" dirty="0">
                <a:solidFill>
                  <a:schemeClr val="bg1"/>
                </a:solidFill>
                <a:latin typeface="+mj-lt"/>
              </a:rPr>
              <a:t>Duties, Tasks and Rights </a:t>
            </a:r>
            <a:endParaRPr lang="en-gb" sz="4400" dirty="0">
              <a:solidFill>
                <a:schemeClr val="bg1"/>
              </a:solidFill>
              <a:latin typeface="+mj-lt"/>
            </a:endParaRPr>
          </a:p>
        </p:txBody>
      </p:sp>
      <p:sp>
        <p:nvSpPr>
          <p:cNvPr id="4" name="TextBox 3">
            <a:extLst>
              <a:ext uri="{FF2B5EF4-FFF2-40B4-BE49-F238E27FC236}">
                <a16:creationId xmlns:a16="http://schemas.microsoft.com/office/drawing/2014/main" id="{E49426D4-3FFB-EA13-E472-450098D28408}"/>
              </a:ext>
            </a:extLst>
          </p:cNvPr>
          <p:cNvSpPr txBox="1"/>
          <p:nvPr/>
        </p:nvSpPr>
        <p:spPr>
          <a:xfrm>
            <a:off x="0" y="435446"/>
            <a:ext cx="8940800" cy="422405"/>
          </a:xfrm>
          <a:prstGeom prst="rect">
            <a:avLst/>
          </a:prstGeom>
          <a:solidFill>
            <a:srgbClr val="CFD6E8"/>
          </a:solidFill>
        </p:spPr>
        <p:txBody>
          <a:bodyPr wrap="square" lIns="468000" tIns="72000" rIns="72000" bIns="72000" rtlCol="0">
            <a:spAutoFit/>
          </a:bodyPr>
          <a:lstStyle/>
          <a:p>
            <a:pPr rtl="0"/>
            <a:r>
              <a:rPr lang="en-gb" sz="1800" b="0" i="0" u="none" strike="noStrike">
                <a:solidFill>
                  <a:srgbClr val="000000"/>
                </a:solidFill>
                <a:effectLst/>
                <a:latin typeface="Georgia" panose="02040502050405020303" pitchFamily="18" charset="0"/>
              </a:rPr>
              <a:t>Study course "Civil Protection"</a:t>
            </a:r>
            <a:endParaRPr lang="lv-LV" sz="1800" dirty="0">
              <a:latin typeface="+mj-lt"/>
            </a:endParaRPr>
          </a:p>
        </p:txBody>
      </p:sp>
      <p:sp>
        <p:nvSpPr>
          <p:cNvPr id="14" name="Rectangle 13">
            <a:extLst>
              <a:ext uri="{FF2B5EF4-FFF2-40B4-BE49-F238E27FC236}">
                <a16:creationId xmlns:a16="http://schemas.microsoft.com/office/drawing/2014/main" id="{79DB46AC-D52C-76FD-10DA-093024576BB7}"/>
              </a:ext>
            </a:extLst>
          </p:cNvPr>
          <p:cNvSpPr/>
          <p:nvPr/>
        </p:nvSpPr>
        <p:spPr>
          <a:xfrm>
            <a:off x="0" y="4952770"/>
            <a:ext cx="11034402" cy="190523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8" name="Rectangle 7">
            <a:extLst>
              <a:ext uri="{FF2B5EF4-FFF2-40B4-BE49-F238E27FC236}">
                <a16:creationId xmlns:a16="http://schemas.microsoft.com/office/drawing/2014/main" id="{7B21F313-99F5-443D-02C2-87E85C7F4BEA}"/>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9" name="Rectangle 8">
            <a:extLst>
              <a:ext uri="{FF2B5EF4-FFF2-40B4-BE49-F238E27FC236}">
                <a16:creationId xmlns:a16="http://schemas.microsoft.com/office/drawing/2014/main" id="{106ED44E-57C2-49DC-2FAA-4DCBBF3595D0}"/>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10" name="Rectangle 9">
            <a:extLst>
              <a:ext uri="{FF2B5EF4-FFF2-40B4-BE49-F238E27FC236}">
                <a16:creationId xmlns:a16="http://schemas.microsoft.com/office/drawing/2014/main" id="{F5024A3E-C807-6FAA-96A8-3871BB44BEC8}"/>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11" name="Rectangle 10">
            <a:extLst>
              <a:ext uri="{FF2B5EF4-FFF2-40B4-BE49-F238E27FC236}">
                <a16:creationId xmlns:a16="http://schemas.microsoft.com/office/drawing/2014/main" id="{8FA0DBD0-37FB-BC0F-19C0-BBED3C0F2A47}"/>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12" name="Rectangle 11">
            <a:extLst>
              <a:ext uri="{FF2B5EF4-FFF2-40B4-BE49-F238E27FC236}">
                <a16:creationId xmlns:a16="http://schemas.microsoft.com/office/drawing/2014/main" id="{25578ECB-AD1D-83BD-0669-99B9C4DC2089}"/>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18" name="TextBox 17">
            <a:extLst>
              <a:ext uri="{FF2B5EF4-FFF2-40B4-BE49-F238E27FC236}">
                <a16:creationId xmlns:a16="http://schemas.microsoft.com/office/drawing/2014/main" id="{FB578B83-8A40-5BF9-8304-EBBE1258F75B}"/>
              </a:ext>
            </a:extLst>
          </p:cNvPr>
          <p:cNvSpPr txBox="1"/>
          <p:nvPr/>
        </p:nvSpPr>
        <p:spPr>
          <a:xfrm>
            <a:off x="442911" y="3456928"/>
            <a:ext cx="10113199" cy="1007181"/>
          </a:xfrm>
          <a:prstGeom prst="rect">
            <a:avLst/>
          </a:prstGeom>
          <a:noFill/>
        </p:spPr>
        <p:txBody>
          <a:bodyPr wrap="square" lIns="72000" tIns="72000" rIns="72000" bIns="72000" rtlCol="0">
            <a:spAutoFit/>
          </a:bodyPr>
          <a:lstStyle/>
          <a:p>
            <a:pPr rtl="0"/>
            <a:r>
              <a:rPr lang="en-US" sz="1400" b="0" i="0" dirty="0">
                <a:solidFill>
                  <a:schemeClr val="bg1"/>
                </a:solidFill>
                <a:effectLst/>
                <a:latin typeface="+mj-lt"/>
              </a:rPr>
              <a:t>Developed in the framework of the European Commission’s Civil Protection Financial Instrument "Track1" project "Establishment of comprehensive civil protection and disaster management training for governmental institutions, civil protection commissions of municipalities, universities, Fire Safety and Civil Protection College, as well as establishing safety advice for the public" (ECHO/SUB/2022/TRACK1/884396)</a:t>
            </a:r>
          </a:p>
        </p:txBody>
      </p:sp>
      <p:grpSp>
        <p:nvGrpSpPr>
          <p:cNvPr id="2" name="Group 1">
            <a:extLst>
              <a:ext uri="{FF2B5EF4-FFF2-40B4-BE49-F238E27FC236}">
                <a16:creationId xmlns:a16="http://schemas.microsoft.com/office/drawing/2014/main" id="{28E72698-5C51-0574-601A-B39656DAF452}"/>
              </a:ext>
            </a:extLst>
          </p:cNvPr>
          <p:cNvGrpSpPr/>
          <p:nvPr/>
        </p:nvGrpSpPr>
        <p:grpSpPr>
          <a:xfrm>
            <a:off x="482086" y="4952769"/>
            <a:ext cx="1565910" cy="1805305"/>
            <a:chOff x="0" y="0"/>
            <a:chExt cx="1565910" cy="1805556"/>
          </a:xfrm>
        </p:grpSpPr>
        <p:pic>
          <p:nvPicPr>
            <p:cNvPr id="5" name="Picture 4" descr="A blue and black flag with black text&#10;&#10;Description automatically generated">
              <a:extLst>
                <a:ext uri="{FF2B5EF4-FFF2-40B4-BE49-F238E27FC236}">
                  <a16:creationId xmlns:a16="http://schemas.microsoft.com/office/drawing/2014/main" id="{8906F70F-A346-CE1C-604E-C814C368EDB5}"/>
                </a:ext>
              </a:extLst>
            </p:cNvPr>
            <p:cNvPicPr>
              <a:picLocks noChangeAspect="1"/>
            </p:cNvPicPr>
            <p:nvPr/>
          </p:nvPicPr>
          <p:blipFill>
            <a:blip r:embed="rId4"/>
            <a:stretch>
              <a:fillRect/>
            </a:stretch>
          </p:blipFill>
          <p:spPr>
            <a:xfrm>
              <a:off x="0" y="0"/>
              <a:ext cx="1565910" cy="1586865"/>
            </a:xfrm>
            <a:prstGeom prst="rect">
              <a:avLst/>
            </a:prstGeom>
          </p:spPr>
        </p:pic>
        <p:sp>
          <p:nvSpPr>
            <p:cNvPr id="7" name="Text Box 2">
              <a:extLst>
                <a:ext uri="{FF2B5EF4-FFF2-40B4-BE49-F238E27FC236}">
                  <a16:creationId xmlns:a16="http://schemas.microsoft.com/office/drawing/2014/main" id="{2B6ABA2F-5C05-F06F-1DFC-45E4EEA077DF}"/>
                </a:ext>
              </a:extLst>
            </p:cNvPr>
            <p:cNvSpPr txBox="1">
              <a:spLocks noChangeArrowheads="1"/>
            </p:cNvSpPr>
            <p:nvPr/>
          </p:nvSpPr>
          <p:spPr bwMode="auto">
            <a:xfrm>
              <a:off x="14515" y="1052286"/>
              <a:ext cx="1524000" cy="753270"/>
            </a:xfrm>
            <a:prstGeom prst="rect">
              <a:avLst/>
            </a:prstGeom>
            <a:solidFill>
              <a:schemeClr val="bg1"/>
            </a:solidFill>
            <a:ln w="9525">
              <a:noFill/>
              <a:miter lim="800000"/>
              <a:headEnd/>
              <a:tailEnd/>
            </a:ln>
          </p:spPr>
          <p:txBody>
            <a:bodyPr rot="0" vert="horz" wrap="square" lIns="91440" tIns="45720" rIns="91440" bIns="0" anchor="t" anchorCtr="0">
              <a:noAutofit/>
            </a:bodyPr>
            <a:lstStyle/>
            <a:p>
              <a:pPr algn="ctr">
                <a:lnSpc>
                  <a:spcPct val="107000"/>
                </a:lnSpc>
                <a:spcAft>
                  <a:spcPts val="800"/>
                </a:spcAft>
              </a:pPr>
              <a:r>
                <a:rPr lang="en-GB" sz="1200" b="1" kern="100" dirty="0">
                  <a:solidFill>
                    <a:srgbClr val="003399"/>
                  </a:solidFill>
                  <a:effectLst/>
                  <a:latin typeface="Arial" panose="020B0604020202020204" pitchFamily="34" charset="0"/>
                  <a:ea typeface="Arial" panose="020B0604020202020204" pitchFamily="34" charset="0"/>
                  <a:cs typeface="Times New Roman" panose="02020603050405020304" pitchFamily="18" charset="0"/>
                </a:rPr>
                <a:t>Funded by</a:t>
              </a:r>
              <a:br>
                <a:rPr lang="en-GB" sz="1200" b="1" kern="100" dirty="0">
                  <a:solidFill>
                    <a:srgbClr val="003399"/>
                  </a:solidFill>
                  <a:effectLst/>
                  <a:latin typeface="Arial" panose="020B0604020202020204" pitchFamily="34" charset="0"/>
                  <a:ea typeface="Arial" panose="020B0604020202020204" pitchFamily="34" charset="0"/>
                  <a:cs typeface="Times New Roman" panose="02020603050405020304" pitchFamily="18" charset="0"/>
                </a:rPr>
              </a:br>
              <a:r>
                <a:rPr lang="en-GB" sz="1200" b="1" kern="100" dirty="0">
                  <a:solidFill>
                    <a:srgbClr val="003399"/>
                  </a:solidFill>
                  <a:effectLst/>
                  <a:latin typeface="Arial" panose="020B0604020202020204" pitchFamily="34" charset="0"/>
                  <a:ea typeface="Arial" panose="020B0604020202020204" pitchFamily="34" charset="0"/>
                  <a:cs typeface="Times New Roman" panose="02020603050405020304" pitchFamily="18" charset="0"/>
                </a:rPr>
                <a:t>The European Union</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100" kern="100" dirty="0">
                  <a:effectLst/>
                  <a:latin typeface="Arial" panose="020B0604020202020204" pitchFamily="34" charset="0"/>
                  <a:ea typeface="Aptos" panose="020B0004020202020204" pitchFamily="34" charset="0"/>
                  <a:cs typeface="Times New Roman" panose="02020603050405020304" pitchFamily="18" charset="0"/>
                </a:rPr>
                <a:t> </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p:txBody>
        </p:sp>
      </p:grpSp>
      <p:grpSp>
        <p:nvGrpSpPr>
          <p:cNvPr id="17" name="Group 16">
            <a:extLst>
              <a:ext uri="{FF2B5EF4-FFF2-40B4-BE49-F238E27FC236}">
                <a16:creationId xmlns:a16="http://schemas.microsoft.com/office/drawing/2014/main" id="{96391A0D-C6BC-D7FA-04A9-DE8D105465D5}"/>
              </a:ext>
            </a:extLst>
          </p:cNvPr>
          <p:cNvGrpSpPr/>
          <p:nvPr/>
        </p:nvGrpSpPr>
        <p:grpSpPr>
          <a:xfrm>
            <a:off x="1927225" y="5203194"/>
            <a:ext cx="1570991" cy="1356995"/>
            <a:chOff x="0" y="0"/>
            <a:chExt cx="1571080" cy="1357086"/>
          </a:xfrm>
        </p:grpSpPr>
        <p:pic>
          <p:nvPicPr>
            <p:cNvPr id="19" name="Picture 18" descr="Valsts ugunsdzēsības un glābšanas dienests">
              <a:extLst>
                <a:ext uri="{FF2B5EF4-FFF2-40B4-BE49-F238E27FC236}">
                  <a16:creationId xmlns:a16="http://schemas.microsoft.com/office/drawing/2014/main" id="{D3834ACF-3CA3-E767-EFCC-DCB3CB76CC0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943" y="0"/>
              <a:ext cx="1422400" cy="1278255"/>
            </a:xfrm>
            <a:prstGeom prst="rect">
              <a:avLst/>
            </a:prstGeom>
            <a:noFill/>
            <a:extLst>
              <a:ext uri="{909E8E84-426E-40DD-AFC4-6F175D3DCCD1}">
                <a14:hiddenFill xmlns:a14="http://schemas.microsoft.com/office/drawing/2010/main">
                  <a:solidFill>
                    <a:srgbClr val="FFFFFF"/>
                  </a:solidFill>
                </a14:hiddenFill>
              </a:ext>
            </a:extLst>
          </p:spPr>
        </p:pic>
        <p:sp>
          <p:nvSpPr>
            <p:cNvPr id="20" name="Text Box 2">
              <a:extLst>
                <a:ext uri="{FF2B5EF4-FFF2-40B4-BE49-F238E27FC236}">
                  <a16:creationId xmlns:a16="http://schemas.microsoft.com/office/drawing/2014/main" id="{07A81CED-435C-4318-7E98-64498C761362}"/>
                </a:ext>
              </a:extLst>
            </p:cNvPr>
            <p:cNvSpPr txBox="1">
              <a:spLocks noChangeArrowheads="1"/>
            </p:cNvSpPr>
            <p:nvPr/>
          </p:nvSpPr>
          <p:spPr bwMode="auto">
            <a:xfrm>
              <a:off x="0" y="889000"/>
              <a:ext cx="1571080" cy="468086"/>
            </a:xfrm>
            <a:prstGeom prst="rect">
              <a:avLst/>
            </a:prstGeom>
            <a:solidFill>
              <a:schemeClr val="bg1"/>
            </a:solidFill>
            <a:ln w="9525">
              <a:noFill/>
              <a:miter lim="800000"/>
              <a:headEnd/>
              <a:tailEnd/>
            </a:ln>
          </p:spPr>
          <p:txBody>
            <a:bodyPr rot="0" vert="horz" wrap="square" lIns="91440" tIns="45720" rIns="91440" bIns="0" anchor="t" anchorCtr="0">
              <a:noAutofit/>
            </a:bodyPr>
            <a:lstStyle/>
            <a:p>
              <a:pPr algn="ctr">
                <a:lnSpc>
                  <a:spcPct val="106000"/>
                </a:lnSpc>
                <a:spcAft>
                  <a:spcPts val="800"/>
                </a:spcAft>
              </a:pPr>
              <a:r>
                <a:rPr lang="en-GB" sz="1100" b="1" kern="100" dirty="0">
                  <a:solidFill>
                    <a:srgbClr val="000000"/>
                  </a:solidFill>
                  <a:effectLst/>
                  <a:ea typeface="Arial Narrow" panose="020B0606020202030204" pitchFamily="34" charset="0"/>
                  <a:cs typeface="Arial" panose="020B0604020202020204" pitchFamily="34" charset="0"/>
                </a:rPr>
                <a:t>State Fire and Rescue Service</a:t>
              </a:r>
              <a:endParaRPr lang="en-US" sz="1100" kern="100" dirty="0">
                <a:effectLst/>
                <a:ea typeface="Aptos" panose="020B0004020202020204" pitchFamily="34" charset="0"/>
                <a:cs typeface="Times New Roman" panose="02020603050405020304" pitchFamily="18" charset="0"/>
              </a:endParaRPr>
            </a:p>
          </p:txBody>
        </p:sp>
      </p:grpSp>
    </p:spTree>
    <p:extLst>
      <p:ext uri="{BB962C8B-B14F-4D97-AF65-F5344CB8AC3E}">
        <p14:creationId xmlns:p14="http://schemas.microsoft.com/office/powerpoint/2010/main" val="19018208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Google Shape;118;p22">
            <a:extLst>
              <a:ext uri="{FF2B5EF4-FFF2-40B4-BE49-F238E27FC236}">
                <a16:creationId xmlns:a16="http://schemas.microsoft.com/office/drawing/2014/main" id="{6B4D705A-DE4F-6D52-91BC-34A4EE3D22B7}"/>
              </a:ext>
            </a:extLst>
          </p:cNvPr>
          <p:cNvSpPr txBox="1"/>
          <p:nvPr/>
        </p:nvSpPr>
        <p:spPr>
          <a:xfrm>
            <a:off x="7713447" y="3262317"/>
            <a:ext cx="4035640" cy="432000"/>
          </a:xfrm>
          <a:prstGeom prst="rect">
            <a:avLst/>
          </a:prstGeom>
          <a:solidFill>
            <a:srgbClr val="CFD6E8"/>
          </a:solidFill>
          <a:ln>
            <a:noFill/>
          </a:ln>
        </p:spPr>
        <p:txBody>
          <a:bodyPr spcFirstLastPara="1" wrap="square" lIns="72000" tIns="72000" rIns="72000" bIns="72000" rtlCol="0" anchor="ctr" anchorCtr="0">
            <a:noAutofit/>
          </a:bodyPr>
          <a:lstStyle/>
          <a:p>
            <a:pPr rtl="0"/>
            <a:r>
              <a:rPr lang="en-gb" sz="1400" b="1" dirty="0"/>
              <a:t>Functions of the </a:t>
            </a:r>
            <a:r>
              <a:rPr lang="lv-LV" sz="1400" b="1" dirty="0" err="1"/>
              <a:t>Council</a:t>
            </a:r>
            <a:endParaRPr lang="en-gb" sz="1400" b="1" dirty="0"/>
          </a:p>
        </p:txBody>
      </p:sp>
      <p:sp>
        <p:nvSpPr>
          <p:cNvPr id="20" name="Google Shape;112;p22">
            <a:extLst>
              <a:ext uri="{FF2B5EF4-FFF2-40B4-BE49-F238E27FC236}">
                <a16:creationId xmlns:a16="http://schemas.microsoft.com/office/drawing/2014/main" id="{86243F77-BC03-3EA1-FA3F-B026B1920013}"/>
              </a:ext>
            </a:extLst>
          </p:cNvPr>
          <p:cNvSpPr/>
          <p:nvPr/>
        </p:nvSpPr>
        <p:spPr>
          <a:xfrm>
            <a:off x="4357422" y="3832296"/>
            <a:ext cx="3021399" cy="503590"/>
          </a:xfrm>
          <a:prstGeom prst="rect">
            <a:avLst/>
          </a:prstGeom>
          <a:solidFill>
            <a:schemeClr val="bg1"/>
          </a:solidFill>
          <a:ln>
            <a:noFill/>
          </a:ln>
        </p:spPr>
        <p:txBody>
          <a:bodyPr spcFirstLastPara="1" wrap="square" lIns="360000" tIns="36000" rIns="72000" bIns="36000" rtlCol="0" anchor="ctr" anchorCtr="0">
            <a:spAutoFit/>
          </a:bodyPr>
          <a:lstStyle/>
          <a:p>
            <a:pPr marL="0" lvl="0" indent="0" algn="l" rtl="0">
              <a:spcBef>
                <a:spcPts val="0"/>
              </a:spcBef>
              <a:spcAft>
                <a:spcPts val="0"/>
              </a:spcAft>
              <a:buNone/>
            </a:pPr>
            <a:r>
              <a:rPr lang="en-US" sz="1400" dirty="0"/>
              <a:t>The Crisis Management Council is chaired by the Prime Minister</a:t>
            </a:r>
            <a:endParaRPr lang="en-gb" sz="1400" dirty="0"/>
          </a:p>
        </p:txBody>
      </p:sp>
      <p:sp>
        <p:nvSpPr>
          <p:cNvPr id="34" name="Google Shape;112;p22">
            <a:extLst>
              <a:ext uri="{FF2B5EF4-FFF2-40B4-BE49-F238E27FC236}">
                <a16:creationId xmlns:a16="http://schemas.microsoft.com/office/drawing/2014/main" id="{AA665AD8-7398-B39A-28F3-EEBCBC68306B}"/>
              </a:ext>
            </a:extLst>
          </p:cNvPr>
          <p:cNvSpPr/>
          <p:nvPr/>
        </p:nvSpPr>
        <p:spPr>
          <a:xfrm>
            <a:off x="4357423" y="4478508"/>
            <a:ext cx="2744918" cy="719034"/>
          </a:xfrm>
          <a:prstGeom prst="rect">
            <a:avLst/>
          </a:prstGeom>
          <a:solidFill>
            <a:schemeClr val="bg1"/>
          </a:solidFill>
          <a:ln>
            <a:noFill/>
          </a:ln>
        </p:spPr>
        <p:txBody>
          <a:bodyPr spcFirstLastPara="1" wrap="square" lIns="360000" tIns="36000" rIns="72000" bIns="36000" rtlCol="0" anchor="ctr" anchorCtr="0">
            <a:spAutoFit/>
          </a:bodyPr>
          <a:lstStyle/>
          <a:p>
            <a:pPr marL="0" lvl="0" indent="0" algn="l" rtl="0">
              <a:spcBef>
                <a:spcPts val="0"/>
              </a:spcBef>
              <a:spcAft>
                <a:spcPts val="0"/>
              </a:spcAft>
              <a:buNone/>
            </a:pPr>
            <a:r>
              <a:rPr lang="en-gb" sz="1400" dirty="0"/>
              <a:t>The members of the </a:t>
            </a:r>
            <a:r>
              <a:rPr lang="en-GB" sz="1400" dirty="0"/>
              <a:t>Crisis Management Council</a:t>
            </a:r>
            <a:r>
              <a:rPr lang="en-gb" sz="1400" dirty="0"/>
              <a:t> are </a:t>
            </a:r>
            <a:r>
              <a:rPr lang="en-US" sz="1400" dirty="0"/>
              <a:t>the members of the Cabinet</a:t>
            </a:r>
            <a:endParaRPr lang="en-gb" sz="1400" dirty="0"/>
          </a:p>
        </p:txBody>
      </p:sp>
      <p:pic>
        <p:nvPicPr>
          <p:cNvPr id="6146" name="Picture 2" descr="red and white striped flag">
            <a:extLst>
              <a:ext uri="{FF2B5EF4-FFF2-40B4-BE49-F238E27FC236}">
                <a16:creationId xmlns:a16="http://schemas.microsoft.com/office/drawing/2014/main" id="{EE0BBC87-B160-EC85-24C5-F4344AD9D378}"/>
              </a:ext>
            </a:extLst>
          </p:cNvPr>
          <p:cNvPicPr>
            <a:picLocks noChangeAspect="1" noChangeArrowheads="1"/>
          </p:cNvPicPr>
          <p:nvPr/>
        </p:nvPicPr>
        <p:blipFill rotWithShape="1">
          <a:blip r:embed="rId3">
            <a:extLst>
              <a:ext uri="{28A0092B-C50C-407E-A947-70E740481C1C}">
                <a14:useLocalDpi xmlns:a14="http://schemas.microsoft.com/office/drawing/2010/main"/>
              </a:ext>
            </a:extLst>
          </a:blip>
          <a:srcRect l="20797" r="11818"/>
          <a:stretch/>
        </p:blipFill>
        <p:spPr bwMode="auto">
          <a:xfrm>
            <a:off x="0" y="2926482"/>
            <a:ext cx="3971925" cy="393151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718A583C-54BD-0B84-B21C-BD9A79904DF2}"/>
              </a:ext>
            </a:extLst>
          </p:cNvPr>
          <p:cNvSpPr>
            <a:spLocks noGrp="1"/>
          </p:cNvSpPr>
          <p:nvPr>
            <p:ph type="title"/>
          </p:nvPr>
        </p:nvSpPr>
        <p:spPr>
          <a:xfrm>
            <a:off x="442913" y="432001"/>
            <a:ext cx="11306175" cy="1387274"/>
          </a:xfrm>
        </p:spPr>
        <p:txBody>
          <a:bodyPr vert="horz" rtlCol="0">
            <a:normAutofit/>
          </a:bodyPr>
          <a:lstStyle/>
          <a:p>
            <a:pPr rtl="0"/>
            <a:r>
              <a:rPr lang="en-GB" dirty="0"/>
              <a:t>Crisis Management Council</a:t>
            </a:r>
            <a:endParaRPr lang="en-US" dirty="0"/>
          </a:p>
        </p:txBody>
      </p:sp>
      <p:sp>
        <p:nvSpPr>
          <p:cNvPr id="4" name="Slide Number Placeholder 3">
            <a:extLst>
              <a:ext uri="{FF2B5EF4-FFF2-40B4-BE49-F238E27FC236}">
                <a16:creationId xmlns:a16="http://schemas.microsoft.com/office/drawing/2014/main" id="{B9F02EFD-4505-0847-8A02-40666C7C68D7}"/>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en-GB" smtClean="0"/>
              <a:pPr/>
              <a:t>10</a:t>
            </a:fld>
            <a:endParaRPr lang="en-GB"/>
          </a:p>
        </p:txBody>
      </p:sp>
      <p:sp>
        <p:nvSpPr>
          <p:cNvPr id="24" name="Rectangle 23">
            <a:extLst>
              <a:ext uri="{FF2B5EF4-FFF2-40B4-BE49-F238E27FC236}">
                <a16:creationId xmlns:a16="http://schemas.microsoft.com/office/drawing/2014/main" id="{B83BB880-6A8F-BAE8-616E-2F672AADB208}"/>
              </a:ext>
            </a:extLst>
          </p:cNvPr>
          <p:cNvSpPr/>
          <p:nvPr/>
        </p:nvSpPr>
        <p:spPr>
          <a:xfrm>
            <a:off x="0" y="1809614"/>
            <a:ext cx="11749088" cy="1118781"/>
          </a:xfrm>
          <a:prstGeom prst="rect">
            <a:avLst/>
          </a:prstGeom>
          <a:solidFill>
            <a:srgbClr val="9D223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6" name="TextBox 25">
            <a:extLst>
              <a:ext uri="{FF2B5EF4-FFF2-40B4-BE49-F238E27FC236}">
                <a16:creationId xmlns:a16="http://schemas.microsoft.com/office/drawing/2014/main" id="{271987B3-FA8C-6300-00DB-410666923AEC}"/>
              </a:ext>
            </a:extLst>
          </p:cNvPr>
          <p:cNvSpPr txBox="1"/>
          <p:nvPr/>
        </p:nvSpPr>
        <p:spPr>
          <a:xfrm>
            <a:off x="442914" y="1944270"/>
            <a:ext cx="10802174" cy="849468"/>
          </a:xfrm>
          <a:prstGeom prst="rect">
            <a:avLst/>
          </a:prstGeom>
          <a:noFill/>
        </p:spPr>
        <p:txBody>
          <a:bodyPr wrap="square" lIns="0" tIns="0" rIns="0" bIns="0" rtlCol="0" anchor="ctr">
            <a:noAutofit/>
          </a:bodyPr>
          <a:lstStyle/>
          <a:p>
            <a:pPr marL="0" lvl="0" indent="0" algn="l" rtl="0">
              <a:spcBef>
                <a:spcPts val="0"/>
              </a:spcBef>
              <a:spcAft>
                <a:spcPts val="0"/>
              </a:spcAft>
              <a:buNone/>
            </a:pPr>
            <a:r>
              <a:rPr lang="en-US" sz="1400" dirty="0">
                <a:solidFill>
                  <a:schemeClr val="lt1"/>
                </a:solidFill>
              </a:rPr>
              <a:t>The Crisis Management Council is a </a:t>
            </a:r>
            <a:r>
              <a:rPr lang="en-US" sz="1400" dirty="0" err="1">
                <a:solidFill>
                  <a:schemeClr val="lt1"/>
                </a:solidFill>
              </a:rPr>
              <a:t>co-ordinating</a:t>
            </a:r>
            <a:r>
              <a:rPr lang="en-US" sz="1400" dirty="0">
                <a:solidFill>
                  <a:schemeClr val="lt1"/>
                </a:solidFill>
              </a:rPr>
              <a:t> institution, the objective of the operation of which is to ensure co</a:t>
            </a:r>
            <a:r>
              <a:rPr lang="lv-LV" sz="1400" dirty="0">
                <a:solidFill>
                  <a:schemeClr val="lt1"/>
                </a:solidFill>
              </a:rPr>
              <a:t>-</a:t>
            </a:r>
            <a:r>
              <a:rPr lang="en-US" sz="1400" dirty="0">
                <a:solidFill>
                  <a:schemeClr val="lt1"/>
                </a:solidFill>
              </a:rPr>
              <a:t>ordinated actions of State and local government institutions in taking measures for the prevention and suppression of danger to the State, as well as measures for the liquidation of consequences caused thereby</a:t>
            </a:r>
            <a:endParaRPr lang="en-gb" sz="1400" dirty="0">
              <a:solidFill>
                <a:schemeClr val="lt1"/>
              </a:solidFill>
            </a:endParaRPr>
          </a:p>
        </p:txBody>
      </p:sp>
      <p:cxnSp>
        <p:nvCxnSpPr>
          <p:cNvPr id="52" name="Straight Connector 51">
            <a:extLst>
              <a:ext uri="{FF2B5EF4-FFF2-40B4-BE49-F238E27FC236}">
                <a16:creationId xmlns:a16="http://schemas.microsoft.com/office/drawing/2014/main" id="{6CC5D223-C333-70C3-4F3A-C6ED6301845E}"/>
              </a:ext>
            </a:extLst>
          </p:cNvPr>
          <p:cNvCxnSpPr>
            <a:cxnSpLocks/>
          </p:cNvCxnSpPr>
          <p:nvPr/>
        </p:nvCxnSpPr>
        <p:spPr>
          <a:xfrm>
            <a:off x="4357423" y="4405398"/>
            <a:ext cx="3021399" cy="3598"/>
          </a:xfrm>
          <a:prstGeom prst="line">
            <a:avLst/>
          </a:prstGeom>
          <a:ln w="12700" cap="sq">
            <a:solidFill>
              <a:srgbClr val="CFD6E8"/>
            </a:solidFill>
          </a:ln>
        </p:spPr>
        <p:style>
          <a:lnRef idx="1">
            <a:schemeClr val="accent1"/>
          </a:lnRef>
          <a:fillRef idx="0">
            <a:schemeClr val="accent1"/>
          </a:fillRef>
          <a:effectRef idx="0">
            <a:schemeClr val="dk1"/>
          </a:effectRef>
          <a:fontRef idx="minor">
            <a:schemeClr val="lt1"/>
          </a:fontRef>
        </p:style>
      </p:cxnSp>
      <p:sp>
        <p:nvSpPr>
          <p:cNvPr id="55" name="Google Shape;778;p79">
            <a:extLst>
              <a:ext uri="{FF2B5EF4-FFF2-40B4-BE49-F238E27FC236}">
                <a16:creationId xmlns:a16="http://schemas.microsoft.com/office/drawing/2014/main" id="{BDDC45C3-9498-AC03-60BE-D1C2E1DB0429}"/>
              </a:ext>
            </a:extLst>
          </p:cNvPr>
          <p:cNvSpPr/>
          <p:nvPr/>
        </p:nvSpPr>
        <p:spPr>
          <a:xfrm>
            <a:off x="11389087" y="1891275"/>
            <a:ext cx="288000" cy="288000"/>
          </a:xfrm>
          <a:custGeom>
            <a:avLst/>
            <a:gdLst/>
            <a:ahLst/>
            <a:cxnLst/>
            <a:rect l="l" t="t" r="r" b="b"/>
            <a:pathLst>
              <a:path w="576" h="576" extrusionOk="0">
                <a:moveTo>
                  <a:pt x="336" y="387"/>
                </a:moveTo>
                <a:cubicBezTo>
                  <a:pt x="241" y="387"/>
                  <a:pt x="241" y="387"/>
                  <a:pt x="241" y="387"/>
                </a:cubicBezTo>
                <a:cubicBezTo>
                  <a:pt x="241" y="363"/>
                  <a:pt x="241" y="363"/>
                  <a:pt x="241" y="363"/>
                </a:cubicBezTo>
                <a:cubicBezTo>
                  <a:pt x="265" y="363"/>
                  <a:pt x="265" y="363"/>
                  <a:pt x="265" y="363"/>
                </a:cubicBezTo>
                <a:cubicBezTo>
                  <a:pt x="265" y="227"/>
                  <a:pt x="265" y="227"/>
                  <a:pt x="265" y="227"/>
                </a:cubicBezTo>
                <a:cubicBezTo>
                  <a:pt x="241" y="227"/>
                  <a:pt x="241" y="227"/>
                  <a:pt x="241" y="227"/>
                </a:cubicBezTo>
                <a:cubicBezTo>
                  <a:pt x="241" y="203"/>
                  <a:pt x="241" y="203"/>
                  <a:pt x="241" y="203"/>
                </a:cubicBezTo>
                <a:cubicBezTo>
                  <a:pt x="313" y="203"/>
                  <a:pt x="313" y="203"/>
                  <a:pt x="313" y="203"/>
                </a:cubicBezTo>
                <a:cubicBezTo>
                  <a:pt x="313" y="363"/>
                  <a:pt x="313" y="363"/>
                  <a:pt x="313" y="363"/>
                </a:cubicBezTo>
                <a:cubicBezTo>
                  <a:pt x="336" y="363"/>
                  <a:pt x="336" y="363"/>
                  <a:pt x="336" y="363"/>
                </a:cubicBezTo>
                <a:lnTo>
                  <a:pt x="336" y="387"/>
                </a:lnTo>
                <a:close/>
                <a:moveTo>
                  <a:pt x="361" y="339"/>
                </a:moveTo>
                <a:cubicBezTo>
                  <a:pt x="336" y="339"/>
                  <a:pt x="336" y="339"/>
                  <a:pt x="336" y="339"/>
                </a:cubicBezTo>
                <a:cubicBezTo>
                  <a:pt x="336" y="179"/>
                  <a:pt x="336" y="179"/>
                  <a:pt x="336" y="179"/>
                </a:cubicBezTo>
                <a:cubicBezTo>
                  <a:pt x="217" y="179"/>
                  <a:pt x="217" y="179"/>
                  <a:pt x="217" y="179"/>
                </a:cubicBezTo>
                <a:cubicBezTo>
                  <a:pt x="217" y="251"/>
                  <a:pt x="217" y="251"/>
                  <a:pt x="217" y="251"/>
                </a:cubicBezTo>
                <a:cubicBezTo>
                  <a:pt x="241" y="251"/>
                  <a:pt x="241" y="251"/>
                  <a:pt x="241" y="251"/>
                </a:cubicBezTo>
                <a:cubicBezTo>
                  <a:pt x="241" y="339"/>
                  <a:pt x="241" y="339"/>
                  <a:pt x="241" y="339"/>
                </a:cubicBezTo>
                <a:cubicBezTo>
                  <a:pt x="217" y="339"/>
                  <a:pt x="217" y="339"/>
                  <a:pt x="217" y="339"/>
                </a:cubicBezTo>
                <a:cubicBezTo>
                  <a:pt x="217" y="411"/>
                  <a:pt x="217" y="411"/>
                  <a:pt x="217" y="411"/>
                </a:cubicBezTo>
                <a:cubicBezTo>
                  <a:pt x="361" y="411"/>
                  <a:pt x="361" y="411"/>
                  <a:pt x="361" y="411"/>
                </a:cubicBezTo>
                <a:lnTo>
                  <a:pt x="361" y="339"/>
                </a:lnTo>
                <a:close/>
                <a:moveTo>
                  <a:pt x="289" y="83"/>
                </a:moveTo>
                <a:cubicBezTo>
                  <a:pt x="289" y="83"/>
                  <a:pt x="289" y="83"/>
                  <a:pt x="289" y="83"/>
                </a:cubicBezTo>
                <a:cubicBezTo>
                  <a:pt x="302" y="83"/>
                  <a:pt x="313" y="94"/>
                  <a:pt x="313" y="107"/>
                </a:cubicBezTo>
                <a:cubicBezTo>
                  <a:pt x="313" y="121"/>
                  <a:pt x="302" y="131"/>
                  <a:pt x="289" y="131"/>
                </a:cubicBezTo>
                <a:cubicBezTo>
                  <a:pt x="275" y="131"/>
                  <a:pt x="265" y="121"/>
                  <a:pt x="265" y="107"/>
                </a:cubicBezTo>
                <a:cubicBezTo>
                  <a:pt x="265" y="94"/>
                  <a:pt x="275" y="83"/>
                  <a:pt x="289" y="83"/>
                </a:cubicBezTo>
                <a:close/>
                <a:moveTo>
                  <a:pt x="289" y="155"/>
                </a:moveTo>
                <a:cubicBezTo>
                  <a:pt x="289" y="155"/>
                  <a:pt x="289" y="155"/>
                  <a:pt x="289" y="155"/>
                </a:cubicBezTo>
                <a:cubicBezTo>
                  <a:pt x="315" y="155"/>
                  <a:pt x="336" y="134"/>
                  <a:pt x="336" y="107"/>
                </a:cubicBezTo>
                <a:cubicBezTo>
                  <a:pt x="336" y="81"/>
                  <a:pt x="315" y="59"/>
                  <a:pt x="289" y="59"/>
                </a:cubicBezTo>
                <a:cubicBezTo>
                  <a:pt x="262" y="59"/>
                  <a:pt x="241" y="81"/>
                  <a:pt x="241" y="107"/>
                </a:cubicBezTo>
                <a:cubicBezTo>
                  <a:pt x="241" y="134"/>
                  <a:pt x="262" y="155"/>
                  <a:pt x="289" y="155"/>
                </a:cubicBezTo>
                <a:close/>
                <a:moveTo>
                  <a:pt x="552" y="448"/>
                </a:moveTo>
                <a:cubicBezTo>
                  <a:pt x="173" y="448"/>
                  <a:pt x="173" y="448"/>
                  <a:pt x="173" y="448"/>
                </a:cubicBezTo>
                <a:cubicBezTo>
                  <a:pt x="104" y="517"/>
                  <a:pt x="104" y="517"/>
                  <a:pt x="104" y="517"/>
                </a:cubicBezTo>
                <a:cubicBezTo>
                  <a:pt x="104" y="448"/>
                  <a:pt x="104" y="448"/>
                  <a:pt x="104" y="448"/>
                </a:cubicBezTo>
                <a:cubicBezTo>
                  <a:pt x="25" y="448"/>
                  <a:pt x="25" y="448"/>
                  <a:pt x="25" y="448"/>
                </a:cubicBezTo>
                <a:cubicBezTo>
                  <a:pt x="25" y="25"/>
                  <a:pt x="25" y="25"/>
                  <a:pt x="25" y="25"/>
                </a:cubicBezTo>
                <a:cubicBezTo>
                  <a:pt x="552" y="25"/>
                  <a:pt x="552" y="25"/>
                  <a:pt x="552" y="25"/>
                </a:cubicBezTo>
                <a:lnTo>
                  <a:pt x="552" y="448"/>
                </a:lnTo>
                <a:close/>
                <a:moveTo>
                  <a:pt x="0" y="0"/>
                </a:moveTo>
                <a:cubicBezTo>
                  <a:pt x="0" y="473"/>
                  <a:pt x="0" y="473"/>
                  <a:pt x="0" y="473"/>
                </a:cubicBezTo>
                <a:cubicBezTo>
                  <a:pt x="79" y="473"/>
                  <a:pt x="79" y="473"/>
                  <a:pt x="79" y="473"/>
                </a:cubicBezTo>
                <a:cubicBezTo>
                  <a:pt x="79" y="576"/>
                  <a:pt x="79" y="576"/>
                  <a:pt x="79" y="576"/>
                </a:cubicBezTo>
                <a:cubicBezTo>
                  <a:pt x="183" y="473"/>
                  <a:pt x="183" y="473"/>
                  <a:pt x="183" y="473"/>
                </a:cubicBezTo>
                <a:cubicBezTo>
                  <a:pt x="576" y="473"/>
                  <a:pt x="576" y="473"/>
                  <a:pt x="576" y="473"/>
                </a:cubicBezTo>
                <a:cubicBezTo>
                  <a:pt x="576" y="0"/>
                  <a:pt x="576" y="0"/>
                  <a:pt x="576" y="0"/>
                </a:cubicBezTo>
                <a:lnTo>
                  <a:pt x="0" y="0"/>
                </a:lnTo>
                <a:close/>
              </a:path>
            </a:pathLst>
          </a:custGeom>
          <a:solidFill>
            <a:schemeClr val="bg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13" name="Google Shape;112;p22">
            <a:extLst>
              <a:ext uri="{FF2B5EF4-FFF2-40B4-BE49-F238E27FC236}">
                <a16:creationId xmlns:a16="http://schemas.microsoft.com/office/drawing/2014/main" id="{C68DAD6C-B1A8-6FA0-0C83-DDE77D1ACA66}"/>
              </a:ext>
            </a:extLst>
          </p:cNvPr>
          <p:cNvSpPr/>
          <p:nvPr/>
        </p:nvSpPr>
        <p:spPr>
          <a:xfrm>
            <a:off x="7646257" y="3804520"/>
            <a:ext cx="4102829" cy="996033"/>
          </a:xfrm>
          <a:prstGeom prst="rect">
            <a:avLst/>
          </a:prstGeom>
          <a:solidFill>
            <a:schemeClr val="bg1"/>
          </a:solidFill>
          <a:ln>
            <a:noFill/>
          </a:ln>
        </p:spPr>
        <p:txBody>
          <a:bodyPr spcFirstLastPara="1" wrap="square" lIns="360000" tIns="36000" rIns="72000" bIns="36000" rtlCol="0" anchor="t" anchorCtr="0">
            <a:spAutoFit/>
          </a:bodyPr>
          <a:lstStyle/>
          <a:p>
            <a:pPr marL="0" lvl="0" indent="0" algn="l" rtl="0">
              <a:spcBef>
                <a:spcPts val="0"/>
              </a:spcBef>
              <a:spcAft>
                <a:spcPts val="0"/>
              </a:spcAft>
              <a:buNone/>
            </a:pPr>
            <a:r>
              <a:rPr lang="lv-LV" sz="1200" b="1" dirty="0"/>
              <a:t>T</a:t>
            </a:r>
            <a:r>
              <a:rPr lang="en-US" sz="1200" b="1" dirty="0"/>
              <a:t>o co-ordinate the co-operation of State and local government institutions </a:t>
            </a:r>
            <a:r>
              <a:rPr lang="en-US" sz="1200" dirty="0"/>
              <a:t>in matters related to measures for the prevention and suppression of danger to the State, as well as measures for the liquidation of consequences caused thereby</a:t>
            </a:r>
            <a:endParaRPr lang="en-gb" sz="1200" dirty="0"/>
          </a:p>
        </p:txBody>
      </p:sp>
      <p:sp>
        <p:nvSpPr>
          <p:cNvPr id="14" name="Freeform 68">
            <a:extLst>
              <a:ext uri="{FF2B5EF4-FFF2-40B4-BE49-F238E27FC236}">
                <a16:creationId xmlns:a16="http://schemas.microsoft.com/office/drawing/2014/main" id="{0902E0EF-3B7D-8EDA-8389-39A847515BE5}"/>
              </a:ext>
            </a:extLst>
          </p:cNvPr>
          <p:cNvSpPr>
            <a:spLocks noChangeAspect="1" noEditPoints="1"/>
          </p:cNvSpPr>
          <p:nvPr/>
        </p:nvSpPr>
        <p:spPr bwMode="auto">
          <a:xfrm>
            <a:off x="7713445" y="3883409"/>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rtlCol="0" anchor="t" anchorCtr="0" compatLnSpc="1">
            <a:prstTxWarp prst="textNoShape">
              <a:avLst/>
            </a:prstTxWarp>
          </a:bodyPr>
          <a:lstStyle/>
          <a:p>
            <a:pPr rtl="0"/>
            <a:endParaRPr lang="en-US" sz="983"/>
          </a:p>
        </p:txBody>
      </p:sp>
      <p:sp>
        <p:nvSpPr>
          <p:cNvPr id="16" name="Google Shape;112;p22">
            <a:extLst>
              <a:ext uri="{FF2B5EF4-FFF2-40B4-BE49-F238E27FC236}">
                <a16:creationId xmlns:a16="http://schemas.microsoft.com/office/drawing/2014/main" id="{CF03354A-F9C9-256E-A9DA-70E8B3231A54}"/>
              </a:ext>
            </a:extLst>
          </p:cNvPr>
          <p:cNvSpPr/>
          <p:nvPr/>
        </p:nvSpPr>
        <p:spPr>
          <a:xfrm>
            <a:off x="7646259" y="5026678"/>
            <a:ext cx="4102829" cy="442035"/>
          </a:xfrm>
          <a:prstGeom prst="rect">
            <a:avLst/>
          </a:prstGeom>
          <a:solidFill>
            <a:schemeClr val="bg1"/>
          </a:solidFill>
          <a:ln>
            <a:noFill/>
          </a:ln>
        </p:spPr>
        <p:txBody>
          <a:bodyPr spcFirstLastPara="1" wrap="square" lIns="360000" tIns="36000" rIns="72000" bIns="36000" rtlCol="0" anchor="ctr" anchorCtr="0">
            <a:spAutoFit/>
          </a:bodyPr>
          <a:lstStyle/>
          <a:p>
            <a:pPr marL="0" lvl="0" indent="0" algn="l" rtl="0">
              <a:spcBef>
                <a:spcPts val="0"/>
              </a:spcBef>
              <a:spcAft>
                <a:spcPts val="0"/>
              </a:spcAft>
              <a:buNone/>
            </a:pPr>
            <a:r>
              <a:rPr lang="lv-LV" sz="1200" b="1" dirty="0"/>
              <a:t>T</a:t>
            </a:r>
            <a:r>
              <a:rPr lang="en-US" sz="1200" b="1" dirty="0"/>
              <a:t>o co-ordinate civil-military co-operation </a:t>
            </a:r>
            <a:r>
              <a:rPr lang="en-US" sz="1200" dirty="0"/>
              <a:t>in prevention and suppression of the danger to the State</a:t>
            </a:r>
            <a:endParaRPr lang="en-gb" sz="1200" dirty="0"/>
          </a:p>
        </p:txBody>
      </p:sp>
      <p:sp>
        <p:nvSpPr>
          <p:cNvPr id="17" name="Freeform 68">
            <a:extLst>
              <a:ext uri="{FF2B5EF4-FFF2-40B4-BE49-F238E27FC236}">
                <a16:creationId xmlns:a16="http://schemas.microsoft.com/office/drawing/2014/main" id="{2E773846-35F3-0579-3A94-26CFF31EE34E}"/>
              </a:ext>
            </a:extLst>
          </p:cNvPr>
          <p:cNvSpPr>
            <a:spLocks noChangeAspect="1" noEditPoints="1"/>
          </p:cNvSpPr>
          <p:nvPr/>
        </p:nvSpPr>
        <p:spPr bwMode="auto">
          <a:xfrm>
            <a:off x="7713447" y="5059616"/>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rtlCol="0" anchor="t" anchorCtr="0" compatLnSpc="1">
            <a:prstTxWarp prst="textNoShape">
              <a:avLst/>
            </a:prstTxWarp>
          </a:bodyPr>
          <a:lstStyle/>
          <a:p>
            <a:pPr rtl="0"/>
            <a:endParaRPr lang="en-US" sz="983"/>
          </a:p>
        </p:txBody>
      </p:sp>
      <p:sp>
        <p:nvSpPr>
          <p:cNvPr id="5" name="Rectangle 4">
            <a:extLst>
              <a:ext uri="{FF2B5EF4-FFF2-40B4-BE49-F238E27FC236}">
                <a16:creationId xmlns:a16="http://schemas.microsoft.com/office/drawing/2014/main" id="{CDF4133E-3BE3-DEFD-543B-371FC0846606}"/>
              </a:ext>
            </a:extLst>
          </p:cNvPr>
          <p:cNvSpPr/>
          <p:nvPr/>
        </p:nvSpPr>
        <p:spPr>
          <a:xfrm>
            <a:off x="7713447" y="5643044"/>
            <a:ext cx="4035639" cy="523875"/>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6" name="Freeform 50">
            <a:extLst>
              <a:ext uri="{FF2B5EF4-FFF2-40B4-BE49-F238E27FC236}">
                <a16:creationId xmlns:a16="http://schemas.microsoft.com/office/drawing/2014/main" id="{7E1EDD71-B12D-A022-BFE2-33E508609D2D}"/>
              </a:ext>
            </a:extLst>
          </p:cNvPr>
          <p:cNvSpPr>
            <a:spLocks noChangeAspect="1"/>
          </p:cNvSpPr>
          <p:nvPr/>
        </p:nvSpPr>
        <p:spPr bwMode="auto">
          <a:xfrm>
            <a:off x="7807291" y="576337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US" sz="983"/>
          </a:p>
        </p:txBody>
      </p:sp>
      <p:sp>
        <p:nvSpPr>
          <p:cNvPr id="7" name="Google Shape;2685;p25">
            <a:extLst>
              <a:ext uri="{FF2B5EF4-FFF2-40B4-BE49-F238E27FC236}">
                <a16:creationId xmlns:a16="http://schemas.microsoft.com/office/drawing/2014/main" id="{B6A99893-07B1-A1E6-C2C5-41DF71C018AA}"/>
              </a:ext>
            </a:extLst>
          </p:cNvPr>
          <p:cNvSpPr txBox="1"/>
          <p:nvPr/>
        </p:nvSpPr>
        <p:spPr>
          <a:xfrm>
            <a:off x="8220159" y="5735704"/>
            <a:ext cx="2529121" cy="338554"/>
          </a:xfrm>
          <a:prstGeom prst="rect">
            <a:avLst/>
          </a:prstGeom>
          <a:noFill/>
          <a:ln>
            <a:noFill/>
          </a:ln>
        </p:spPr>
        <p:txBody>
          <a:bodyPr spcFirstLastPara="1" wrap="square" lIns="0" tIns="0" rIns="72000" bIns="0" rtlCol="0" anchor="ctr" anchorCtr="0">
            <a:spAutoFit/>
          </a:bodyPr>
          <a:lstStyle/>
          <a:p>
            <a:pPr rtl="0">
              <a:lnSpc>
                <a:spcPct val="100000"/>
              </a:lnSpc>
              <a:buSzPct val="100000"/>
            </a:pPr>
            <a:r>
              <a:rPr lang="en-US" sz="1100" i="0" dirty="0">
                <a:effectLst/>
                <a:latin typeface="Arial" panose="020B0604020202020204" pitchFamily="34" charset="0"/>
                <a:hlinkClick r:id="rId4">
                  <a:extLst>
                    <a:ext uri="{A12FA001-AC4F-418D-AE19-62706E023703}">
                      <ahyp:hlinkClr xmlns:ahyp="http://schemas.microsoft.com/office/drawing/2018/hyperlinkcolor" val="tx"/>
                    </a:ext>
                  </a:extLst>
                </a:hlinkClick>
              </a:rPr>
              <a:t>By-law of the Crisis Management Council</a:t>
            </a:r>
            <a:endParaRPr lang="lv-LV" sz="1100" dirty="0"/>
          </a:p>
        </p:txBody>
      </p:sp>
      <p:sp>
        <p:nvSpPr>
          <p:cNvPr id="21" name="Freeform 68">
            <a:extLst>
              <a:ext uri="{FF2B5EF4-FFF2-40B4-BE49-F238E27FC236}">
                <a16:creationId xmlns:a16="http://schemas.microsoft.com/office/drawing/2014/main" id="{3F12B066-7441-EE3E-7918-D27AB16F6BFC}"/>
              </a:ext>
            </a:extLst>
          </p:cNvPr>
          <p:cNvSpPr>
            <a:spLocks noChangeAspect="1" noEditPoints="1"/>
          </p:cNvSpPr>
          <p:nvPr/>
        </p:nvSpPr>
        <p:spPr bwMode="auto">
          <a:xfrm>
            <a:off x="4357383" y="3921196"/>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rtlCol="0" anchor="t" anchorCtr="0" compatLnSpc="1">
            <a:prstTxWarp prst="textNoShape">
              <a:avLst/>
            </a:prstTxWarp>
          </a:bodyPr>
          <a:lstStyle/>
          <a:p>
            <a:pPr rtl="0"/>
            <a:endParaRPr lang="en-US" sz="983"/>
          </a:p>
        </p:txBody>
      </p:sp>
      <p:sp>
        <p:nvSpPr>
          <p:cNvPr id="23" name="Freeform 68">
            <a:extLst>
              <a:ext uri="{FF2B5EF4-FFF2-40B4-BE49-F238E27FC236}">
                <a16:creationId xmlns:a16="http://schemas.microsoft.com/office/drawing/2014/main" id="{5099B238-ACFF-6DA1-3C2E-42CF5EB0BBCE}"/>
              </a:ext>
            </a:extLst>
          </p:cNvPr>
          <p:cNvSpPr>
            <a:spLocks noChangeAspect="1" noEditPoints="1"/>
          </p:cNvSpPr>
          <p:nvPr/>
        </p:nvSpPr>
        <p:spPr bwMode="auto">
          <a:xfrm>
            <a:off x="4357383" y="4567408"/>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rtlCol="0" anchor="t" anchorCtr="0" compatLnSpc="1">
            <a:prstTxWarp prst="textNoShape">
              <a:avLst/>
            </a:prstTxWarp>
          </a:bodyPr>
          <a:lstStyle/>
          <a:p>
            <a:pPr rtl="0"/>
            <a:endParaRPr lang="en-US" sz="983"/>
          </a:p>
        </p:txBody>
      </p:sp>
      <p:grpSp>
        <p:nvGrpSpPr>
          <p:cNvPr id="37" name="Group 36">
            <a:extLst>
              <a:ext uri="{FF2B5EF4-FFF2-40B4-BE49-F238E27FC236}">
                <a16:creationId xmlns:a16="http://schemas.microsoft.com/office/drawing/2014/main" id="{347CDDBC-12D7-82AF-07E9-17C1E288FD66}"/>
              </a:ext>
            </a:extLst>
          </p:cNvPr>
          <p:cNvGrpSpPr/>
          <p:nvPr/>
        </p:nvGrpSpPr>
        <p:grpSpPr>
          <a:xfrm>
            <a:off x="11245087" y="3262317"/>
            <a:ext cx="504001" cy="432000"/>
            <a:chOff x="11245046" y="4036148"/>
            <a:chExt cx="504001" cy="432000"/>
          </a:xfrm>
        </p:grpSpPr>
        <p:sp>
          <p:nvSpPr>
            <p:cNvPr id="38" name="Google Shape;118;p22">
              <a:extLst>
                <a:ext uri="{FF2B5EF4-FFF2-40B4-BE49-F238E27FC236}">
                  <a16:creationId xmlns:a16="http://schemas.microsoft.com/office/drawing/2014/main" id="{19128824-7C3B-9A2D-222F-FBD6A8A7594D}"/>
                </a:ext>
              </a:extLst>
            </p:cNvPr>
            <p:cNvSpPr txBox="1"/>
            <p:nvPr/>
          </p:nvSpPr>
          <p:spPr>
            <a:xfrm>
              <a:off x="11317047" y="4036148"/>
              <a:ext cx="432000" cy="432000"/>
            </a:xfrm>
            <a:prstGeom prst="rect">
              <a:avLst/>
            </a:prstGeom>
            <a:solidFill>
              <a:srgbClr val="CFD6E8"/>
            </a:solidFill>
            <a:ln>
              <a:noFill/>
            </a:ln>
          </p:spPr>
          <p:txBody>
            <a:bodyPr spcFirstLastPara="1" wrap="square" lIns="72000" tIns="72000" rIns="72000" bIns="72000" rtlCol="0" anchor="ctr" anchorCtr="0">
              <a:noAutofit/>
            </a:bodyPr>
            <a:lstStyle/>
            <a:p>
              <a:pPr rtl="0"/>
              <a:endParaRPr sz="1400" b="1">
                <a:solidFill>
                  <a:schemeClr val="lt1"/>
                </a:solidFill>
              </a:endParaRPr>
            </a:p>
          </p:txBody>
        </p:sp>
        <p:sp>
          <p:nvSpPr>
            <p:cNvPr id="39" name="Google Shape;118;p22">
              <a:extLst>
                <a:ext uri="{FF2B5EF4-FFF2-40B4-BE49-F238E27FC236}">
                  <a16:creationId xmlns:a16="http://schemas.microsoft.com/office/drawing/2014/main" id="{E069AB30-05DC-9117-C6A6-8198C37927B0}"/>
                </a:ext>
              </a:extLst>
            </p:cNvPr>
            <p:cNvSpPr txBox="1"/>
            <p:nvPr/>
          </p:nvSpPr>
          <p:spPr>
            <a:xfrm>
              <a:off x="11245046" y="4036148"/>
              <a:ext cx="72000" cy="432000"/>
            </a:xfrm>
            <a:prstGeom prst="rect">
              <a:avLst/>
            </a:prstGeom>
            <a:solidFill>
              <a:srgbClr val="9D2235"/>
            </a:solidFill>
            <a:ln>
              <a:noFill/>
            </a:ln>
          </p:spPr>
          <p:txBody>
            <a:bodyPr spcFirstLastPara="1" wrap="square" lIns="72000" tIns="72000" rIns="72000" bIns="72000" rtlCol="0" anchor="ctr" anchorCtr="0">
              <a:noAutofit/>
            </a:bodyPr>
            <a:lstStyle/>
            <a:p>
              <a:pPr rtl="0"/>
              <a:endParaRPr sz="1400" b="1">
                <a:solidFill>
                  <a:schemeClr val="lt1"/>
                </a:solidFill>
              </a:endParaRPr>
            </a:p>
          </p:txBody>
        </p:sp>
        <p:sp>
          <p:nvSpPr>
            <p:cNvPr id="40" name="Google Shape;773;p79">
              <a:extLst>
                <a:ext uri="{FF2B5EF4-FFF2-40B4-BE49-F238E27FC236}">
                  <a16:creationId xmlns:a16="http://schemas.microsoft.com/office/drawing/2014/main" id="{81225587-2B60-B56C-4735-3ADEFE1DE46C}"/>
                </a:ext>
              </a:extLst>
            </p:cNvPr>
            <p:cNvSpPr/>
            <p:nvPr/>
          </p:nvSpPr>
          <p:spPr>
            <a:xfrm>
              <a:off x="11389047" y="4108148"/>
              <a:ext cx="288000" cy="2880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2" y="161"/>
                  </a:moveTo>
                  <a:cubicBezTo>
                    <a:pt x="552" y="275"/>
                    <a:pt x="552" y="275"/>
                    <a:pt x="552" y="275"/>
                  </a:cubicBezTo>
                  <a:cubicBezTo>
                    <a:pt x="517" y="275"/>
                    <a:pt x="517" y="275"/>
                    <a:pt x="517" y="275"/>
                  </a:cubicBezTo>
                  <a:cubicBezTo>
                    <a:pt x="517" y="299"/>
                    <a:pt x="517" y="299"/>
                    <a:pt x="517" y="299"/>
                  </a:cubicBezTo>
                  <a:cubicBezTo>
                    <a:pt x="552" y="299"/>
                    <a:pt x="552" y="299"/>
                    <a:pt x="552" y="299"/>
                  </a:cubicBezTo>
                  <a:cubicBezTo>
                    <a:pt x="552" y="414"/>
                    <a:pt x="552" y="414"/>
                    <a:pt x="552" y="414"/>
                  </a:cubicBezTo>
                  <a:cubicBezTo>
                    <a:pt x="389" y="414"/>
                    <a:pt x="389" y="414"/>
                    <a:pt x="389" y="414"/>
                  </a:cubicBezTo>
                  <a:cubicBezTo>
                    <a:pt x="389" y="438"/>
                    <a:pt x="389" y="438"/>
                    <a:pt x="389" y="438"/>
                  </a:cubicBezTo>
                  <a:cubicBezTo>
                    <a:pt x="552" y="438"/>
                    <a:pt x="552" y="438"/>
                    <a:pt x="552" y="438"/>
                  </a:cubicBezTo>
                  <a:cubicBezTo>
                    <a:pt x="552" y="552"/>
                    <a:pt x="552" y="552"/>
                    <a:pt x="552" y="552"/>
                  </a:cubicBezTo>
                  <a:cubicBezTo>
                    <a:pt x="24" y="552"/>
                    <a:pt x="24" y="552"/>
                    <a:pt x="24" y="552"/>
                  </a:cubicBezTo>
                  <a:cubicBezTo>
                    <a:pt x="24" y="438"/>
                    <a:pt x="24" y="438"/>
                    <a:pt x="24" y="438"/>
                  </a:cubicBezTo>
                  <a:cubicBezTo>
                    <a:pt x="190" y="438"/>
                    <a:pt x="190" y="438"/>
                    <a:pt x="190" y="438"/>
                  </a:cubicBezTo>
                  <a:cubicBezTo>
                    <a:pt x="190" y="414"/>
                    <a:pt x="190" y="414"/>
                    <a:pt x="190" y="414"/>
                  </a:cubicBezTo>
                  <a:cubicBezTo>
                    <a:pt x="24" y="414"/>
                    <a:pt x="24" y="414"/>
                    <a:pt x="24" y="414"/>
                  </a:cubicBezTo>
                  <a:cubicBezTo>
                    <a:pt x="24" y="299"/>
                    <a:pt x="24" y="299"/>
                    <a:pt x="24" y="299"/>
                  </a:cubicBezTo>
                  <a:cubicBezTo>
                    <a:pt x="317" y="299"/>
                    <a:pt x="317" y="299"/>
                    <a:pt x="317" y="299"/>
                  </a:cubicBezTo>
                  <a:cubicBezTo>
                    <a:pt x="317" y="275"/>
                    <a:pt x="317" y="275"/>
                    <a:pt x="317" y="275"/>
                  </a:cubicBezTo>
                  <a:cubicBezTo>
                    <a:pt x="24" y="275"/>
                    <a:pt x="24" y="275"/>
                    <a:pt x="24" y="275"/>
                  </a:cubicBezTo>
                  <a:cubicBezTo>
                    <a:pt x="24" y="161"/>
                    <a:pt x="24" y="161"/>
                    <a:pt x="24" y="161"/>
                  </a:cubicBezTo>
                  <a:cubicBezTo>
                    <a:pt x="44" y="161"/>
                    <a:pt x="44" y="161"/>
                    <a:pt x="44" y="161"/>
                  </a:cubicBezTo>
                  <a:cubicBezTo>
                    <a:pt x="44" y="137"/>
                    <a:pt x="44" y="137"/>
                    <a:pt x="44" y="137"/>
                  </a:cubicBezTo>
                  <a:cubicBezTo>
                    <a:pt x="24" y="137"/>
                    <a:pt x="24" y="137"/>
                    <a:pt x="24" y="137"/>
                  </a:cubicBezTo>
                  <a:cubicBezTo>
                    <a:pt x="24" y="24"/>
                    <a:pt x="24" y="24"/>
                    <a:pt x="24" y="24"/>
                  </a:cubicBezTo>
                  <a:cubicBezTo>
                    <a:pt x="552" y="24"/>
                    <a:pt x="552" y="24"/>
                    <a:pt x="552" y="24"/>
                  </a:cubicBezTo>
                  <a:cubicBezTo>
                    <a:pt x="552" y="137"/>
                    <a:pt x="552" y="137"/>
                    <a:pt x="552" y="137"/>
                  </a:cubicBezTo>
                  <a:cubicBezTo>
                    <a:pt x="241" y="137"/>
                    <a:pt x="241" y="137"/>
                    <a:pt x="241" y="137"/>
                  </a:cubicBezTo>
                  <a:cubicBezTo>
                    <a:pt x="241" y="161"/>
                    <a:pt x="241" y="161"/>
                    <a:pt x="241" y="161"/>
                  </a:cubicBezTo>
                  <a:lnTo>
                    <a:pt x="552" y="161"/>
                  </a:lnTo>
                  <a:close/>
                  <a:moveTo>
                    <a:pt x="190" y="117"/>
                  </a:moveTo>
                  <a:cubicBezTo>
                    <a:pt x="203" y="104"/>
                    <a:pt x="203" y="104"/>
                    <a:pt x="203" y="104"/>
                  </a:cubicBezTo>
                  <a:cubicBezTo>
                    <a:pt x="186" y="87"/>
                    <a:pt x="186" y="87"/>
                    <a:pt x="186" y="87"/>
                  </a:cubicBezTo>
                  <a:cubicBezTo>
                    <a:pt x="174" y="100"/>
                    <a:pt x="174" y="100"/>
                    <a:pt x="174" y="100"/>
                  </a:cubicBezTo>
                  <a:cubicBezTo>
                    <a:pt x="168" y="96"/>
                    <a:pt x="161" y="94"/>
                    <a:pt x="155" y="92"/>
                  </a:cubicBezTo>
                  <a:cubicBezTo>
                    <a:pt x="155" y="74"/>
                    <a:pt x="155" y="74"/>
                    <a:pt x="155" y="74"/>
                  </a:cubicBezTo>
                  <a:cubicBezTo>
                    <a:pt x="131" y="74"/>
                    <a:pt x="131" y="74"/>
                    <a:pt x="131" y="74"/>
                  </a:cubicBezTo>
                  <a:cubicBezTo>
                    <a:pt x="131" y="92"/>
                    <a:pt x="131" y="92"/>
                    <a:pt x="131" y="92"/>
                  </a:cubicBezTo>
                  <a:cubicBezTo>
                    <a:pt x="124" y="94"/>
                    <a:pt x="117" y="96"/>
                    <a:pt x="111" y="100"/>
                  </a:cubicBezTo>
                  <a:cubicBezTo>
                    <a:pt x="99" y="87"/>
                    <a:pt x="99" y="87"/>
                    <a:pt x="99" y="87"/>
                  </a:cubicBezTo>
                  <a:cubicBezTo>
                    <a:pt x="82" y="104"/>
                    <a:pt x="82" y="104"/>
                    <a:pt x="82" y="104"/>
                  </a:cubicBezTo>
                  <a:cubicBezTo>
                    <a:pt x="95" y="117"/>
                    <a:pt x="95" y="117"/>
                    <a:pt x="95" y="117"/>
                  </a:cubicBezTo>
                  <a:cubicBezTo>
                    <a:pt x="91" y="123"/>
                    <a:pt x="88" y="130"/>
                    <a:pt x="87" y="137"/>
                  </a:cubicBezTo>
                  <a:cubicBezTo>
                    <a:pt x="69" y="137"/>
                    <a:pt x="69" y="137"/>
                    <a:pt x="69" y="137"/>
                  </a:cubicBezTo>
                  <a:cubicBezTo>
                    <a:pt x="69" y="161"/>
                    <a:pt x="69" y="161"/>
                    <a:pt x="69" y="161"/>
                  </a:cubicBezTo>
                  <a:cubicBezTo>
                    <a:pt x="87" y="161"/>
                    <a:pt x="87" y="161"/>
                    <a:pt x="87" y="161"/>
                  </a:cubicBezTo>
                  <a:cubicBezTo>
                    <a:pt x="88" y="168"/>
                    <a:pt x="91" y="174"/>
                    <a:pt x="95" y="180"/>
                  </a:cubicBezTo>
                  <a:cubicBezTo>
                    <a:pt x="82" y="193"/>
                    <a:pt x="82" y="193"/>
                    <a:pt x="82" y="193"/>
                  </a:cubicBezTo>
                  <a:cubicBezTo>
                    <a:pt x="99" y="210"/>
                    <a:pt x="99" y="210"/>
                    <a:pt x="99" y="210"/>
                  </a:cubicBezTo>
                  <a:cubicBezTo>
                    <a:pt x="111" y="197"/>
                    <a:pt x="111" y="197"/>
                    <a:pt x="111" y="197"/>
                  </a:cubicBezTo>
                  <a:cubicBezTo>
                    <a:pt x="117" y="201"/>
                    <a:pt x="124" y="204"/>
                    <a:pt x="131" y="205"/>
                  </a:cubicBezTo>
                  <a:cubicBezTo>
                    <a:pt x="131" y="223"/>
                    <a:pt x="131" y="223"/>
                    <a:pt x="131" y="223"/>
                  </a:cubicBezTo>
                  <a:cubicBezTo>
                    <a:pt x="155" y="223"/>
                    <a:pt x="155" y="223"/>
                    <a:pt x="155" y="223"/>
                  </a:cubicBezTo>
                  <a:cubicBezTo>
                    <a:pt x="155" y="205"/>
                    <a:pt x="155" y="205"/>
                    <a:pt x="155" y="205"/>
                  </a:cubicBezTo>
                  <a:cubicBezTo>
                    <a:pt x="161" y="203"/>
                    <a:pt x="168" y="201"/>
                    <a:pt x="174" y="197"/>
                  </a:cubicBezTo>
                  <a:cubicBezTo>
                    <a:pt x="186" y="210"/>
                    <a:pt x="186" y="210"/>
                    <a:pt x="186" y="210"/>
                  </a:cubicBezTo>
                  <a:cubicBezTo>
                    <a:pt x="203" y="193"/>
                    <a:pt x="203" y="193"/>
                    <a:pt x="203" y="193"/>
                  </a:cubicBezTo>
                  <a:cubicBezTo>
                    <a:pt x="190" y="180"/>
                    <a:pt x="190" y="180"/>
                    <a:pt x="190" y="180"/>
                  </a:cubicBezTo>
                  <a:cubicBezTo>
                    <a:pt x="194" y="174"/>
                    <a:pt x="197" y="168"/>
                    <a:pt x="198" y="161"/>
                  </a:cubicBezTo>
                  <a:cubicBezTo>
                    <a:pt x="217" y="161"/>
                    <a:pt x="217" y="161"/>
                    <a:pt x="217" y="161"/>
                  </a:cubicBezTo>
                  <a:cubicBezTo>
                    <a:pt x="217" y="137"/>
                    <a:pt x="217" y="137"/>
                    <a:pt x="217" y="137"/>
                  </a:cubicBezTo>
                  <a:cubicBezTo>
                    <a:pt x="198" y="137"/>
                    <a:pt x="198" y="137"/>
                    <a:pt x="198" y="137"/>
                  </a:cubicBezTo>
                  <a:cubicBezTo>
                    <a:pt x="197" y="130"/>
                    <a:pt x="194" y="123"/>
                    <a:pt x="190" y="117"/>
                  </a:cubicBezTo>
                  <a:close/>
                  <a:moveTo>
                    <a:pt x="176" y="149"/>
                  </a:moveTo>
                  <a:cubicBezTo>
                    <a:pt x="176" y="168"/>
                    <a:pt x="161" y="183"/>
                    <a:pt x="143" y="183"/>
                  </a:cubicBezTo>
                  <a:cubicBezTo>
                    <a:pt x="124" y="183"/>
                    <a:pt x="109" y="167"/>
                    <a:pt x="109" y="149"/>
                  </a:cubicBezTo>
                  <a:cubicBezTo>
                    <a:pt x="109" y="130"/>
                    <a:pt x="124" y="114"/>
                    <a:pt x="143" y="114"/>
                  </a:cubicBezTo>
                  <a:cubicBezTo>
                    <a:pt x="161" y="114"/>
                    <a:pt x="176" y="130"/>
                    <a:pt x="176" y="149"/>
                  </a:cubicBezTo>
                  <a:close/>
                  <a:moveTo>
                    <a:pt x="368" y="319"/>
                  </a:moveTo>
                  <a:cubicBezTo>
                    <a:pt x="356" y="331"/>
                    <a:pt x="356" y="331"/>
                    <a:pt x="356" y="331"/>
                  </a:cubicBezTo>
                  <a:cubicBezTo>
                    <a:pt x="372" y="348"/>
                    <a:pt x="372" y="348"/>
                    <a:pt x="372" y="348"/>
                  </a:cubicBezTo>
                  <a:cubicBezTo>
                    <a:pt x="385" y="335"/>
                    <a:pt x="385" y="335"/>
                    <a:pt x="385" y="335"/>
                  </a:cubicBezTo>
                  <a:cubicBezTo>
                    <a:pt x="391" y="339"/>
                    <a:pt x="398" y="342"/>
                    <a:pt x="405" y="343"/>
                  </a:cubicBezTo>
                  <a:cubicBezTo>
                    <a:pt x="405" y="361"/>
                    <a:pt x="405" y="361"/>
                    <a:pt x="405" y="361"/>
                  </a:cubicBezTo>
                  <a:cubicBezTo>
                    <a:pt x="428" y="361"/>
                    <a:pt x="428" y="361"/>
                    <a:pt x="428" y="361"/>
                  </a:cubicBezTo>
                  <a:cubicBezTo>
                    <a:pt x="428" y="343"/>
                    <a:pt x="428" y="343"/>
                    <a:pt x="428" y="343"/>
                  </a:cubicBezTo>
                  <a:cubicBezTo>
                    <a:pt x="435" y="342"/>
                    <a:pt x="442" y="339"/>
                    <a:pt x="447" y="335"/>
                  </a:cubicBezTo>
                  <a:cubicBezTo>
                    <a:pt x="460" y="348"/>
                    <a:pt x="460" y="348"/>
                    <a:pt x="460" y="348"/>
                  </a:cubicBezTo>
                  <a:cubicBezTo>
                    <a:pt x="477" y="331"/>
                    <a:pt x="477" y="331"/>
                    <a:pt x="477" y="331"/>
                  </a:cubicBezTo>
                  <a:cubicBezTo>
                    <a:pt x="464" y="319"/>
                    <a:pt x="464" y="319"/>
                    <a:pt x="464" y="319"/>
                  </a:cubicBezTo>
                  <a:cubicBezTo>
                    <a:pt x="468" y="313"/>
                    <a:pt x="470" y="306"/>
                    <a:pt x="472" y="299"/>
                  </a:cubicBezTo>
                  <a:cubicBezTo>
                    <a:pt x="490" y="299"/>
                    <a:pt x="490" y="299"/>
                    <a:pt x="490" y="299"/>
                  </a:cubicBezTo>
                  <a:cubicBezTo>
                    <a:pt x="490" y="275"/>
                    <a:pt x="490" y="275"/>
                    <a:pt x="490" y="275"/>
                  </a:cubicBezTo>
                  <a:cubicBezTo>
                    <a:pt x="472" y="275"/>
                    <a:pt x="472" y="275"/>
                    <a:pt x="472" y="275"/>
                  </a:cubicBezTo>
                  <a:cubicBezTo>
                    <a:pt x="470" y="268"/>
                    <a:pt x="468" y="261"/>
                    <a:pt x="464" y="256"/>
                  </a:cubicBezTo>
                  <a:cubicBezTo>
                    <a:pt x="477" y="243"/>
                    <a:pt x="477" y="243"/>
                    <a:pt x="477" y="243"/>
                  </a:cubicBezTo>
                  <a:cubicBezTo>
                    <a:pt x="460" y="227"/>
                    <a:pt x="460" y="227"/>
                    <a:pt x="460" y="227"/>
                  </a:cubicBezTo>
                  <a:cubicBezTo>
                    <a:pt x="447" y="239"/>
                    <a:pt x="447" y="239"/>
                    <a:pt x="447" y="239"/>
                  </a:cubicBezTo>
                  <a:cubicBezTo>
                    <a:pt x="442" y="236"/>
                    <a:pt x="436" y="233"/>
                    <a:pt x="428" y="231"/>
                  </a:cubicBezTo>
                  <a:cubicBezTo>
                    <a:pt x="428" y="213"/>
                    <a:pt x="428" y="213"/>
                    <a:pt x="428" y="213"/>
                  </a:cubicBezTo>
                  <a:cubicBezTo>
                    <a:pt x="405" y="213"/>
                    <a:pt x="405" y="213"/>
                    <a:pt x="405" y="213"/>
                  </a:cubicBezTo>
                  <a:cubicBezTo>
                    <a:pt x="405" y="231"/>
                    <a:pt x="405" y="231"/>
                    <a:pt x="405" y="231"/>
                  </a:cubicBezTo>
                  <a:cubicBezTo>
                    <a:pt x="397" y="233"/>
                    <a:pt x="391" y="236"/>
                    <a:pt x="385" y="239"/>
                  </a:cubicBezTo>
                  <a:cubicBezTo>
                    <a:pt x="372" y="227"/>
                    <a:pt x="372" y="227"/>
                    <a:pt x="372" y="227"/>
                  </a:cubicBezTo>
                  <a:cubicBezTo>
                    <a:pt x="356" y="243"/>
                    <a:pt x="356" y="243"/>
                    <a:pt x="356" y="243"/>
                  </a:cubicBezTo>
                  <a:cubicBezTo>
                    <a:pt x="368" y="256"/>
                    <a:pt x="368" y="256"/>
                    <a:pt x="368" y="256"/>
                  </a:cubicBezTo>
                  <a:cubicBezTo>
                    <a:pt x="364" y="261"/>
                    <a:pt x="362" y="268"/>
                    <a:pt x="360" y="275"/>
                  </a:cubicBezTo>
                  <a:cubicBezTo>
                    <a:pt x="342" y="275"/>
                    <a:pt x="342" y="275"/>
                    <a:pt x="342" y="275"/>
                  </a:cubicBezTo>
                  <a:cubicBezTo>
                    <a:pt x="342" y="299"/>
                    <a:pt x="342" y="299"/>
                    <a:pt x="342" y="299"/>
                  </a:cubicBezTo>
                  <a:cubicBezTo>
                    <a:pt x="360" y="299"/>
                    <a:pt x="360" y="299"/>
                    <a:pt x="360" y="299"/>
                  </a:cubicBezTo>
                  <a:cubicBezTo>
                    <a:pt x="362" y="306"/>
                    <a:pt x="364" y="313"/>
                    <a:pt x="368" y="319"/>
                  </a:cubicBezTo>
                  <a:close/>
                  <a:moveTo>
                    <a:pt x="382" y="287"/>
                  </a:moveTo>
                  <a:cubicBezTo>
                    <a:pt x="382" y="269"/>
                    <a:pt x="397" y="253"/>
                    <a:pt x="416" y="253"/>
                  </a:cubicBezTo>
                  <a:cubicBezTo>
                    <a:pt x="435" y="253"/>
                    <a:pt x="450" y="268"/>
                    <a:pt x="450" y="287"/>
                  </a:cubicBezTo>
                  <a:cubicBezTo>
                    <a:pt x="450" y="306"/>
                    <a:pt x="435" y="321"/>
                    <a:pt x="416" y="321"/>
                  </a:cubicBezTo>
                  <a:cubicBezTo>
                    <a:pt x="398" y="321"/>
                    <a:pt x="382" y="306"/>
                    <a:pt x="382" y="287"/>
                  </a:cubicBezTo>
                  <a:close/>
                  <a:moveTo>
                    <a:pt x="302" y="351"/>
                  </a:moveTo>
                  <a:cubicBezTo>
                    <a:pt x="278" y="351"/>
                    <a:pt x="278" y="351"/>
                    <a:pt x="278" y="351"/>
                  </a:cubicBezTo>
                  <a:cubicBezTo>
                    <a:pt x="278" y="368"/>
                    <a:pt x="278" y="368"/>
                    <a:pt x="278" y="368"/>
                  </a:cubicBezTo>
                  <a:cubicBezTo>
                    <a:pt x="271" y="370"/>
                    <a:pt x="265" y="373"/>
                    <a:pt x="259" y="377"/>
                  </a:cubicBezTo>
                  <a:cubicBezTo>
                    <a:pt x="246" y="364"/>
                    <a:pt x="246" y="364"/>
                    <a:pt x="246" y="364"/>
                  </a:cubicBezTo>
                  <a:cubicBezTo>
                    <a:pt x="229" y="381"/>
                    <a:pt x="229" y="381"/>
                    <a:pt x="229" y="381"/>
                  </a:cubicBezTo>
                  <a:cubicBezTo>
                    <a:pt x="242" y="393"/>
                    <a:pt x="242" y="393"/>
                    <a:pt x="242" y="393"/>
                  </a:cubicBezTo>
                  <a:cubicBezTo>
                    <a:pt x="238" y="400"/>
                    <a:pt x="235" y="406"/>
                    <a:pt x="234" y="414"/>
                  </a:cubicBezTo>
                  <a:cubicBezTo>
                    <a:pt x="216" y="414"/>
                    <a:pt x="216" y="414"/>
                    <a:pt x="216" y="414"/>
                  </a:cubicBezTo>
                  <a:cubicBezTo>
                    <a:pt x="216" y="437"/>
                    <a:pt x="216" y="437"/>
                    <a:pt x="216" y="437"/>
                  </a:cubicBezTo>
                  <a:cubicBezTo>
                    <a:pt x="234" y="437"/>
                    <a:pt x="234" y="437"/>
                    <a:pt x="234" y="437"/>
                  </a:cubicBezTo>
                  <a:cubicBezTo>
                    <a:pt x="235" y="445"/>
                    <a:pt x="238" y="451"/>
                    <a:pt x="242" y="458"/>
                  </a:cubicBezTo>
                  <a:cubicBezTo>
                    <a:pt x="229" y="470"/>
                    <a:pt x="229" y="470"/>
                    <a:pt x="229" y="470"/>
                  </a:cubicBezTo>
                  <a:cubicBezTo>
                    <a:pt x="246" y="487"/>
                    <a:pt x="246" y="487"/>
                    <a:pt x="246" y="487"/>
                  </a:cubicBezTo>
                  <a:cubicBezTo>
                    <a:pt x="259" y="474"/>
                    <a:pt x="259" y="474"/>
                    <a:pt x="259" y="474"/>
                  </a:cubicBezTo>
                  <a:cubicBezTo>
                    <a:pt x="265" y="478"/>
                    <a:pt x="272" y="481"/>
                    <a:pt x="278" y="482"/>
                  </a:cubicBezTo>
                  <a:cubicBezTo>
                    <a:pt x="278" y="500"/>
                    <a:pt x="278" y="500"/>
                    <a:pt x="278" y="500"/>
                  </a:cubicBezTo>
                  <a:cubicBezTo>
                    <a:pt x="302" y="500"/>
                    <a:pt x="302" y="500"/>
                    <a:pt x="302" y="500"/>
                  </a:cubicBezTo>
                  <a:cubicBezTo>
                    <a:pt x="302" y="482"/>
                    <a:pt x="302" y="482"/>
                    <a:pt x="302" y="482"/>
                  </a:cubicBezTo>
                  <a:cubicBezTo>
                    <a:pt x="310" y="481"/>
                    <a:pt x="317" y="477"/>
                    <a:pt x="321" y="474"/>
                  </a:cubicBezTo>
                  <a:cubicBezTo>
                    <a:pt x="334" y="487"/>
                    <a:pt x="334" y="487"/>
                    <a:pt x="334" y="487"/>
                  </a:cubicBezTo>
                  <a:cubicBezTo>
                    <a:pt x="351" y="470"/>
                    <a:pt x="351" y="470"/>
                    <a:pt x="351" y="470"/>
                  </a:cubicBezTo>
                  <a:cubicBezTo>
                    <a:pt x="338" y="458"/>
                    <a:pt x="338" y="458"/>
                    <a:pt x="338" y="458"/>
                  </a:cubicBezTo>
                  <a:cubicBezTo>
                    <a:pt x="342" y="452"/>
                    <a:pt x="344" y="445"/>
                    <a:pt x="347" y="437"/>
                  </a:cubicBezTo>
                  <a:cubicBezTo>
                    <a:pt x="364" y="437"/>
                    <a:pt x="364" y="437"/>
                    <a:pt x="364" y="437"/>
                  </a:cubicBezTo>
                  <a:cubicBezTo>
                    <a:pt x="364" y="414"/>
                    <a:pt x="364" y="414"/>
                    <a:pt x="364" y="414"/>
                  </a:cubicBezTo>
                  <a:cubicBezTo>
                    <a:pt x="347" y="414"/>
                    <a:pt x="347" y="414"/>
                    <a:pt x="347" y="414"/>
                  </a:cubicBezTo>
                  <a:cubicBezTo>
                    <a:pt x="344" y="406"/>
                    <a:pt x="342" y="399"/>
                    <a:pt x="338" y="393"/>
                  </a:cubicBezTo>
                  <a:cubicBezTo>
                    <a:pt x="351" y="381"/>
                    <a:pt x="351" y="381"/>
                    <a:pt x="351" y="381"/>
                  </a:cubicBezTo>
                  <a:cubicBezTo>
                    <a:pt x="334" y="364"/>
                    <a:pt x="334" y="364"/>
                    <a:pt x="334" y="364"/>
                  </a:cubicBezTo>
                  <a:cubicBezTo>
                    <a:pt x="321" y="376"/>
                    <a:pt x="321" y="376"/>
                    <a:pt x="321" y="376"/>
                  </a:cubicBezTo>
                  <a:cubicBezTo>
                    <a:pt x="316" y="373"/>
                    <a:pt x="309" y="370"/>
                    <a:pt x="302" y="368"/>
                  </a:cubicBezTo>
                  <a:lnTo>
                    <a:pt x="302" y="351"/>
                  </a:lnTo>
                  <a:close/>
                  <a:moveTo>
                    <a:pt x="324" y="425"/>
                  </a:moveTo>
                  <a:cubicBezTo>
                    <a:pt x="324" y="444"/>
                    <a:pt x="309" y="459"/>
                    <a:pt x="290" y="459"/>
                  </a:cubicBezTo>
                  <a:cubicBezTo>
                    <a:pt x="271" y="459"/>
                    <a:pt x="256" y="444"/>
                    <a:pt x="256" y="425"/>
                  </a:cubicBezTo>
                  <a:cubicBezTo>
                    <a:pt x="256" y="407"/>
                    <a:pt x="271" y="391"/>
                    <a:pt x="290" y="391"/>
                  </a:cubicBezTo>
                  <a:cubicBezTo>
                    <a:pt x="309" y="391"/>
                    <a:pt x="324" y="406"/>
                    <a:pt x="324" y="425"/>
                  </a:cubicBezTo>
                  <a:close/>
                </a:path>
              </a:pathLst>
            </a:custGeom>
            <a:solidFill>
              <a:schemeClr val="dk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grpSp>
      <p:cxnSp>
        <p:nvCxnSpPr>
          <p:cNvPr id="41" name="Straight Connector 40">
            <a:extLst>
              <a:ext uri="{FF2B5EF4-FFF2-40B4-BE49-F238E27FC236}">
                <a16:creationId xmlns:a16="http://schemas.microsoft.com/office/drawing/2014/main" id="{E2B6E804-C881-546D-987E-CB52E37BA26D}"/>
              </a:ext>
            </a:extLst>
          </p:cNvPr>
          <p:cNvCxnSpPr>
            <a:cxnSpLocks/>
          </p:cNvCxnSpPr>
          <p:nvPr/>
        </p:nvCxnSpPr>
        <p:spPr>
          <a:xfrm flipV="1">
            <a:off x="7713941" y="4957303"/>
            <a:ext cx="4035146" cy="1190"/>
          </a:xfrm>
          <a:prstGeom prst="line">
            <a:avLst/>
          </a:prstGeom>
          <a:ln w="12700" cap="sq">
            <a:solidFill>
              <a:srgbClr val="CFD6E8"/>
            </a:solidFill>
          </a:ln>
        </p:spPr>
        <p:style>
          <a:lnRef idx="1">
            <a:schemeClr val="accent1"/>
          </a:lnRef>
          <a:fillRef idx="0">
            <a:schemeClr val="accent1"/>
          </a:fillRef>
          <a:effectRef idx="0">
            <a:schemeClr val="dk1"/>
          </a:effectRef>
          <a:fontRef idx="minor">
            <a:schemeClr val="lt1"/>
          </a:fontRef>
        </p:style>
      </p:cxnSp>
      <p:sp>
        <p:nvSpPr>
          <p:cNvPr id="3" name="Google Shape;112;p22">
            <a:extLst>
              <a:ext uri="{FF2B5EF4-FFF2-40B4-BE49-F238E27FC236}">
                <a16:creationId xmlns:a16="http://schemas.microsoft.com/office/drawing/2014/main" id="{735C68E1-32ED-76F1-DDDA-D68A59C072F2}"/>
              </a:ext>
            </a:extLst>
          </p:cNvPr>
          <p:cNvSpPr/>
          <p:nvPr/>
        </p:nvSpPr>
        <p:spPr>
          <a:xfrm>
            <a:off x="4357422" y="5447885"/>
            <a:ext cx="3021399" cy="719034"/>
          </a:xfrm>
          <a:prstGeom prst="rect">
            <a:avLst/>
          </a:prstGeom>
          <a:solidFill>
            <a:schemeClr val="bg1"/>
          </a:solidFill>
          <a:ln>
            <a:noFill/>
          </a:ln>
        </p:spPr>
        <p:txBody>
          <a:bodyPr spcFirstLastPara="1" wrap="square" lIns="360000" tIns="36000" rIns="72000" bIns="36000" rtlCol="0" anchor="ctr" anchorCtr="0">
            <a:spAutoFit/>
          </a:bodyPr>
          <a:lstStyle/>
          <a:p>
            <a:pPr marL="0" lvl="0" indent="0" algn="l" rtl="0">
              <a:spcBef>
                <a:spcPts val="0"/>
              </a:spcBef>
              <a:spcAft>
                <a:spcPts val="0"/>
              </a:spcAft>
              <a:buNone/>
            </a:pPr>
            <a:r>
              <a:rPr lang="lv-LV" sz="1400" dirty="0"/>
              <a:t>O</a:t>
            </a:r>
            <a:r>
              <a:rPr lang="en-US" sz="1400" dirty="0" err="1"/>
              <a:t>fficials</a:t>
            </a:r>
            <a:r>
              <a:rPr lang="en-US" sz="1400" dirty="0"/>
              <a:t> or experts of State, local government and other institutions</a:t>
            </a:r>
            <a:endParaRPr lang="en-gb" sz="1400" dirty="0"/>
          </a:p>
        </p:txBody>
      </p:sp>
      <p:sp>
        <p:nvSpPr>
          <p:cNvPr id="8" name="Freeform 68">
            <a:extLst>
              <a:ext uri="{FF2B5EF4-FFF2-40B4-BE49-F238E27FC236}">
                <a16:creationId xmlns:a16="http://schemas.microsoft.com/office/drawing/2014/main" id="{C5B468C4-F330-3130-123E-396880F8E762}"/>
              </a:ext>
            </a:extLst>
          </p:cNvPr>
          <p:cNvSpPr>
            <a:spLocks noChangeAspect="1" noEditPoints="1"/>
          </p:cNvSpPr>
          <p:nvPr/>
        </p:nvSpPr>
        <p:spPr bwMode="auto">
          <a:xfrm>
            <a:off x="4357383" y="5536785"/>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rtlCol="0" anchor="t" anchorCtr="0" compatLnSpc="1">
            <a:prstTxWarp prst="textNoShape">
              <a:avLst/>
            </a:prstTxWarp>
          </a:bodyPr>
          <a:lstStyle/>
          <a:p>
            <a:pPr rtl="0"/>
            <a:endParaRPr lang="en-US" sz="983"/>
          </a:p>
        </p:txBody>
      </p:sp>
      <p:cxnSp>
        <p:nvCxnSpPr>
          <p:cNvPr id="9" name="Straight Connector 8">
            <a:extLst>
              <a:ext uri="{FF2B5EF4-FFF2-40B4-BE49-F238E27FC236}">
                <a16:creationId xmlns:a16="http://schemas.microsoft.com/office/drawing/2014/main" id="{EE9E2611-8594-4E49-FFF0-7722E1161CC7}"/>
              </a:ext>
            </a:extLst>
          </p:cNvPr>
          <p:cNvCxnSpPr>
            <a:cxnSpLocks/>
          </p:cNvCxnSpPr>
          <p:nvPr/>
        </p:nvCxnSpPr>
        <p:spPr>
          <a:xfrm>
            <a:off x="4330189" y="5267054"/>
            <a:ext cx="3021399" cy="3598"/>
          </a:xfrm>
          <a:prstGeom prst="line">
            <a:avLst/>
          </a:prstGeom>
          <a:ln w="12700" cap="sq">
            <a:solidFill>
              <a:srgbClr val="CFD6E8"/>
            </a:solidFill>
          </a:ln>
        </p:spPr>
        <p:style>
          <a:lnRef idx="1">
            <a:schemeClr val="accent1"/>
          </a:lnRef>
          <a:fillRef idx="0">
            <a:schemeClr val="accent1"/>
          </a:fillRef>
          <a:effectRef idx="0">
            <a:schemeClr val="dk1"/>
          </a:effectRef>
          <a:fontRef idx="minor">
            <a:schemeClr val="lt1"/>
          </a:fontRef>
        </p:style>
      </p:cxnSp>
      <p:sp>
        <p:nvSpPr>
          <p:cNvPr id="12" name="TextBox 11">
            <a:extLst>
              <a:ext uri="{FF2B5EF4-FFF2-40B4-BE49-F238E27FC236}">
                <a16:creationId xmlns:a16="http://schemas.microsoft.com/office/drawing/2014/main" id="{E3A291AD-D711-1738-3F63-13DB0494981A}"/>
              </a:ext>
            </a:extLst>
          </p:cNvPr>
          <p:cNvSpPr txBox="1"/>
          <p:nvPr/>
        </p:nvSpPr>
        <p:spPr>
          <a:xfrm>
            <a:off x="4357422" y="6513984"/>
            <a:ext cx="4242568" cy="115416"/>
          </a:xfrm>
          <a:prstGeom prst="rect">
            <a:avLst/>
          </a:prstGeom>
          <a:noFill/>
        </p:spPr>
        <p:txBody>
          <a:bodyPr wrap="square" lIns="0" tIns="0" rIns="0" bIns="0" rtlCol="0">
            <a:spAutoFit/>
          </a:bodyPr>
          <a:lstStyle/>
          <a:p>
            <a:pPr rtl="0">
              <a:lnSpc>
                <a:spcPct val="100000"/>
              </a:lnSpc>
              <a:spcAft>
                <a:spcPts val="600"/>
              </a:spcAft>
              <a:buSzPct val="100000"/>
            </a:pPr>
            <a:r>
              <a:rPr lang="en-gb" sz="750" dirty="0"/>
              <a:t>*On invitation, not part of the </a:t>
            </a:r>
            <a:r>
              <a:rPr lang="en-GB" sz="750" dirty="0"/>
              <a:t>Crisis Management Council</a:t>
            </a:r>
            <a:endParaRPr lang="en-gb" sz="750" dirty="0"/>
          </a:p>
        </p:txBody>
      </p:sp>
      <p:sp>
        <p:nvSpPr>
          <p:cNvPr id="22" name="Google Shape;118;p22">
            <a:extLst>
              <a:ext uri="{FF2B5EF4-FFF2-40B4-BE49-F238E27FC236}">
                <a16:creationId xmlns:a16="http://schemas.microsoft.com/office/drawing/2014/main" id="{0EC772A4-5410-6174-6CFC-C0DAF46027CC}"/>
              </a:ext>
            </a:extLst>
          </p:cNvPr>
          <p:cNvSpPr txBox="1"/>
          <p:nvPr/>
        </p:nvSpPr>
        <p:spPr>
          <a:xfrm>
            <a:off x="4327485" y="3262317"/>
            <a:ext cx="3021979"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KVP sastāvs</a:t>
            </a:r>
          </a:p>
        </p:txBody>
      </p:sp>
      <p:grpSp>
        <p:nvGrpSpPr>
          <p:cNvPr id="10" name="Group 9">
            <a:extLst>
              <a:ext uri="{FF2B5EF4-FFF2-40B4-BE49-F238E27FC236}">
                <a16:creationId xmlns:a16="http://schemas.microsoft.com/office/drawing/2014/main" id="{52FDA4EE-40CA-DB3C-DEEF-44D0D9FBB715}"/>
              </a:ext>
            </a:extLst>
          </p:cNvPr>
          <p:cNvGrpSpPr/>
          <p:nvPr/>
        </p:nvGrpSpPr>
        <p:grpSpPr>
          <a:xfrm>
            <a:off x="6844922" y="3262317"/>
            <a:ext cx="504001" cy="432000"/>
            <a:chOff x="11245046" y="4036148"/>
            <a:chExt cx="504001" cy="432000"/>
          </a:xfrm>
        </p:grpSpPr>
        <p:sp>
          <p:nvSpPr>
            <p:cNvPr id="11" name="Google Shape;118;p22">
              <a:extLst>
                <a:ext uri="{FF2B5EF4-FFF2-40B4-BE49-F238E27FC236}">
                  <a16:creationId xmlns:a16="http://schemas.microsoft.com/office/drawing/2014/main" id="{CCB61BBD-9696-0CF0-D703-11502752D99B}"/>
                </a:ext>
              </a:extLst>
            </p:cNvPr>
            <p:cNvSpPr txBox="1"/>
            <p:nvPr/>
          </p:nvSpPr>
          <p:spPr>
            <a:xfrm>
              <a:off x="11317047" y="4036148"/>
              <a:ext cx="432000" cy="432000"/>
            </a:xfrm>
            <a:prstGeom prst="rect">
              <a:avLst/>
            </a:prstGeom>
            <a:solidFill>
              <a:srgbClr val="CFD6E8"/>
            </a:solidFill>
            <a:ln>
              <a:noFill/>
            </a:ln>
          </p:spPr>
          <p:txBody>
            <a:bodyPr spcFirstLastPara="1" wrap="square" lIns="72000" tIns="72000" rIns="72000" bIns="72000" rtlCol="0" anchor="ctr" anchorCtr="0">
              <a:noAutofit/>
            </a:bodyPr>
            <a:lstStyle/>
            <a:p>
              <a:pPr rtl="0"/>
              <a:endParaRPr sz="1400" b="1">
                <a:solidFill>
                  <a:schemeClr val="lt1"/>
                </a:solidFill>
              </a:endParaRPr>
            </a:p>
          </p:txBody>
        </p:sp>
        <p:sp>
          <p:nvSpPr>
            <p:cNvPr id="15" name="Google Shape;118;p22">
              <a:extLst>
                <a:ext uri="{FF2B5EF4-FFF2-40B4-BE49-F238E27FC236}">
                  <a16:creationId xmlns:a16="http://schemas.microsoft.com/office/drawing/2014/main" id="{6D8E8103-6B82-55DD-6173-B525CACA55FA}"/>
                </a:ext>
              </a:extLst>
            </p:cNvPr>
            <p:cNvSpPr txBox="1"/>
            <p:nvPr/>
          </p:nvSpPr>
          <p:spPr>
            <a:xfrm>
              <a:off x="11245046" y="4036148"/>
              <a:ext cx="72000" cy="432000"/>
            </a:xfrm>
            <a:prstGeom prst="rect">
              <a:avLst/>
            </a:prstGeom>
            <a:solidFill>
              <a:srgbClr val="9D2235"/>
            </a:solidFill>
            <a:ln>
              <a:noFill/>
            </a:ln>
          </p:spPr>
          <p:txBody>
            <a:bodyPr spcFirstLastPara="1" wrap="square" lIns="72000" tIns="72000" rIns="72000" bIns="72000" rtlCol="0" anchor="ctr" anchorCtr="0">
              <a:noAutofit/>
            </a:bodyPr>
            <a:lstStyle/>
            <a:p>
              <a:pPr rtl="0"/>
              <a:endParaRPr sz="1400" b="1">
                <a:solidFill>
                  <a:schemeClr val="lt1"/>
                </a:solidFill>
              </a:endParaRPr>
            </a:p>
          </p:txBody>
        </p:sp>
        <p:sp>
          <p:nvSpPr>
            <p:cNvPr id="19" name="Google Shape;773;p79">
              <a:extLst>
                <a:ext uri="{FF2B5EF4-FFF2-40B4-BE49-F238E27FC236}">
                  <a16:creationId xmlns:a16="http://schemas.microsoft.com/office/drawing/2014/main" id="{EC9A8CBB-EB29-4D5B-F1FA-FCD8532071D9}"/>
                </a:ext>
              </a:extLst>
            </p:cNvPr>
            <p:cNvSpPr/>
            <p:nvPr/>
          </p:nvSpPr>
          <p:spPr>
            <a:xfrm>
              <a:off x="11389047" y="4108148"/>
              <a:ext cx="288000" cy="2880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2" y="161"/>
                  </a:moveTo>
                  <a:cubicBezTo>
                    <a:pt x="552" y="275"/>
                    <a:pt x="552" y="275"/>
                    <a:pt x="552" y="275"/>
                  </a:cubicBezTo>
                  <a:cubicBezTo>
                    <a:pt x="517" y="275"/>
                    <a:pt x="517" y="275"/>
                    <a:pt x="517" y="275"/>
                  </a:cubicBezTo>
                  <a:cubicBezTo>
                    <a:pt x="517" y="299"/>
                    <a:pt x="517" y="299"/>
                    <a:pt x="517" y="299"/>
                  </a:cubicBezTo>
                  <a:cubicBezTo>
                    <a:pt x="552" y="299"/>
                    <a:pt x="552" y="299"/>
                    <a:pt x="552" y="299"/>
                  </a:cubicBezTo>
                  <a:cubicBezTo>
                    <a:pt x="552" y="414"/>
                    <a:pt x="552" y="414"/>
                    <a:pt x="552" y="414"/>
                  </a:cubicBezTo>
                  <a:cubicBezTo>
                    <a:pt x="389" y="414"/>
                    <a:pt x="389" y="414"/>
                    <a:pt x="389" y="414"/>
                  </a:cubicBezTo>
                  <a:cubicBezTo>
                    <a:pt x="389" y="438"/>
                    <a:pt x="389" y="438"/>
                    <a:pt x="389" y="438"/>
                  </a:cubicBezTo>
                  <a:cubicBezTo>
                    <a:pt x="552" y="438"/>
                    <a:pt x="552" y="438"/>
                    <a:pt x="552" y="438"/>
                  </a:cubicBezTo>
                  <a:cubicBezTo>
                    <a:pt x="552" y="552"/>
                    <a:pt x="552" y="552"/>
                    <a:pt x="552" y="552"/>
                  </a:cubicBezTo>
                  <a:cubicBezTo>
                    <a:pt x="24" y="552"/>
                    <a:pt x="24" y="552"/>
                    <a:pt x="24" y="552"/>
                  </a:cubicBezTo>
                  <a:cubicBezTo>
                    <a:pt x="24" y="438"/>
                    <a:pt x="24" y="438"/>
                    <a:pt x="24" y="438"/>
                  </a:cubicBezTo>
                  <a:cubicBezTo>
                    <a:pt x="190" y="438"/>
                    <a:pt x="190" y="438"/>
                    <a:pt x="190" y="438"/>
                  </a:cubicBezTo>
                  <a:cubicBezTo>
                    <a:pt x="190" y="414"/>
                    <a:pt x="190" y="414"/>
                    <a:pt x="190" y="414"/>
                  </a:cubicBezTo>
                  <a:cubicBezTo>
                    <a:pt x="24" y="414"/>
                    <a:pt x="24" y="414"/>
                    <a:pt x="24" y="414"/>
                  </a:cubicBezTo>
                  <a:cubicBezTo>
                    <a:pt x="24" y="299"/>
                    <a:pt x="24" y="299"/>
                    <a:pt x="24" y="299"/>
                  </a:cubicBezTo>
                  <a:cubicBezTo>
                    <a:pt x="317" y="299"/>
                    <a:pt x="317" y="299"/>
                    <a:pt x="317" y="299"/>
                  </a:cubicBezTo>
                  <a:cubicBezTo>
                    <a:pt x="317" y="275"/>
                    <a:pt x="317" y="275"/>
                    <a:pt x="317" y="275"/>
                  </a:cubicBezTo>
                  <a:cubicBezTo>
                    <a:pt x="24" y="275"/>
                    <a:pt x="24" y="275"/>
                    <a:pt x="24" y="275"/>
                  </a:cubicBezTo>
                  <a:cubicBezTo>
                    <a:pt x="24" y="161"/>
                    <a:pt x="24" y="161"/>
                    <a:pt x="24" y="161"/>
                  </a:cubicBezTo>
                  <a:cubicBezTo>
                    <a:pt x="44" y="161"/>
                    <a:pt x="44" y="161"/>
                    <a:pt x="44" y="161"/>
                  </a:cubicBezTo>
                  <a:cubicBezTo>
                    <a:pt x="44" y="137"/>
                    <a:pt x="44" y="137"/>
                    <a:pt x="44" y="137"/>
                  </a:cubicBezTo>
                  <a:cubicBezTo>
                    <a:pt x="24" y="137"/>
                    <a:pt x="24" y="137"/>
                    <a:pt x="24" y="137"/>
                  </a:cubicBezTo>
                  <a:cubicBezTo>
                    <a:pt x="24" y="24"/>
                    <a:pt x="24" y="24"/>
                    <a:pt x="24" y="24"/>
                  </a:cubicBezTo>
                  <a:cubicBezTo>
                    <a:pt x="552" y="24"/>
                    <a:pt x="552" y="24"/>
                    <a:pt x="552" y="24"/>
                  </a:cubicBezTo>
                  <a:cubicBezTo>
                    <a:pt x="552" y="137"/>
                    <a:pt x="552" y="137"/>
                    <a:pt x="552" y="137"/>
                  </a:cubicBezTo>
                  <a:cubicBezTo>
                    <a:pt x="241" y="137"/>
                    <a:pt x="241" y="137"/>
                    <a:pt x="241" y="137"/>
                  </a:cubicBezTo>
                  <a:cubicBezTo>
                    <a:pt x="241" y="161"/>
                    <a:pt x="241" y="161"/>
                    <a:pt x="241" y="161"/>
                  </a:cubicBezTo>
                  <a:lnTo>
                    <a:pt x="552" y="161"/>
                  </a:lnTo>
                  <a:close/>
                  <a:moveTo>
                    <a:pt x="190" y="117"/>
                  </a:moveTo>
                  <a:cubicBezTo>
                    <a:pt x="203" y="104"/>
                    <a:pt x="203" y="104"/>
                    <a:pt x="203" y="104"/>
                  </a:cubicBezTo>
                  <a:cubicBezTo>
                    <a:pt x="186" y="87"/>
                    <a:pt x="186" y="87"/>
                    <a:pt x="186" y="87"/>
                  </a:cubicBezTo>
                  <a:cubicBezTo>
                    <a:pt x="174" y="100"/>
                    <a:pt x="174" y="100"/>
                    <a:pt x="174" y="100"/>
                  </a:cubicBezTo>
                  <a:cubicBezTo>
                    <a:pt x="168" y="96"/>
                    <a:pt x="161" y="94"/>
                    <a:pt x="155" y="92"/>
                  </a:cubicBezTo>
                  <a:cubicBezTo>
                    <a:pt x="155" y="74"/>
                    <a:pt x="155" y="74"/>
                    <a:pt x="155" y="74"/>
                  </a:cubicBezTo>
                  <a:cubicBezTo>
                    <a:pt x="131" y="74"/>
                    <a:pt x="131" y="74"/>
                    <a:pt x="131" y="74"/>
                  </a:cubicBezTo>
                  <a:cubicBezTo>
                    <a:pt x="131" y="92"/>
                    <a:pt x="131" y="92"/>
                    <a:pt x="131" y="92"/>
                  </a:cubicBezTo>
                  <a:cubicBezTo>
                    <a:pt x="124" y="94"/>
                    <a:pt x="117" y="96"/>
                    <a:pt x="111" y="100"/>
                  </a:cubicBezTo>
                  <a:cubicBezTo>
                    <a:pt x="99" y="87"/>
                    <a:pt x="99" y="87"/>
                    <a:pt x="99" y="87"/>
                  </a:cubicBezTo>
                  <a:cubicBezTo>
                    <a:pt x="82" y="104"/>
                    <a:pt x="82" y="104"/>
                    <a:pt x="82" y="104"/>
                  </a:cubicBezTo>
                  <a:cubicBezTo>
                    <a:pt x="95" y="117"/>
                    <a:pt x="95" y="117"/>
                    <a:pt x="95" y="117"/>
                  </a:cubicBezTo>
                  <a:cubicBezTo>
                    <a:pt x="91" y="123"/>
                    <a:pt x="88" y="130"/>
                    <a:pt x="87" y="137"/>
                  </a:cubicBezTo>
                  <a:cubicBezTo>
                    <a:pt x="69" y="137"/>
                    <a:pt x="69" y="137"/>
                    <a:pt x="69" y="137"/>
                  </a:cubicBezTo>
                  <a:cubicBezTo>
                    <a:pt x="69" y="161"/>
                    <a:pt x="69" y="161"/>
                    <a:pt x="69" y="161"/>
                  </a:cubicBezTo>
                  <a:cubicBezTo>
                    <a:pt x="87" y="161"/>
                    <a:pt x="87" y="161"/>
                    <a:pt x="87" y="161"/>
                  </a:cubicBezTo>
                  <a:cubicBezTo>
                    <a:pt x="88" y="168"/>
                    <a:pt x="91" y="174"/>
                    <a:pt x="95" y="180"/>
                  </a:cubicBezTo>
                  <a:cubicBezTo>
                    <a:pt x="82" y="193"/>
                    <a:pt x="82" y="193"/>
                    <a:pt x="82" y="193"/>
                  </a:cubicBezTo>
                  <a:cubicBezTo>
                    <a:pt x="99" y="210"/>
                    <a:pt x="99" y="210"/>
                    <a:pt x="99" y="210"/>
                  </a:cubicBezTo>
                  <a:cubicBezTo>
                    <a:pt x="111" y="197"/>
                    <a:pt x="111" y="197"/>
                    <a:pt x="111" y="197"/>
                  </a:cubicBezTo>
                  <a:cubicBezTo>
                    <a:pt x="117" y="201"/>
                    <a:pt x="124" y="204"/>
                    <a:pt x="131" y="205"/>
                  </a:cubicBezTo>
                  <a:cubicBezTo>
                    <a:pt x="131" y="223"/>
                    <a:pt x="131" y="223"/>
                    <a:pt x="131" y="223"/>
                  </a:cubicBezTo>
                  <a:cubicBezTo>
                    <a:pt x="155" y="223"/>
                    <a:pt x="155" y="223"/>
                    <a:pt x="155" y="223"/>
                  </a:cubicBezTo>
                  <a:cubicBezTo>
                    <a:pt x="155" y="205"/>
                    <a:pt x="155" y="205"/>
                    <a:pt x="155" y="205"/>
                  </a:cubicBezTo>
                  <a:cubicBezTo>
                    <a:pt x="161" y="203"/>
                    <a:pt x="168" y="201"/>
                    <a:pt x="174" y="197"/>
                  </a:cubicBezTo>
                  <a:cubicBezTo>
                    <a:pt x="186" y="210"/>
                    <a:pt x="186" y="210"/>
                    <a:pt x="186" y="210"/>
                  </a:cubicBezTo>
                  <a:cubicBezTo>
                    <a:pt x="203" y="193"/>
                    <a:pt x="203" y="193"/>
                    <a:pt x="203" y="193"/>
                  </a:cubicBezTo>
                  <a:cubicBezTo>
                    <a:pt x="190" y="180"/>
                    <a:pt x="190" y="180"/>
                    <a:pt x="190" y="180"/>
                  </a:cubicBezTo>
                  <a:cubicBezTo>
                    <a:pt x="194" y="174"/>
                    <a:pt x="197" y="168"/>
                    <a:pt x="198" y="161"/>
                  </a:cubicBezTo>
                  <a:cubicBezTo>
                    <a:pt x="217" y="161"/>
                    <a:pt x="217" y="161"/>
                    <a:pt x="217" y="161"/>
                  </a:cubicBezTo>
                  <a:cubicBezTo>
                    <a:pt x="217" y="137"/>
                    <a:pt x="217" y="137"/>
                    <a:pt x="217" y="137"/>
                  </a:cubicBezTo>
                  <a:cubicBezTo>
                    <a:pt x="198" y="137"/>
                    <a:pt x="198" y="137"/>
                    <a:pt x="198" y="137"/>
                  </a:cubicBezTo>
                  <a:cubicBezTo>
                    <a:pt x="197" y="130"/>
                    <a:pt x="194" y="123"/>
                    <a:pt x="190" y="117"/>
                  </a:cubicBezTo>
                  <a:close/>
                  <a:moveTo>
                    <a:pt x="176" y="149"/>
                  </a:moveTo>
                  <a:cubicBezTo>
                    <a:pt x="176" y="168"/>
                    <a:pt x="161" y="183"/>
                    <a:pt x="143" y="183"/>
                  </a:cubicBezTo>
                  <a:cubicBezTo>
                    <a:pt x="124" y="183"/>
                    <a:pt x="109" y="167"/>
                    <a:pt x="109" y="149"/>
                  </a:cubicBezTo>
                  <a:cubicBezTo>
                    <a:pt x="109" y="130"/>
                    <a:pt x="124" y="114"/>
                    <a:pt x="143" y="114"/>
                  </a:cubicBezTo>
                  <a:cubicBezTo>
                    <a:pt x="161" y="114"/>
                    <a:pt x="176" y="130"/>
                    <a:pt x="176" y="149"/>
                  </a:cubicBezTo>
                  <a:close/>
                  <a:moveTo>
                    <a:pt x="368" y="319"/>
                  </a:moveTo>
                  <a:cubicBezTo>
                    <a:pt x="356" y="331"/>
                    <a:pt x="356" y="331"/>
                    <a:pt x="356" y="331"/>
                  </a:cubicBezTo>
                  <a:cubicBezTo>
                    <a:pt x="372" y="348"/>
                    <a:pt x="372" y="348"/>
                    <a:pt x="372" y="348"/>
                  </a:cubicBezTo>
                  <a:cubicBezTo>
                    <a:pt x="385" y="335"/>
                    <a:pt x="385" y="335"/>
                    <a:pt x="385" y="335"/>
                  </a:cubicBezTo>
                  <a:cubicBezTo>
                    <a:pt x="391" y="339"/>
                    <a:pt x="398" y="342"/>
                    <a:pt x="405" y="343"/>
                  </a:cubicBezTo>
                  <a:cubicBezTo>
                    <a:pt x="405" y="361"/>
                    <a:pt x="405" y="361"/>
                    <a:pt x="405" y="361"/>
                  </a:cubicBezTo>
                  <a:cubicBezTo>
                    <a:pt x="428" y="361"/>
                    <a:pt x="428" y="361"/>
                    <a:pt x="428" y="361"/>
                  </a:cubicBezTo>
                  <a:cubicBezTo>
                    <a:pt x="428" y="343"/>
                    <a:pt x="428" y="343"/>
                    <a:pt x="428" y="343"/>
                  </a:cubicBezTo>
                  <a:cubicBezTo>
                    <a:pt x="435" y="342"/>
                    <a:pt x="442" y="339"/>
                    <a:pt x="447" y="335"/>
                  </a:cubicBezTo>
                  <a:cubicBezTo>
                    <a:pt x="460" y="348"/>
                    <a:pt x="460" y="348"/>
                    <a:pt x="460" y="348"/>
                  </a:cubicBezTo>
                  <a:cubicBezTo>
                    <a:pt x="477" y="331"/>
                    <a:pt x="477" y="331"/>
                    <a:pt x="477" y="331"/>
                  </a:cubicBezTo>
                  <a:cubicBezTo>
                    <a:pt x="464" y="319"/>
                    <a:pt x="464" y="319"/>
                    <a:pt x="464" y="319"/>
                  </a:cubicBezTo>
                  <a:cubicBezTo>
                    <a:pt x="468" y="313"/>
                    <a:pt x="470" y="306"/>
                    <a:pt x="472" y="299"/>
                  </a:cubicBezTo>
                  <a:cubicBezTo>
                    <a:pt x="490" y="299"/>
                    <a:pt x="490" y="299"/>
                    <a:pt x="490" y="299"/>
                  </a:cubicBezTo>
                  <a:cubicBezTo>
                    <a:pt x="490" y="275"/>
                    <a:pt x="490" y="275"/>
                    <a:pt x="490" y="275"/>
                  </a:cubicBezTo>
                  <a:cubicBezTo>
                    <a:pt x="472" y="275"/>
                    <a:pt x="472" y="275"/>
                    <a:pt x="472" y="275"/>
                  </a:cubicBezTo>
                  <a:cubicBezTo>
                    <a:pt x="470" y="268"/>
                    <a:pt x="468" y="261"/>
                    <a:pt x="464" y="256"/>
                  </a:cubicBezTo>
                  <a:cubicBezTo>
                    <a:pt x="477" y="243"/>
                    <a:pt x="477" y="243"/>
                    <a:pt x="477" y="243"/>
                  </a:cubicBezTo>
                  <a:cubicBezTo>
                    <a:pt x="460" y="227"/>
                    <a:pt x="460" y="227"/>
                    <a:pt x="460" y="227"/>
                  </a:cubicBezTo>
                  <a:cubicBezTo>
                    <a:pt x="447" y="239"/>
                    <a:pt x="447" y="239"/>
                    <a:pt x="447" y="239"/>
                  </a:cubicBezTo>
                  <a:cubicBezTo>
                    <a:pt x="442" y="236"/>
                    <a:pt x="436" y="233"/>
                    <a:pt x="428" y="231"/>
                  </a:cubicBezTo>
                  <a:cubicBezTo>
                    <a:pt x="428" y="213"/>
                    <a:pt x="428" y="213"/>
                    <a:pt x="428" y="213"/>
                  </a:cubicBezTo>
                  <a:cubicBezTo>
                    <a:pt x="405" y="213"/>
                    <a:pt x="405" y="213"/>
                    <a:pt x="405" y="213"/>
                  </a:cubicBezTo>
                  <a:cubicBezTo>
                    <a:pt x="405" y="231"/>
                    <a:pt x="405" y="231"/>
                    <a:pt x="405" y="231"/>
                  </a:cubicBezTo>
                  <a:cubicBezTo>
                    <a:pt x="397" y="233"/>
                    <a:pt x="391" y="236"/>
                    <a:pt x="385" y="239"/>
                  </a:cubicBezTo>
                  <a:cubicBezTo>
                    <a:pt x="372" y="227"/>
                    <a:pt x="372" y="227"/>
                    <a:pt x="372" y="227"/>
                  </a:cubicBezTo>
                  <a:cubicBezTo>
                    <a:pt x="356" y="243"/>
                    <a:pt x="356" y="243"/>
                    <a:pt x="356" y="243"/>
                  </a:cubicBezTo>
                  <a:cubicBezTo>
                    <a:pt x="368" y="256"/>
                    <a:pt x="368" y="256"/>
                    <a:pt x="368" y="256"/>
                  </a:cubicBezTo>
                  <a:cubicBezTo>
                    <a:pt x="364" y="261"/>
                    <a:pt x="362" y="268"/>
                    <a:pt x="360" y="275"/>
                  </a:cubicBezTo>
                  <a:cubicBezTo>
                    <a:pt x="342" y="275"/>
                    <a:pt x="342" y="275"/>
                    <a:pt x="342" y="275"/>
                  </a:cubicBezTo>
                  <a:cubicBezTo>
                    <a:pt x="342" y="299"/>
                    <a:pt x="342" y="299"/>
                    <a:pt x="342" y="299"/>
                  </a:cubicBezTo>
                  <a:cubicBezTo>
                    <a:pt x="360" y="299"/>
                    <a:pt x="360" y="299"/>
                    <a:pt x="360" y="299"/>
                  </a:cubicBezTo>
                  <a:cubicBezTo>
                    <a:pt x="362" y="306"/>
                    <a:pt x="364" y="313"/>
                    <a:pt x="368" y="319"/>
                  </a:cubicBezTo>
                  <a:close/>
                  <a:moveTo>
                    <a:pt x="382" y="287"/>
                  </a:moveTo>
                  <a:cubicBezTo>
                    <a:pt x="382" y="269"/>
                    <a:pt x="397" y="253"/>
                    <a:pt x="416" y="253"/>
                  </a:cubicBezTo>
                  <a:cubicBezTo>
                    <a:pt x="435" y="253"/>
                    <a:pt x="450" y="268"/>
                    <a:pt x="450" y="287"/>
                  </a:cubicBezTo>
                  <a:cubicBezTo>
                    <a:pt x="450" y="306"/>
                    <a:pt x="435" y="321"/>
                    <a:pt x="416" y="321"/>
                  </a:cubicBezTo>
                  <a:cubicBezTo>
                    <a:pt x="398" y="321"/>
                    <a:pt x="382" y="306"/>
                    <a:pt x="382" y="287"/>
                  </a:cubicBezTo>
                  <a:close/>
                  <a:moveTo>
                    <a:pt x="302" y="351"/>
                  </a:moveTo>
                  <a:cubicBezTo>
                    <a:pt x="278" y="351"/>
                    <a:pt x="278" y="351"/>
                    <a:pt x="278" y="351"/>
                  </a:cubicBezTo>
                  <a:cubicBezTo>
                    <a:pt x="278" y="368"/>
                    <a:pt x="278" y="368"/>
                    <a:pt x="278" y="368"/>
                  </a:cubicBezTo>
                  <a:cubicBezTo>
                    <a:pt x="271" y="370"/>
                    <a:pt x="265" y="373"/>
                    <a:pt x="259" y="377"/>
                  </a:cubicBezTo>
                  <a:cubicBezTo>
                    <a:pt x="246" y="364"/>
                    <a:pt x="246" y="364"/>
                    <a:pt x="246" y="364"/>
                  </a:cubicBezTo>
                  <a:cubicBezTo>
                    <a:pt x="229" y="381"/>
                    <a:pt x="229" y="381"/>
                    <a:pt x="229" y="381"/>
                  </a:cubicBezTo>
                  <a:cubicBezTo>
                    <a:pt x="242" y="393"/>
                    <a:pt x="242" y="393"/>
                    <a:pt x="242" y="393"/>
                  </a:cubicBezTo>
                  <a:cubicBezTo>
                    <a:pt x="238" y="400"/>
                    <a:pt x="235" y="406"/>
                    <a:pt x="234" y="414"/>
                  </a:cubicBezTo>
                  <a:cubicBezTo>
                    <a:pt x="216" y="414"/>
                    <a:pt x="216" y="414"/>
                    <a:pt x="216" y="414"/>
                  </a:cubicBezTo>
                  <a:cubicBezTo>
                    <a:pt x="216" y="437"/>
                    <a:pt x="216" y="437"/>
                    <a:pt x="216" y="437"/>
                  </a:cubicBezTo>
                  <a:cubicBezTo>
                    <a:pt x="234" y="437"/>
                    <a:pt x="234" y="437"/>
                    <a:pt x="234" y="437"/>
                  </a:cubicBezTo>
                  <a:cubicBezTo>
                    <a:pt x="235" y="445"/>
                    <a:pt x="238" y="451"/>
                    <a:pt x="242" y="458"/>
                  </a:cubicBezTo>
                  <a:cubicBezTo>
                    <a:pt x="229" y="470"/>
                    <a:pt x="229" y="470"/>
                    <a:pt x="229" y="470"/>
                  </a:cubicBezTo>
                  <a:cubicBezTo>
                    <a:pt x="246" y="487"/>
                    <a:pt x="246" y="487"/>
                    <a:pt x="246" y="487"/>
                  </a:cubicBezTo>
                  <a:cubicBezTo>
                    <a:pt x="259" y="474"/>
                    <a:pt x="259" y="474"/>
                    <a:pt x="259" y="474"/>
                  </a:cubicBezTo>
                  <a:cubicBezTo>
                    <a:pt x="265" y="478"/>
                    <a:pt x="272" y="481"/>
                    <a:pt x="278" y="482"/>
                  </a:cubicBezTo>
                  <a:cubicBezTo>
                    <a:pt x="278" y="500"/>
                    <a:pt x="278" y="500"/>
                    <a:pt x="278" y="500"/>
                  </a:cubicBezTo>
                  <a:cubicBezTo>
                    <a:pt x="302" y="500"/>
                    <a:pt x="302" y="500"/>
                    <a:pt x="302" y="500"/>
                  </a:cubicBezTo>
                  <a:cubicBezTo>
                    <a:pt x="302" y="482"/>
                    <a:pt x="302" y="482"/>
                    <a:pt x="302" y="482"/>
                  </a:cubicBezTo>
                  <a:cubicBezTo>
                    <a:pt x="310" y="481"/>
                    <a:pt x="317" y="477"/>
                    <a:pt x="321" y="474"/>
                  </a:cubicBezTo>
                  <a:cubicBezTo>
                    <a:pt x="334" y="487"/>
                    <a:pt x="334" y="487"/>
                    <a:pt x="334" y="487"/>
                  </a:cubicBezTo>
                  <a:cubicBezTo>
                    <a:pt x="351" y="470"/>
                    <a:pt x="351" y="470"/>
                    <a:pt x="351" y="470"/>
                  </a:cubicBezTo>
                  <a:cubicBezTo>
                    <a:pt x="338" y="458"/>
                    <a:pt x="338" y="458"/>
                    <a:pt x="338" y="458"/>
                  </a:cubicBezTo>
                  <a:cubicBezTo>
                    <a:pt x="342" y="452"/>
                    <a:pt x="344" y="445"/>
                    <a:pt x="347" y="437"/>
                  </a:cubicBezTo>
                  <a:cubicBezTo>
                    <a:pt x="364" y="437"/>
                    <a:pt x="364" y="437"/>
                    <a:pt x="364" y="437"/>
                  </a:cubicBezTo>
                  <a:cubicBezTo>
                    <a:pt x="364" y="414"/>
                    <a:pt x="364" y="414"/>
                    <a:pt x="364" y="414"/>
                  </a:cubicBezTo>
                  <a:cubicBezTo>
                    <a:pt x="347" y="414"/>
                    <a:pt x="347" y="414"/>
                    <a:pt x="347" y="414"/>
                  </a:cubicBezTo>
                  <a:cubicBezTo>
                    <a:pt x="344" y="406"/>
                    <a:pt x="342" y="399"/>
                    <a:pt x="338" y="393"/>
                  </a:cubicBezTo>
                  <a:cubicBezTo>
                    <a:pt x="351" y="381"/>
                    <a:pt x="351" y="381"/>
                    <a:pt x="351" y="381"/>
                  </a:cubicBezTo>
                  <a:cubicBezTo>
                    <a:pt x="334" y="364"/>
                    <a:pt x="334" y="364"/>
                    <a:pt x="334" y="364"/>
                  </a:cubicBezTo>
                  <a:cubicBezTo>
                    <a:pt x="321" y="376"/>
                    <a:pt x="321" y="376"/>
                    <a:pt x="321" y="376"/>
                  </a:cubicBezTo>
                  <a:cubicBezTo>
                    <a:pt x="316" y="373"/>
                    <a:pt x="309" y="370"/>
                    <a:pt x="302" y="368"/>
                  </a:cubicBezTo>
                  <a:lnTo>
                    <a:pt x="302" y="351"/>
                  </a:lnTo>
                  <a:close/>
                  <a:moveTo>
                    <a:pt x="324" y="425"/>
                  </a:moveTo>
                  <a:cubicBezTo>
                    <a:pt x="324" y="444"/>
                    <a:pt x="309" y="459"/>
                    <a:pt x="290" y="459"/>
                  </a:cubicBezTo>
                  <a:cubicBezTo>
                    <a:pt x="271" y="459"/>
                    <a:pt x="256" y="444"/>
                    <a:pt x="256" y="425"/>
                  </a:cubicBezTo>
                  <a:cubicBezTo>
                    <a:pt x="256" y="407"/>
                    <a:pt x="271" y="391"/>
                    <a:pt x="290" y="391"/>
                  </a:cubicBezTo>
                  <a:cubicBezTo>
                    <a:pt x="309" y="391"/>
                    <a:pt x="324" y="406"/>
                    <a:pt x="324" y="425"/>
                  </a:cubicBezTo>
                  <a:close/>
                </a:path>
              </a:pathLst>
            </a:custGeom>
            <a:solidFill>
              <a:schemeClr val="dk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grpSp>
      <p:sp>
        <p:nvSpPr>
          <p:cNvPr id="18" name="Rectangle 17">
            <a:extLst>
              <a:ext uri="{FF2B5EF4-FFF2-40B4-BE49-F238E27FC236}">
                <a16:creationId xmlns:a16="http://schemas.microsoft.com/office/drawing/2014/main" id="{B6A34E59-14D0-E333-480F-DC8660159B52}"/>
              </a:ext>
            </a:extLst>
          </p:cNvPr>
          <p:cNvSpPr/>
          <p:nvPr/>
        </p:nvSpPr>
        <p:spPr>
          <a:xfrm>
            <a:off x="442912" y="132067"/>
            <a:ext cx="5342192" cy="216216"/>
          </a:xfrm>
          <a:prstGeom prst="rect">
            <a:avLst/>
          </a:prstGeom>
          <a:noFill/>
          <a:ln>
            <a:noFill/>
          </a:ln>
        </p:spPr>
        <p:txBody>
          <a:bodyPr wrap="none" lIns="0" tIns="0" rIns="0" bIns="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buClr>
                <a:srgbClr val="FFFFFF"/>
              </a:buClr>
              <a:buSzPts val="14400"/>
              <a:defRPr/>
            </a:pPr>
            <a:r>
              <a:rPr lang="en-GB" sz="800" kern="0" dirty="0">
                <a:solidFill>
                  <a:srgbClr val="A4A3B2"/>
                </a:solidFill>
                <a:ea typeface="Georgia"/>
                <a:cs typeface="Georgia"/>
                <a:sym typeface="Georgia"/>
              </a:rPr>
              <a:t>3. CIVIL PROTECTION DUTIES, TASKS AND RIGHTS </a:t>
            </a:r>
          </a:p>
        </p:txBody>
      </p:sp>
      <p:grpSp>
        <p:nvGrpSpPr>
          <p:cNvPr id="25" name="Group 24">
            <a:extLst>
              <a:ext uri="{FF2B5EF4-FFF2-40B4-BE49-F238E27FC236}">
                <a16:creationId xmlns:a16="http://schemas.microsoft.com/office/drawing/2014/main" id="{37EA4710-079C-172D-4E76-3FC2CF73E65C}"/>
              </a:ext>
            </a:extLst>
          </p:cNvPr>
          <p:cNvGrpSpPr/>
          <p:nvPr/>
        </p:nvGrpSpPr>
        <p:grpSpPr>
          <a:xfrm>
            <a:off x="7349471" y="130795"/>
            <a:ext cx="4399626" cy="216216"/>
            <a:chOff x="7793031" y="130795"/>
            <a:chExt cx="3714230" cy="217488"/>
          </a:xfrm>
        </p:grpSpPr>
        <p:sp>
          <p:nvSpPr>
            <p:cNvPr id="29" name="Rectangle 28">
              <a:extLst>
                <a:ext uri="{FF2B5EF4-FFF2-40B4-BE49-F238E27FC236}">
                  <a16:creationId xmlns:a16="http://schemas.microsoft.com/office/drawing/2014/main" id="{57B2FBEE-2219-4B96-2FDD-F61C66492FE5}"/>
                </a:ext>
              </a:extLst>
            </p:cNvPr>
            <p:cNvSpPr/>
            <p:nvPr/>
          </p:nvSpPr>
          <p:spPr>
            <a:xfrm>
              <a:off x="7793031" y="130795"/>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effectLst/>
                  <a:uLnTx/>
                  <a:uFillTx/>
                  <a:ea typeface="Georgia"/>
                  <a:cs typeface="Georgia"/>
                  <a:sym typeface="Georgia"/>
                </a:rPr>
                <a:t>3</a:t>
              </a:r>
              <a:r>
                <a:rPr lang="en-GB" sz="800" b="1" kern="0" dirty="0">
                  <a:ea typeface="Georgia"/>
                  <a:cs typeface="Georgia"/>
                  <a:sym typeface="Georgia"/>
                </a:rPr>
                <a:t>.1</a:t>
              </a:r>
              <a:endParaRPr kumimoji="0" lang="en-GB" sz="800" b="1" i="0" u="none" strike="noStrike" kern="0" cap="none" spc="0" normalizeH="0" baseline="0" dirty="0">
                <a:ln>
                  <a:noFill/>
                </a:ln>
                <a:effectLst/>
                <a:uLnTx/>
                <a:uFillTx/>
                <a:ea typeface="Georgia"/>
                <a:cs typeface="Georgia"/>
                <a:sym typeface="Georgia"/>
              </a:endParaRPr>
            </a:p>
          </p:txBody>
        </p:sp>
        <p:sp>
          <p:nvSpPr>
            <p:cNvPr id="32" name="Rectangle 31">
              <a:extLst>
                <a:ext uri="{FF2B5EF4-FFF2-40B4-BE49-F238E27FC236}">
                  <a16:creationId xmlns:a16="http://schemas.microsoft.com/office/drawing/2014/main" id="{6EEBD889-75F7-2BA8-B31F-FAD78A6F5161}"/>
                </a:ext>
              </a:extLst>
            </p:cNvPr>
            <p:cNvSpPr/>
            <p:nvPr/>
          </p:nvSpPr>
          <p:spPr>
            <a:xfrm>
              <a:off x="11049434" y="130795"/>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solidFill>
                    <a:srgbClr val="A4A3B2"/>
                  </a:solidFill>
                  <a:effectLst/>
                  <a:uLnTx/>
                  <a:uFillTx/>
                  <a:ea typeface="Georgia"/>
                  <a:cs typeface="Georgia"/>
                  <a:sym typeface="Georgia"/>
                </a:rPr>
                <a:t>3</a:t>
              </a:r>
              <a:r>
                <a:rPr lang="en-GB" sz="800" b="1" kern="0" dirty="0">
                  <a:solidFill>
                    <a:srgbClr val="A4A3B2"/>
                  </a:solidFill>
                  <a:ea typeface="Georgia"/>
                  <a:cs typeface="Georgia"/>
                  <a:sym typeface="Georgia"/>
                </a:rPr>
                <a:t>.2</a:t>
              </a:r>
              <a:endParaRPr kumimoji="0" lang="en-GB" sz="800" b="1" i="0" u="none" strike="noStrike" kern="0" cap="none" spc="0" normalizeH="0" baseline="0" dirty="0">
                <a:ln>
                  <a:noFill/>
                </a:ln>
                <a:solidFill>
                  <a:srgbClr val="A4A3B2"/>
                </a:solidFill>
                <a:effectLst/>
                <a:uLnTx/>
                <a:uFillTx/>
                <a:ea typeface="Georgia"/>
                <a:cs typeface="Georgia"/>
                <a:sym typeface="Georgia"/>
              </a:endParaRPr>
            </a:p>
          </p:txBody>
        </p:sp>
        <p:sp>
          <p:nvSpPr>
            <p:cNvPr id="33" name="Rectangle 32">
              <a:extLst>
                <a:ext uri="{FF2B5EF4-FFF2-40B4-BE49-F238E27FC236}">
                  <a16:creationId xmlns:a16="http://schemas.microsoft.com/office/drawing/2014/main" id="{B3D6E864-38A4-EE40-97FC-51130BF13804}"/>
                </a:ext>
              </a:extLst>
            </p:cNvPr>
            <p:cNvSpPr/>
            <p:nvPr/>
          </p:nvSpPr>
          <p:spPr>
            <a:xfrm>
              <a:off x="8034858" y="130795"/>
              <a:ext cx="2988749"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effectLst/>
                  <a:uLnTx/>
                  <a:uFillTx/>
                  <a:ea typeface="Georgia"/>
                  <a:cs typeface="Georgia"/>
                  <a:sym typeface="Georgia"/>
                </a:rPr>
                <a:t>Duties, Tasks and Rights of State Authorities, Local Governments, </a:t>
              </a:r>
              <a:br>
                <a:rPr lang="en-GB" sz="800" b="1" i="0" u="none" strike="noStrike" kern="0" cap="none" spc="0" normalizeH="0" dirty="0">
                  <a:ln>
                    <a:noFill/>
                  </a:ln>
                  <a:effectLst/>
                  <a:uLnTx/>
                  <a:uFillTx/>
                  <a:ea typeface="Georgia"/>
                  <a:cs typeface="Georgia"/>
                  <a:sym typeface="Georgia"/>
                </a:rPr>
              </a:br>
              <a:r>
                <a:rPr lang="en-GB" sz="800" b="1" i="0" u="none" strike="noStrike" kern="0" cap="none" spc="0" normalizeH="0" dirty="0">
                  <a:ln>
                    <a:noFill/>
                  </a:ln>
                  <a:effectLst/>
                  <a:uLnTx/>
                  <a:uFillTx/>
                  <a:ea typeface="Georgia"/>
                  <a:cs typeface="Georgia"/>
                  <a:sym typeface="Georgia"/>
                </a:rPr>
                <a:t>Legal and Natural Persons in the Field of Civil Protection</a:t>
              </a:r>
              <a:endParaRPr kumimoji="0" lang="en-GB" sz="800" b="1" i="0" u="none" strike="noStrike" kern="0" cap="none" spc="0" normalizeH="0" baseline="0" dirty="0">
                <a:ln>
                  <a:noFill/>
                </a:ln>
                <a:effectLst/>
                <a:uLnTx/>
                <a:uFillTx/>
                <a:ea typeface="Georgia"/>
                <a:cs typeface="Georgia"/>
                <a:sym typeface="Georgia"/>
              </a:endParaRPr>
            </a:p>
          </p:txBody>
        </p:sp>
        <p:sp>
          <p:nvSpPr>
            <p:cNvPr id="42" name="Rectangle 41">
              <a:extLst>
                <a:ext uri="{FF2B5EF4-FFF2-40B4-BE49-F238E27FC236}">
                  <a16:creationId xmlns:a16="http://schemas.microsoft.com/office/drawing/2014/main" id="{24A5E376-0945-8A42-E6A9-00F0974F878B}"/>
                </a:ext>
              </a:extLst>
            </p:cNvPr>
            <p:cNvSpPr/>
            <p:nvPr/>
          </p:nvSpPr>
          <p:spPr>
            <a:xfrm>
              <a:off x="11291261" y="130795"/>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solidFill>
                    <a:srgbClr val="A4A3B2"/>
                  </a:solidFill>
                  <a:effectLst/>
                  <a:uLnTx/>
                  <a:uFillTx/>
                  <a:ea typeface="Georgia"/>
                  <a:cs typeface="Georgia"/>
                  <a:sym typeface="Georgia"/>
                </a:rPr>
                <a:t>3.3</a:t>
              </a:r>
            </a:p>
          </p:txBody>
        </p:sp>
      </p:grpSp>
    </p:spTree>
    <p:extLst>
      <p:ext uri="{BB962C8B-B14F-4D97-AF65-F5344CB8AC3E}">
        <p14:creationId xmlns:p14="http://schemas.microsoft.com/office/powerpoint/2010/main" val="33741687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Google Shape;112;p22">
            <a:extLst>
              <a:ext uri="{FF2B5EF4-FFF2-40B4-BE49-F238E27FC236}">
                <a16:creationId xmlns:a16="http://schemas.microsoft.com/office/drawing/2014/main" id="{10A23057-A17D-B9E3-CC64-F47ADC905112}"/>
              </a:ext>
            </a:extLst>
          </p:cNvPr>
          <p:cNvSpPr/>
          <p:nvPr/>
        </p:nvSpPr>
        <p:spPr>
          <a:xfrm>
            <a:off x="3102015" y="3518557"/>
            <a:ext cx="2990565" cy="793750"/>
          </a:xfrm>
          <a:prstGeom prst="rect">
            <a:avLst/>
          </a:prstGeom>
          <a:solidFill>
            <a:schemeClr val="bg1">
              <a:lumMod val="9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lv-LV" sz="1100" dirty="0"/>
              <a:t>C</a:t>
            </a:r>
            <a:r>
              <a:rPr lang="en-US" sz="1100" dirty="0" err="1"/>
              <a:t>oordinat</a:t>
            </a:r>
            <a:r>
              <a:rPr lang="lv-LV" sz="1100" dirty="0"/>
              <a:t>ing</a:t>
            </a:r>
            <a:r>
              <a:rPr lang="en-US" sz="1100" dirty="0"/>
              <a:t> improvement of the national crisis management</a:t>
            </a:r>
          </a:p>
        </p:txBody>
      </p:sp>
      <p:sp>
        <p:nvSpPr>
          <p:cNvPr id="13" name="Google Shape;112;p22">
            <a:extLst>
              <a:ext uri="{FF2B5EF4-FFF2-40B4-BE49-F238E27FC236}">
                <a16:creationId xmlns:a16="http://schemas.microsoft.com/office/drawing/2014/main" id="{C492D0CC-04C5-9905-FBE9-D988D4A3BDFB}"/>
              </a:ext>
            </a:extLst>
          </p:cNvPr>
          <p:cNvSpPr/>
          <p:nvPr/>
        </p:nvSpPr>
        <p:spPr>
          <a:xfrm>
            <a:off x="3102015" y="4439571"/>
            <a:ext cx="2990565" cy="793750"/>
          </a:xfrm>
          <a:prstGeom prst="rect">
            <a:avLst/>
          </a:prstGeom>
          <a:solidFill>
            <a:schemeClr val="bg1">
              <a:lumMod val="9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lv-LV" sz="1100" kern="100" spc="-10" dirty="0"/>
              <a:t>E</a:t>
            </a:r>
            <a:r>
              <a:rPr lang="en-US" sz="1100" kern="100" spc="-10" dirty="0" err="1"/>
              <a:t>xamin</a:t>
            </a:r>
            <a:r>
              <a:rPr lang="lv-LV" sz="1100" kern="100" spc="-10" dirty="0"/>
              <a:t>ing</a:t>
            </a:r>
            <a:r>
              <a:rPr lang="en-US" sz="1100" kern="100" spc="-10" dirty="0"/>
              <a:t> the dangers to the sectors within the competence of ministries and assess the draft plans for the prevention, suppression and liquidation of possible consequences</a:t>
            </a:r>
          </a:p>
        </p:txBody>
      </p:sp>
      <p:sp>
        <p:nvSpPr>
          <p:cNvPr id="65" name="Google Shape;112;p22">
            <a:extLst>
              <a:ext uri="{FF2B5EF4-FFF2-40B4-BE49-F238E27FC236}">
                <a16:creationId xmlns:a16="http://schemas.microsoft.com/office/drawing/2014/main" id="{F4CE7D74-451B-EB76-ACEB-00365CEB216F}"/>
              </a:ext>
            </a:extLst>
          </p:cNvPr>
          <p:cNvSpPr/>
          <p:nvPr/>
        </p:nvSpPr>
        <p:spPr>
          <a:xfrm>
            <a:off x="3102015" y="5360584"/>
            <a:ext cx="2990565" cy="793750"/>
          </a:xfrm>
          <a:prstGeom prst="rect">
            <a:avLst/>
          </a:prstGeom>
          <a:solidFill>
            <a:schemeClr val="bg1">
              <a:lumMod val="9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en-gb" sz="1100" dirty="0" err="1"/>
              <a:t>Prepar</a:t>
            </a:r>
            <a:r>
              <a:rPr lang="lv-LV" sz="1100" dirty="0" err="1"/>
              <a:t>ing</a:t>
            </a:r>
            <a:r>
              <a:rPr lang="en-gb" sz="1100" dirty="0"/>
              <a:t> or </a:t>
            </a:r>
            <a:r>
              <a:rPr lang="en-GB" sz="1100" dirty="0" err="1"/>
              <a:t>examin</a:t>
            </a:r>
            <a:r>
              <a:rPr lang="lv-LV" sz="1100" dirty="0" err="1"/>
              <a:t>ing</a:t>
            </a:r>
            <a:r>
              <a:rPr lang="lv-LV" sz="1100" dirty="0"/>
              <a:t> </a:t>
            </a:r>
            <a:r>
              <a:rPr lang="en-gb" sz="1100" dirty="0"/>
              <a:t>proposals to the Cabinet on funding, resource </a:t>
            </a:r>
            <a:r>
              <a:rPr lang="en-GB" sz="1100" dirty="0"/>
              <a:t>attraction</a:t>
            </a:r>
            <a:r>
              <a:rPr lang="en-gb" sz="1100" dirty="0"/>
              <a:t>, </a:t>
            </a:r>
            <a:r>
              <a:rPr lang="en-US" sz="1100" dirty="0"/>
              <a:t>providing aid to a foreign country</a:t>
            </a:r>
            <a:r>
              <a:rPr lang="en-gb" sz="1100" dirty="0"/>
              <a:t>, etc.</a:t>
            </a:r>
            <a:endParaRPr lang="en-US" sz="1100" dirty="0"/>
          </a:p>
        </p:txBody>
      </p:sp>
      <p:sp>
        <p:nvSpPr>
          <p:cNvPr id="12" name="Google Shape;112;p22">
            <a:extLst>
              <a:ext uri="{FF2B5EF4-FFF2-40B4-BE49-F238E27FC236}">
                <a16:creationId xmlns:a16="http://schemas.microsoft.com/office/drawing/2014/main" id="{348FDBDE-E60F-E1FD-94AE-D375AA47F6A3}"/>
              </a:ext>
            </a:extLst>
          </p:cNvPr>
          <p:cNvSpPr/>
          <p:nvPr/>
        </p:nvSpPr>
        <p:spPr>
          <a:xfrm>
            <a:off x="6217920" y="3518641"/>
            <a:ext cx="5531206" cy="793496"/>
          </a:xfrm>
          <a:prstGeom prst="rect">
            <a:avLst/>
          </a:prstGeom>
          <a:solidFill>
            <a:schemeClr val="bg1">
              <a:lumMod val="8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en-US" sz="1100" dirty="0"/>
              <a:t>The restructuring of the Crisis Management Council and the creation of the Crisis Management Center are planned in order to ensure </a:t>
            </a:r>
            <a:r>
              <a:rPr lang="en-US" sz="1100" dirty="0" err="1"/>
              <a:t>centrali</a:t>
            </a:r>
            <a:r>
              <a:rPr lang="lv-LV" sz="1100" dirty="0"/>
              <a:t>s</a:t>
            </a:r>
            <a:r>
              <a:rPr lang="en-US" sz="1100" dirty="0"/>
              <a:t>ed and quick decision-making in the future, coordinating the work of the participating state and local government institutions</a:t>
            </a:r>
            <a:endParaRPr lang="en-gb" sz="1100" dirty="0"/>
          </a:p>
        </p:txBody>
      </p:sp>
      <p:sp>
        <p:nvSpPr>
          <p:cNvPr id="18" name="Google Shape;112;p22">
            <a:extLst>
              <a:ext uri="{FF2B5EF4-FFF2-40B4-BE49-F238E27FC236}">
                <a16:creationId xmlns:a16="http://schemas.microsoft.com/office/drawing/2014/main" id="{F32E5E5F-888F-8771-F626-D39F1E350E3D}"/>
              </a:ext>
            </a:extLst>
          </p:cNvPr>
          <p:cNvSpPr/>
          <p:nvPr/>
        </p:nvSpPr>
        <p:spPr>
          <a:xfrm>
            <a:off x="6217920" y="4439485"/>
            <a:ext cx="5531206" cy="793750"/>
          </a:xfrm>
          <a:prstGeom prst="rect">
            <a:avLst/>
          </a:prstGeom>
          <a:solidFill>
            <a:schemeClr val="bg1">
              <a:lumMod val="8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en-gb" sz="1100" dirty="0"/>
              <a:t>The </a:t>
            </a:r>
            <a:r>
              <a:rPr lang="en-GB" sz="1100" dirty="0"/>
              <a:t>Crisis Management </a:t>
            </a:r>
            <a:r>
              <a:rPr lang="en-gb" sz="1100" dirty="0"/>
              <a:t>Council has been involved in case studies and </a:t>
            </a:r>
            <a:r>
              <a:rPr lang="en-GB" sz="1100" dirty="0"/>
              <a:t>response</a:t>
            </a:r>
            <a:r>
              <a:rPr lang="en-gb" sz="1100" dirty="0"/>
              <a:t> measures, such as the 2017 African swine fever outbreak in </a:t>
            </a:r>
            <a:r>
              <a:rPr lang="en-gb" sz="1100" dirty="0" err="1"/>
              <a:t>Krimulda</a:t>
            </a:r>
            <a:r>
              <a:rPr lang="en-gb" sz="1100" dirty="0"/>
              <a:t> municipality and the 2023 flooding situation in </a:t>
            </a:r>
            <a:r>
              <a:rPr lang="en-gb" sz="1100" dirty="0" err="1"/>
              <a:t>Jēkabpils</a:t>
            </a:r>
            <a:r>
              <a:rPr lang="en-gb" sz="1100" dirty="0"/>
              <a:t> municipality</a:t>
            </a:r>
            <a:endParaRPr lang="en-US" sz="1100" dirty="0"/>
          </a:p>
        </p:txBody>
      </p:sp>
      <p:sp>
        <p:nvSpPr>
          <p:cNvPr id="57" name="Google Shape;112;p22">
            <a:extLst>
              <a:ext uri="{FF2B5EF4-FFF2-40B4-BE49-F238E27FC236}">
                <a16:creationId xmlns:a16="http://schemas.microsoft.com/office/drawing/2014/main" id="{242C9DB3-E82A-AD5A-7D1B-9C13FA7F8B3B}"/>
              </a:ext>
            </a:extLst>
          </p:cNvPr>
          <p:cNvSpPr/>
          <p:nvPr/>
        </p:nvSpPr>
        <p:spPr>
          <a:xfrm>
            <a:off x="6217920" y="5360584"/>
            <a:ext cx="5531206" cy="793750"/>
          </a:xfrm>
          <a:prstGeom prst="rect">
            <a:avLst/>
          </a:prstGeom>
          <a:solidFill>
            <a:schemeClr val="bg1">
              <a:lumMod val="8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lv-LV" sz="1100" dirty="0"/>
              <a:t>*</a:t>
            </a:r>
            <a:r>
              <a:rPr lang="en-gb" sz="1100" dirty="0"/>
              <a:t>Crisis Management </a:t>
            </a:r>
            <a:r>
              <a:rPr lang="lv-LV" sz="1100" dirty="0" err="1"/>
              <a:t>Council</a:t>
            </a:r>
            <a:r>
              <a:rPr lang="lv-LV" sz="1100" dirty="0"/>
              <a:t> </a:t>
            </a:r>
            <a:r>
              <a:rPr lang="en-gb" sz="1100" dirty="0"/>
              <a:t>meeting of May</a:t>
            </a:r>
            <a:r>
              <a:rPr lang="lv-LV" sz="1100" dirty="0"/>
              <a:t> 20,</a:t>
            </a:r>
            <a:r>
              <a:rPr lang="en-gb" sz="1100" dirty="0"/>
              <a:t> 2013 "Proposals on </a:t>
            </a:r>
            <a:r>
              <a:rPr lang="lv-LV" sz="1100" dirty="0"/>
              <a:t>M</a:t>
            </a:r>
            <a:r>
              <a:rPr lang="en-gb" sz="1100" dirty="0" err="1"/>
              <a:t>easures</a:t>
            </a:r>
            <a:r>
              <a:rPr lang="en-gb" sz="1100" dirty="0"/>
              <a:t> to </a:t>
            </a:r>
            <a:r>
              <a:rPr lang="lv-LV" sz="1100" dirty="0"/>
              <a:t>B</a:t>
            </a:r>
            <a:r>
              <a:rPr lang="en-gb" sz="1100" dirty="0"/>
              <a:t>e </a:t>
            </a:r>
            <a:r>
              <a:rPr lang="lv-LV" sz="1100" dirty="0"/>
              <a:t>T</a:t>
            </a:r>
            <a:r>
              <a:rPr lang="en-gb" sz="1100" dirty="0" err="1"/>
              <a:t>aken</a:t>
            </a:r>
            <a:r>
              <a:rPr lang="en-gb" sz="1100" dirty="0"/>
              <a:t> to </a:t>
            </a:r>
            <a:r>
              <a:rPr lang="lv-LV" sz="1100" dirty="0"/>
              <a:t>I</a:t>
            </a:r>
            <a:r>
              <a:rPr lang="en-gb" sz="1100" dirty="0" err="1"/>
              <a:t>mprove</a:t>
            </a:r>
            <a:r>
              <a:rPr lang="en-gb" sz="1100" dirty="0"/>
              <a:t> </a:t>
            </a:r>
            <a:r>
              <a:rPr lang="lv-LV" sz="1100" dirty="0"/>
              <a:t>I</a:t>
            </a:r>
            <a:r>
              <a:rPr lang="en-gb" sz="1100" dirty="0" err="1"/>
              <a:t>nfrastructure</a:t>
            </a:r>
            <a:r>
              <a:rPr lang="en-gb" sz="1100" dirty="0"/>
              <a:t> and </a:t>
            </a:r>
            <a:r>
              <a:rPr lang="lv-LV" sz="1100" dirty="0"/>
              <a:t>C</a:t>
            </a:r>
            <a:r>
              <a:rPr lang="en-gb" sz="1100" dirty="0" err="1"/>
              <a:t>apacity</a:t>
            </a:r>
            <a:r>
              <a:rPr lang="en-gb" sz="1100" dirty="0"/>
              <a:t> of </a:t>
            </a:r>
            <a:r>
              <a:rPr lang="lv-LV" sz="1100" dirty="0"/>
              <a:t>N</a:t>
            </a:r>
            <a:r>
              <a:rPr lang="en-gb" sz="1100" dirty="0" err="1"/>
              <a:t>ational</a:t>
            </a:r>
            <a:r>
              <a:rPr lang="en-gb" sz="1100" dirty="0"/>
              <a:t> and </a:t>
            </a:r>
            <a:r>
              <a:rPr lang="lv-LV" sz="1100" dirty="0"/>
              <a:t>L</a:t>
            </a:r>
            <a:r>
              <a:rPr lang="en-gb" sz="1100" dirty="0" err="1"/>
              <a:t>ocal</a:t>
            </a:r>
            <a:r>
              <a:rPr lang="en-gb" sz="1100" dirty="0"/>
              <a:t> </a:t>
            </a:r>
            <a:r>
              <a:rPr lang="lv-LV" sz="1100" dirty="0"/>
              <a:t>A</a:t>
            </a:r>
            <a:r>
              <a:rPr lang="en-gb" sz="1100" dirty="0" err="1"/>
              <a:t>uthorities</a:t>
            </a:r>
            <a:r>
              <a:rPr lang="en-gb" sz="1100" dirty="0"/>
              <a:t> to </a:t>
            </a:r>
            <a:r>
              <a:rPr lang="lv-LV" sz="1100" dirty="0"/>
              <a:t>Pr</a:t>
            </a:r>
            <a:r>
              <a:rPr lang="en-gb" sz="1100" dirty="0"/>
              <a:t>event, </a:t>
            </a:r>
            <a:r>
              <a:rPr lang="lv-LV" sz="1100" dirty="0"/>
              <a:t>M</a:t>
            </a:r>
            <a:r>
              <a:rPr lang="en-gb" sz="1100" dirty="0" err="1"/>
              <a:t>itigate</a:t>
            </a:r>
            <a:r>
              <a:rPr lang="en-gb" sz="1100" dirty="0"/>
              <a:t> and </a:t>
            </a:r>
            <a:r>
              <a:rPr lang="lv-LV" sz="1100" dirty="0"/>
              <a:t>R</a:t>
            </a:r>
            <a:r>
              <a:rPr lang="en-gb" sz="1100" dirty="0" err="1"/>
              <a:t>espond</a:t>
            </a:r>
            <a:r>
              <a:rPr lang="en-gb" sz="1100" dirty="0"/>
              <a:t> to </a:t>
            </a:r>
            <a:r>
              <a:rPr lang="lv-LV" sz="1100" dirty="0"/>
              <a:t>P</a:t>
            </a:r>
            <a:r>
              <a:rPr lang="en-gb" sz="1100" dirty="0" err="1"/>
              <a:t>otential</a:t>
            </a:r>
            <a:r>
              <a:rPr lang="en-gb" sz="1100" dirty="0"/>
              <a:t> </a:t>
            </a:r>
            <a:r>
              <a:rPr lang="lv-LV" sz="1100" dirty="0"/>
              <a:t>F</a:t>
            </a:r>
            <a:r>
              <a:rPr lang="en-gb" sz="1100" dirty="0" err="1"/>
              <a:t>uture</a:t>
            </a:r>
            <a:r>
              <a:rPr lang="en-gb" sz="1100" dirty="0"/>
              <a:t> </a:t>
            </a:r>
            <a:r>
              <a:rPr lang="lv-LV" sz="1100" dirty="0"/>
              <a:t>F</a:t>
            </a:r>
            <a:r>
              <a:rPr lang="en-gb" sz="1100" dirty="0" err="1"/>
              <a:t>lood</a:t>
            </a:r>
            <a:r>
              <a:rPr lang="en-gb" sz="1100" dirty="0"/>
              <a:t> and </a:t>
            </a:r>
            <a:r>
              <a:rPr lang="lv-LV" sz="1100" dirty="0"/>
              <a:t>I</a:t>
            </a:r>
            <a:r>
              <a:rPr lang="en-gb" sz="1100" dirty="0" err="1"/>
              <a:t>nundation</a:t>
            </a:r>
            <a:r>
              <a:rPr lang="en-gb" sz="1100" dirty="0"/>
              <a:t> </a:t>
            </a:r>
            <a:r>
              <a:rPr lang="lv-LV" sz="1100" dirty="0"/>
              <a:t>R</a:t>
            </a:r>
            <a:r>
              <a:rPr lang="en-gb" sz="1100" dirty="0" err="1"/>
              <a:t>isks</a:t>
            </a:r>
            <a:r>
              <a:rPr lang="en-gb" sz="1100" dirty="0"/>
              <a:t>"</a:t>
            </a:r>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rtlCol="0">
            <a:normAutofit/>
          </a:bodyPr>
          <a:lstStyle/>
          <a:p>
            <a:pPr rtl="0"/>
            <a:r>
              <a:rPr lang="en-gb" dirty="0"/>
              <a:t>The </a:t>
            </a:r>
            <a:r>
              <a:rPr lang="lv-LV" dirty="0"/>
              <a:t>R</a:t>
            </a:r>
            <a:r>
              <a:rPr lang="en-gb" dirty="0"/>
              <a:t>ole of the Crisis Management </a:t>
            </a:r>
            <a:r>
              <a:rPr lang="en-GB" dirty="0"/>
              <a:t>Council</a:t>
            </a:r>
            <a:r>
              <a:rPr lang="en-gb" dirty="0"/>
              <a:t> in </a:t>
            </a:r>
            <a:r>
              <a:rPr lang="en-US" dirty="0"/>
              <a:t>the </a:t>
            </a:r>
            <a:r>
              <a:rPr lang="lv-LV" dirty="0"/>
              <a:t>S</a:t>
            </a:r>
            <a:r>
              <a:rPr lang="en-US" dirty="0" err="1"/>
              <a:t>ystem</a:t>
            </a:r>
            <a:r>
              <a:rPr lang="en-US" dirty="0"/>
              <a:t> of </a:t>
            </a:r>
            <a:r>
              <a:rPr lang="lv-LV" dirty="0"/>
              <a:t>C</a:t>
            </a:r>
            <a:r>
              <a:rPr lang="en-US" dirty="0" err="1"/>
              <a:t>ivil</a:t>
            </a:r>
            <a:r>
              <a:rPr lang="en-US" dirty="0"/>
              <a:t> </a:t>
            </a:r>
            <a:r>
              <a:rPr lang="lv-LV" dirty="0"/>
              <a:t>P</a:t>
            </a:r>
            <a:r>
              <a:rPr lang="en-US" dirty="0" err="1"/>
              <a:t>rotection</a:t>
            </a:r>
            <a:endParaRPr lang="en-US" dirty="0"/>
          </a:p>
        </p:txBody>
      </p:sp>
      <p:sp>
        <p:nvSpPr>
          <p:cNvPr id="5" name="Rectangle 4">
            <a:extLst>
              <a:ext uri="{FF2B5EF4-FFF2-40B4-BE49-F238E27FC236}">
                <a16:creationId xmlns:a16="http://schemas.microsoft.com/office/drawing/2014/main" id="{B415B765-E3C7-F15F-53FA-38C3D80C4629}"/>
              </a:ext>
            </a:extLst>
          </p:cNvPr>
          <p:cNvSpPr/>
          <p:nvPr/>
        </p:nvSpPr>
        <p:spPr>
          <a:xfrm>
            <a:off x="0" y="1809614"/>
            <a:ext cx="2754313" cy="5048385"/>
          </a:xfrm>
          <a:prstGeom prst="rect">
            <a:avLst/>
          </a:prstGeom>
          <a:solidFill>
            <a:srgbClr val="9D223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8" name="Rectangle 7">
            <a:extLst>
              <a:ext uri="{FF2B5EF4-FFF2-40B4-BE49-F238E27FC236}">
                <a16:creationId xmlns:a16="http://schemas.microsoft.com/office/drawing/2014/main" id="{7D290E12-BC62-DBEA-6436-A17BD2061A30}"/>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6" name="Slide Number Placeholder 4">
            <a:extLst>
              <a:ext uri="{FF2B5EF4-FFF2-40B4-BE49-F238E27FC236}">
                <a16:creationId xmlns:a16="http://schemas.microsoft.com/office/drawing/2014/main" id="{CB613C54-C35F-5654-8FE7-FB6914261E2F}"/>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en-GB" smtClean="0"/>
              <a:pPr/>
              <a:t>11</a:t>
            </a:fld>
            <a:endParaRPr lang="en-GB"/>
          </a:p>
        </p:txBody>
      </p:sp>
      <p:pic>
        <p:nvPicPr>
          <p:cNvPr id="11" name="Picture 10">
            <a:extLst>
              <a:ext uri="{FF2B5EF4-FFF2-40B4-BE49-F238E27FC236}">
                <a16:creationId xmlns:a16="http://schemas.microsoft.com/office/drawing/2014/main" id="{56D5FDB4-A650-F373-B47A-F29996689B6D}"/>
              </a:ext>
            </a:extLst>
          </p:cNvPr>
          <p:cNvPicPr>
            <a:picLocks noChangeAspect="1"/>
          </p:cNvPicPr>
          <p:nvPr/>
        </p:nvPicPr>
        <p:blipFill rotWithShape="1">
          <a:blip r:embed="rId3"/>
          <a:srcRect b="14957"/>
          <a:stretch/>
        </p:blipFill>
        <p:spPr>
          <a:xfrm>
            <a:off x="637251" y="221615"/>
            <a:ext cx="1483014" cy="1232533"/>
          </a:xfrm>
          <a:prstGeom prst="rect">
            <a:avLst/>
          </a:prstGeom>
        </p:spPr>
      </p:pic>
      <p:sp>
        <p:nvSpPr>
          <p:cNvPr id="23" name="Google Shape;118;p22">
            <a:extLst>
              <a:ext uri="{FF2B5EF4-FFF2-40B4-BE49-F238E27FC236}">
                <a16:creationId xmlns:a16="http://schemas.microsoft.com/office/drawing/2014/main" id="{9A5CBAEF-A83C-8D76-DBAE-9FAD90A8C76F}"/>
              </a:ext>
            </a:extLst>
          </p:cNvPr>
          <p:cNvSpPr txBox="1"/>
          <p:nvPr/>
        </p:nvSpPr>
        <p:spPr>
          <a:xfrm>
            <a:off x="3102014" y="1819275"/>
            <a:ext cx="8647113" cy="432000"/>
          </a:xfrm>
          <a:prstGeom prst="rect">
            <a:avLst/>
          </a:prstGeom>
          <a:solidFill>
            <a:schemeClr val="bg1">
              <a:lumMod val="95000"/>
            </a:schemeClr>
          </a:solidFill>
          <a:ln>
            <a:noFill/>
          </a:ln>
        </p:spPr>
        <p:txBody>
          <a:bodyPr spcFirstLastPara="1" wrap="square" lIns="612000" tIns="72000" rIns="72000" bIns="72000" rtlCol="0" anchor="ctr" anchorCtr="0">
            <a:noAutofit/>
          </a:bodyPr>
          <a:lstStyle/>
          <a:p>
            <a:pPr rtl="0">
              <a:lnSpc>
                <a:spcPct val="100000"/>
              </a:lnSpc>
              <a:buSzPct val="100000"/>
            </a:pPr>
            <a:r>
              <a:rPr lang="en-gb" sz="1400"/>
              <a:t>Level</a:t>
            </a:r>
            <a:r>
              <a:rPr lang="en-gb" sz="1400" b="1"/>
              <a:t>: Country</a:t>
            </a:r>
            <a:r>
              <a:rPr lang="en-gb" sz="1400"/>
              <a:t> </a:t>
            </a:r>
            <a:r>
              <a:rPr lang="en-gb" sz="1400">
                <a:solidFill>
                  <a:schemeClr val="bg1">
                    <a:lumMod val="65000"/>
                  </a:schemeClr>
                </a:solidFill>
              </a:rPr>
              <a:t>| Municipal</a:t>
            </a:r>
            <a:r>
              <a:rPr lang="lv-lv" sz="1400" b="1"/>
              <a:t> </a:t>
            </a:r>
            <a:r>
              <a:rPr lang="lv-lv" sz="1400">
                <a:solidFill>
                  <a:schemeClr val="bg1">
                    <a:lumMod val="65000"/>
                  </a:schemeClr>
                </a:solidFill>
              </a:rPr>
              <a:t>| Local</a:t>
            </a:r>
            <a:endParaRPr lang="lv-LV" sz="1400">
              <a:solidFill>
                <a:schemeClr val="bg1">
                  <a:lumMod val="65000"/>
                </a:schemeClr>
              </a:solidFill>
            </a:endParaRPr>
          </a:p>
        </p:txBody>
      </p:sp>
      <p:sp>
        <p:nvSpPr>
          <p:cNvPr id="24" name="Google Shape;118;p22">
            <a:extLst>
              <a:ext uri="{FF2B5EF4-FFF2-40B4-BE49-F238E27FC236}">
                <a16:creationId xmlns:a16="http://schemas.microsoft.com/office/drawing/2014/main" id="{C6B3C450-61EF-0476-4C56-8CA7AA267133}"/>
              </a:ext>
            </a:extLst>
          </p:cNvPr>
          <p:cNvSpPr txBox="1"/>
          <p:nvPr/>
        </p:nvSpPr>
        <p:spPr>
          <a:xfrm>
            <a:off x="3536535" y="1819275"/>
            <a:ext cx="72000" cy="432000"/>
          </a:xfrm>
          <a:prstGeom prst="rect">
            <a:avLst/>
          </a:prstGeom>
          <a:solidFill>
            <a:srgbClr val="CFD6E8"/>
          </a:solidFill>
          <a:ln>
            <a:noFill/>
          </a:ln>
        </p:spPr>
        <p:txBody>
          <a:bodyPr spcFirstLastPara="1" wrap="square" lIns="72000" tIns="72000" rIns="72000" bIns="72000" rtlCol="0" anchor="ctr" anchorCtr="0">
            <a:noAutofit/>
          </a:bodyPr>
          <a:lstStyle/>
          <a:p>
            <a:pPr rtl="0"/>
            <a:endParaRPr sz="1400" b="1">
              <a:solidFill>
                <a:schemeClr val="lt1"/>
              </a:solidFill>
            </a:endParaRPr>
          </a:p>
        </p:txBody>
      </p:sp>
      <p:sp>
        <p:nvSpPr>
          <p:cNvPr id="35" name="Google Shape;118;p22">
            <a:extLst>
              <a:ext uri="{FF2B5EF4-FFF2-40B4-BE49-F238E27FC236}">
                <a16:creationId xmlns:a16="http://schemas.microsoft.com/office/drawing/2014/main" id="{74F98184-72A2-2822-C80B-758AEF49DEEA}"/>
              </a:ext>
            </a:extLst>
          </p:cNvPr>
          <p:cNvSpPr txBox="1"/>
          <p:nvPr/>
        </p:nvSpPr>
        <p:spPr>
          <a:xfrm>
            <a:off x="3102014" y="2396509"/>
            <a:ext cx="8647113" cy="432000"/>
          </a:xfrm>
          <a:prstGeom prst="rect">
            <a:avLst/>
          </a:prstGeom>
          <a:solidFill>
            <a:schemeClr val="bg1">
              <a:lumMod val="95000"/>
            </a:schemeClr>
          </a:solidFill>
          <a:ln>
            <a:noFill/>
          </a:ln>
        </p:spPr>
        <p:txBody>
          <a:bodyPr spcFirstLastPara="1" wrap="square" lIns="612000" tIns="72000" rIns="72000" bIns="72000" rtlCol="0" anchor="ctr" anchorCtr="0">
            <a:noAutofit/>
          </a:bodyPr>
          <a:lstStyle/>
          <a:p>
            <a:pPr rtl="0">
              <a:buSzPct val="100000"/>
            </a:pPr>
            <a:r>
              <a:rPr lang="en-gb" sz="1400"/>
              <a:t>The role of management: </a:t>
            </a:r>
            <a:r>
              <a:rPr lang="en-gb" sz="1400">
                <a:solidFill>
                  <a:schemeClr val="bg1">
                    <a:lumMod val="65000"/>
                  </a:schemeClr>
                </a:solidFill>
              </a:rPr>
              <a:t>Decision-making | </a:t>
            </a:r>
            <a:r>
              <a:rPr lang="en-gb" sz="1400" b="1"/>
              <a:t>Coordination</a:t>
            </a:r>
            <a:r>
              <a:rPr lang="en-gb" sz="1400">
                <a:solidFill>
                  <a:schemeClr val="bg1">
                    <a:lumMod val="65000"/>
                  </a:schemeClr>
                </a:solidFill>
              </a:rPr>
              <a:t> | Support | Infrastructure </a:t>
            </a:r>
            <a:endParaRPr lang="lv-LV" sz="1400" dirty="0">
              <a:solidFill>
                <a:schemeClr val="bg1">
                  <a:lumMod val="65000"/>
                </a:schemeClr>
              </a:solidFill>
            </a:endParaRPr>
          </a:p>
        </p:txBody>
      </p:sp>
      <p:sp>
        <p:nvSpPr>
          <p:cNvPr id="36" name="Google Shape;118;p22">
            <a:extLst>
              <a:ext uri="{FF2B5EF4-FFF2-40B4-BE49-F238E27FC236}">
                <a16:creationId xmlns:a16="http://schemas.microsoft.com/office/drawing/2014/main" id="{CD10DA92-7432-B0DF-22F3-5682DE195378}"/>
              </a:ext>
            </a:extLst>
          </p:cNvPr>
          <p:cNvSpPr txBox="1"/>
          <p:nvPr/>
        </p:nvSpPr>
        <p:spPr>
          <a:xfrm>
            <a:off x="3536535" y="2396509"/>
            <a:ext cx="72000" cy="432000"/>
          </a:xfrm>
          <a:prstGeom prst="rect">
            <a:avLst/>
          </a:prstGeom>
          <a:solidFill>
            <a:srgbClr val="CFD6E8"/>
          </a:solidFill>
          <a:ln>
            <a:noFill/>
          </a:ln>
        </p:spPr>
        <p:txBody>
          <a:bodyPr spcFirstLastPara="1" wrap="square" lIns="72000" tIns="72000" rIns="72000" bIns="72000" rtlCol="0" anchor="ctr" anchorCtr="0">
            <a:noAutofit/>
          </a:bodyPr>
          <a:lstStyle/>
          <a:p>
            <a:pPr rtl="0"/>
            <a:endParaRPr sz="1400" b="1">
              <a:solidFill>
                <a:schemeClr val="lt1"/>
              </a:solidFill>
            </a:endParaRPr>
          </a:p>
        </p:txBody>
      </p:sp>
      <p:sp>
        <p:nvSpPr>
          <p:cNvPr id="39" name="Google Shape;118;p22">
            <a:extLst>
              <a:ext uri="{FF2B5EF4-FFF2-40B4-BE49-F238E27FC236}">
                <a16:creationId xmlns:a16="http://schemas.microsoft.com/office/drawing/2014/main" id="{C480E623-CBDD-90FA-32FD-8BB70BCAFD63}"/>
              </a:ext>
            </a:extLst>
          </p:cNvPr>
          <p:cNvSpPr txBox="1"/>
          <p:nvPr/>
        </p:nvSpPr>
        <p:spPr>
          <a:xfrm>
            <a:off x="3102015" y="2959293"/>
            <a:ext cx="2993985" cy="432000"/>
          </a:xfrm>
          <a:prstGeom prst="rect">
            <a:avLst/>
          </a:prstGeom>
          <a:solidFill>
            <a:schemeClr val="bg1">
              <a:lumMod val="95000"/>
            </a:schemeClr>
          </a:solidFill>
          <a:ln>
            <a:noFill/>
          </a:ln>
        </p:spPr>
        <p:txBody>
          <a:bodyPr spcFirstLastPara="1" wrap="square" lIns="612000" tIns="72000" rIns="72000" bIns="72000" rtlCol="0" anchor="ctr" anchorCtr="0">
            <a:noAutofit/>
          </a:bodyPr>
          <a:lstStyle/>
          <a:p>
            <a:pPr rtl="0">
              <a:lnSpc>
                <a:spcPct val="100000"/>
              </a:lnSpc>
              <a:buSzPct val="100000"/>
            </a:pPr>
            <a:r>
              <a:rPr lang="en-GB" sz="1400" b="1" dirty="0"/>
              <a:t>Key duties:</a:t>
            </a:r>
            <a:endParaRPr lang="en-gb" sz="1400" b="1" dirty="0"/>
          </a:p>
        </p:txBody>
      </p:sp>
      <p:sp>
        <p:nvSpPr>
          <p:cNvPr id="42" name="Google Shape;118;p22">
            <a:extLst>
              <a:ext uri="{FF2B5EF4-FFF2-40B4-BE49-F238E27FC236}">
                <a16:creationId xmlns:a16="http://schemas.microsoft.com/office/drawing/2014/main" id="{7E0B7A89-92B7-E9AD-F5D1-57E073A38AC1}"/>
              </a:ext>
            </a:extLst>
          </p:cNvPr>
          <p:cNvSpPr txBox="1"/>
          <p:nvPr/>
        </p:nvSpPr>
        <p:spPr>
          <a:xfrm>
            <a:off x="3536535" y="2959293"/>
            <a:ext cx="72000" cy="432000"/>
          </a:xfrm>
          <a:prstGeom prst="rect">
            <a:avLst/>
          </a:prstGeom>
          <a:solidFill>
            <a:srgbClr val="CFD6E8"/>
          </a:solidFill>
          <a:ln>
            <a:noFill/>
          </a:ln>
        </p:spPr>
        <p:txBody>
          <a:bodyPr spcFirstLastPara="1" wrap="square" lIns="72000" tIns="72000" rIns="72000" bIns="72000" rtlCol="0" anchor="ctr" anchorCtr="0">
            <a:noAutofit/>
          </a:bodyPr>
          <a:lstStyle/>
          <a:p>
            <a:pPr rtl="0"/>
            <a:endParaRPr sz="1400" b="1">
              <a:solidFill>
                <a:schemeClr val="lt1"/>
              </a:solidFill>
            </a:endParaRPr>
          </a:p>
        </p:txBody>
      </p:sp>
      <p:sp>
        <p:nvSpPr>
          <p:cNvPr id="43" name="Google Shape;118;p22">
            <a:extLst>
              <a:ext uri="{FF2B5EF4-FFF2-40B4-BE49-F238E27FC236}">
                <a16:creationId xmlns:a16="http://schemas.microsoft.com/office/drawing/2014/main" id="{B4AB8947-FE60-EF32-26DC-F93889BC6E94}"/>
              </a:ext>
            </a:extLst>
          </p:cNvPr>
          <p:cNvSpPr txBox="1"/>
          <p:nvPr/>
        </p:nvSpPr>
        <p:spPr>
          <a:xfrm>
            <a:off x="6218831" y="2959293"/>
            <a:ext cx="5530295" cy="432000"/>
          </a:xfrm>
          <a:prstGeom prst="rect">
            <a:avLst/>
          </a:prstGeom>
          <a:solidFill>
            <a:schemeClr val="bg1">
              <a:lumMod val="95000"/>
            </a:schemeClr>
          </a:solidFill>
          <a:ln>
            <a:noFill/>
          </a:ln>
        </p:spPr>
        <p:txBody>
          <a:bodyPr spcFirstLastPara="1" wrap="square" lIns="612000" tIns="72000" rIns="72000" bIns="72000" rtlCol="0" anchor="ctr" anchorCtr="0">
            <a:noAutofit/>
          </a:bodyPr>
          <a:lstStyle/>
          <a:p>
            <a:pPr rtl="0">
              <a:lnSpc>
                <a:spcPct val="100000"/>
              </a:lnSpc>
              <a:buSzPct val="100000"/>
            </a:pPr>
            <a:r>
              <a:rPr lang="en-gb" sz="1400" b="1"/>
              <a:t>Examples:</a:t>
            </a:r>
          </a:p>
        </p:txBody>
      </p:sp>
      <p:sp>
        <p:nvSpPr>
          <p:cNvPr id="45" name="Freeform 17">
            <a:extLst>
              <a:ext uri="{FF2B5EF4-FFF2-40B4-BE49-F238E27FC236}">
                <a16:creationId xmlns:a16="http://schemas.microsoft.com/office/drawing/2014/main" id="{D53BA5BB-0D29-04F6-26DC-D4E20DEE4555}"/>
              </a:ext>
            </a:extLst>
          </p:cNvPr>
          <p:cNvSpPr/>
          <p:nvPr/>
        </p:nvSpPr>
        <p:spPr>
          <a:xfrm>
            <a:off x="3173089" y="3775076"/>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sp>
        <p:nvSpPr>
          <p:cNvPr id="46" name="Freeform 17">
            <a:extLst>
              <a:ext uri="{FF2B5EF4-FFF2-40B4-BE49-F238E27FC236}">
                <a16:creationId xmlns:a16="http://schemas.microsoft.com/office/drawing/2014/main" id="{6C91DEDE-268C-B10D-B4C6-8A74E11B9A8F}"/>
              </a:ext>
            </a:extLst>
          </p:cNvPr>
          <p:cNvSpPr/>
          <p:nvPr/>
        </p:nvSpPr>
        <p:spPr>
          <a:xfrm>
            <a:off x="3173089" y="5612997"/>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sp>
        <p:nvSpPr>
          <p:cNvPr id="47" name="Freeform 17">
            <a:extLst>
              <a:ext uri="{FF2B5EF4-FFF2-40B4-BE49-F238E27FC236}">
                <a16:creationId xmlns:a16="http://schemas.microsoft.com/office/drawing/2014/main" id="{3FA50C03-76BC-FB7D-B241-6CB8B4A87199}"/>
              </a:ext>
            </a:extLst>
          </p:cNvPr>
          <p:cNvSpPr/>
          <p:nvPr/>
        </p:nvSpPr>
        <p:spPr>
          <a:xfrm>
            <a:off x="6326409" y="3770927"/>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sp>
        <p:nvSpPr>
          <p:cNvPr id="48" name="Freeform 17">
            <a:extLst>
              <a:ext uri="{FF2B5EF4-FFF2-40B4-BE49-F238E27FC236}">
                <a16:creationId xmlns:a16="http://schemas.microsoft.com/office/drawing/2014/main" id="{31BCD6F7-F056-9FF3-A3E8-0292F8E2C90F}"/>
              </a:ext>
            </a:extLst>
          </p:cNvPr>
          <p:cNvSpPr/>
          <p:nvPr/>
        </p:nvSpPr>
        <p:spPr>
          <a:xfrm>
            <a:off x="6326409" y="4691898"/>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sp>
        <p:nvSpPr>
          <p:cNvPr id="49" name="Freeform 45">
            <a:extLst>
              <a:ext uri="{FF2B5EF4-FFF2-40B4-BE49-F238E27FC236}">
                <a16:creationId xmlns:a16="http://schemas.microsoft.com/office/drawing/2014/main" id="{2524CA98-B32D-0112-3674-8BF07B465842}"/>
              </a:ext>
            </a:extLst>
          </p:cNvPr>
          <p:cNvSpPr>
            <a:spLocks noChangeAspect="1" noEditPoints="1"/>
          </p:cNvSpPr>
          <p:nvPr/>
        </p:nvSpPr>
        <p:spPr bwMode="auto">
          <a:xfrm>
            <a:off x="3174014" y="1891275"/>
            <a:ext cx="288925" cy="288925"/>
          </a:xfrm>
          <a:custGeom>
            <a:avLst/>
            <a:gdLst>
              <a:gd name="T0" fmla="*/ 0 w 704"/>
              <a:gd name="T1" fmla="*/ 0 h 706"/>
              <a:gd name="T2" fmla="*/ 0 w 704"/>
              <a:gd name="T3" fmla="*/ 706 h 706"/>
              <a:gd name="T4" fmla="*/ 704 w 704"/>
              <a:gd name="T5" fmla="*/ 706 h 706"/>
              <a:gd name="T6" fmla="*/ 704 w 704"/>
              <a:gd name="T7" fmla="*/ 0 h 706"/>
              <a:gd name="T8" fmla="*/ 0 w 704"/>
              <a:gd name="T9" fmla="*/ 0 h 706"/>
              <a:gd name="T10" fmla="*/ 675 w 704"/>
              <a:gd name="T11" fmla="*/ 678 h 706"/>
              <a:gd name="T12" fmla="*/ 29 w 704"/>
              <a:gd name="T13" fmla="*/ 678 h 706"/>
              <a:gd name="T14" fmla="*/ 29 w 704"/>
              <a:gd name="T15" fmla="*/ 29 h 706"/>
              <a:gd name="T16" fmla="*/ 675 w 704"/>
              <a:gd name="T17" fmla="*/ 29 h 706"/>
              <a:gd name="T18" fmla="*/ 675 w 704"/>
              <a:gd name="T19" fmla="*/ 678 h 706"/>
              <a:gd name="T20" fmla="*/ 354 w 704"/>
              <a:gd name="T21" fmla="*/ 630 h 706"/>
              <a:gd name="T22" fmla="*/ 667 w 704"/>
              <a:gd name="T23" fmla="*/ 442 h 706"/>
              <a:gd name="T24" fmla="*/ 593 w 704"/>
              <a:gd name="T25" fmla="*/ 397 h 706"/>
              <a:gd name="T26" fmla="*/ 667 w 704"/>
              <a:gd name="T27" fmla="*/ 353 h 706"/>
              <a:gd name="T28" fmla="*/ 593 w 704"/>
              <a:gd name="T29" fmla="*/ 308 h 706"/>
              <a:gd name="T30" fmla="*/ 667 w 704"/>
              <a:gd name="T31" fmla="*/ 262 h 706"/>
              <a:gd name="T32" fmla="*/ 353 w 704"/>
              <a:gd name="T33" fmla="*/ 75 h 706"/>
              <a:gd name="T34" fmla="*/ 40 w 704"/>
              <a:gd name="T35" fmla="*/ 263 h 706"/>
              <a:gd name="T36" fmla="*/ 115 w 704"/>
              <a:gd name="T37" fmla="*/ 308 h 706"/>
              <a:gd name="T38" fmla="*/ 40 w 704"/>
              <a:gd name="T39" fmla="*/ 353 h 706"/>
              <a:gd name="T40" fmla="*/ 115 w 704"/>
              <a:gd name="T41" fmla="*/ 398 h 706"/>
              <a:gd name="T42" fmla="*/ 40 w 704"/>
              <a:gd name="T43" fmla="*/ 442 h 706"/>
              <a:gd name="T44" fmla="*/ 354 w 704"/>
              <a:gd name="T45" fmla="*/ 630 h 706"/>
              <a:gd name="T46" fmla="*/ 354 w 704"/>
              <a:gd name="T47" fmla="*/ 109 h 706"/>
              <a:gd name="T48" fmla="*/ 611 w 704"/>
              <a:gd name="T49" fmla="*/ 262 h 706"/>
              <a:gd name="T50" fmla="*/ 353 w 704"/>
              <a:gd name="T51" fmla="*/ 417 h 706"/>
              <a:gd name="T52" fmla="*/ 97 w 704"/>
              <a:gd name="T53" fmla="*/ 263 h 706"/>
              <a:gd name="T54" fmla="*/ 354 w 704"/>
              <a:gd name="T55" fmla="*/ 109 h 706"/>
              <a:gd name="T56" fmla="*/ 143 w 704"/>
              <a:gd name="T57" fmla="*/ 325 h 706"/>
              <a:gd name="T58" fmla="*/ 354 w 704"/>
              <a:gd name="T59" fmla="*/ 451 h 706"/>
              <a:gd name="T60" fmla="*/ 565 w 704"/>
              <a:gd name="T61" fmla="*/ 325 h 706"/>
              <a:gd name="T62" fmla="*/ 611 w 704"/>
              <a:gd name="T63" fmla="*/ 353 h 706"/>
              <a:gd name="T64" fmla="*/ 353 w 704"/>
              <a:gd name="T65" fmla="*/ 507 h 706"/>
              <a:gd name="T66" fmla="*/ 97 w 704"/>
              <a:gd name="T67" fmla="*/ 353 h 706"/>
              <a:gd name="T68" fmla="*/ 143 w 704"/>
              <a:gd name="T69" fmla="*/ 325 h 706"/>
              <a:gd name="T70" fmla="*/ 354 w 704"/>
              <a:gd name="T71" fmla="*/ 540 h 706"/>
              <a:gd name="T72" fmla="*/ 565 w 704"/>
              <a:gd name="T73" fmla="*/ 414 h 706"/>
              <a:gd name="T74" fmla="*/ 611 w 704"/>
              <a:gd name="T75" fmla="*/ 442 h 706"/>
              <a:gd name="T76" fmla="*/ 353 w 704"/>
              <a:gd name="T77" fmla="*/ 597 h 706"/>
              <a:gd name="T78" fmla="*/ 97 w 704"/>
              <a:gd name="T79" fmla="*/ 442 h 706"/>
              <a:gd name="T80" fmla="*/ 143 w 704"/>
              <a:gd name="T81" fmla="*/ 414 h 706"/>
              <a:gd name="T82" fmla="*/ 354 w 704"/>
              <a:gd name="T83" fmla="*/ 540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04" h="706">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rgbClr val="525A72"/>
          </a:solidFill>
          <a:ln>
            <a:noFill/>
          </a:ln>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ja-JP" altLang="en-US" sz="700" b="1">
              <a:solidFill>
                <a:schemeClr val="accent1"/>
              </a:solidFill>
            </a:endParaRPr>
          </a:p>
        </p:txBody>
      </p:sp>
      <p:grpSp>
        <p:nvGrpSpPr>
          <p:cNvPr id="50" name="Graphic 47">
            <a:extLst>
              <a:ext uri="{FF2B5EF4-FFF2-40B4-BE49-F238E27FC236}">
                <a16:creationId xmlns:a16="http://schemas.microsoft.com/office/drawing/2014/main" id="{B0E0EA32-DD82-F03C-54FD-C65F67069326}"/>
              </a:ext>
            </a:extLst>
          </p:cNvPr>
          <p:cNvGrpSpPr/>
          <p:nvPr/>
        </p:nvGrpSpPr>
        <p:grpSpPr>
          <a:xfrm>
            <a:off x="3174014" y="2468509"/>
            <a:ext cx="288925" cy="287338"/>
            <a:chOff x="5489444" y="1867103"/>
            <a:chExt cx="457200" cy="457200"/>
          </a:xfrm>
          <a:solidFill>
            <a:srgbClr val="525A72"/>
          </a:solidFill>
        </p:grpSpPr>
        <p:sp>
          <p:nvSpPr>
            <p:cNvPr id="51" name="Freeform 158">
              <a:extLst>
                <a:ext uri="{FF2B5EF4-FFF2-40B4-BE49-F238E27FC236}">
                  <a16:creationId xmlns:a16="http://schemas.microsoft.com/office/drawing/2014/main" id="{3EC78A55-98C4-62C1-A144-15D3A236B401}"/>
                </a:ext>
              </a:extLst>
            </p:cNvPr>
            <p:cNvSpPr/>
            <p:nvPr/>
          </p:nvSpPr>
          <p:spPr>
            <a:xfrm>
              <a:off x="5489444" y="1867103"/>
              <a:ext cx="457200" cy="457200"/>
            </a:xfrm>
            <a:custGeom>
              <a:avLst/>
              <a:gdLst>
                <a:gd name="connsiteX0" fmla="*/ 0 w 457200"/>
                <a:gd name="connsiteY0" fmla="*/ 0 h 457200"/>
                <a:gd name="connsiteX1" fmla="*/ 0 w 457200"/>
                <a:gd name="connsiteY1" fmla="*/ 456978 h 457200"/>
                <a:gd name="connsiteX2" fmla="*/ 96584 w 457200"/>
                <a:gd name="connsiteY2" fmla="*/ 456978 h 457200"/>
                <a:gd name="connsiteX3" fmla="*/ 96584 w 457200"/>
                <a:gd name="connsiteY3" fmla="*/ 457200 h 457200"/>
                <a:gd name="connsiteX4" fmla="*/ 210090 w 457200"/>
                <a:gd name="connsiteY4" fmla="*/ 457200 h 457200"/>
                <a:gd name="connsiteX5" fmla="*/ 210090 w 457200"/>
                <a:gd name="connsiteY5" fmla="*/ 456978 h 457200"/>
                <a:gd name="connsiteX6" fmla="*/ 457200 w 457200"/>
                <a:gd name="connsiteY6" fmla="*/ 456978 h 457200"/>
                <a:gd name="connsiteX7" fmla="*/ 457200 w 457200"/>
                <a:gd name="connsiteY7" fmla="*/ 0 h 457200"/>
                <a:gd name="connsiteX8" fmla="*/ 437706 w 457200"/>
                <a:gd name="connsiteY8" fmla="*/ 437483 h 457200"/>
                <a:gd name="connsiteX9" fmla="*/ 19495 w 457200"/>
                <a:gd name="connsiteY9" fmla="*/ 437483 h 457200"/>
                <a:gd name="connsiteX10" fmla="*/ 19495 w 457200"/>
                <a:gd name="connsiteY10" fmla="*/ 19495 h 457200"/>
                <a:gd name="connsiteX11" fmla="*/ 437706 w 457200"/>
                <a:gd name="connsiteY11" fmla="*/ 19495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7200" h="457200">
                  <a:moveTo>
                    <a:pt x="0" y="0"/>
                  </a:moveTo>
                  <a:lnTo>
                    <a:pt x="0" y="456978"/>
                  </a:lnTo>
                  <a:lnTo>
                    <a:pt x="96584" y="456978"/>
                  </a:lnTo>
                  <a:lnTo>
                    <a:pt x="96584" y="457200"/>
                  </a:lnTo>
                  <a:lnTo>
                    <a:pt x="210090" y="457200"/>
                  </a:lnTo>
                  <a:lnTo>
                    <a:pt x="210090" y="456978"/>
                  </a:lnTo>
                  <a:lnTo>
                    <a:pt x="457200" y="456978"/>
                  </a:lnTo>
                  <a:lnTo>
                    <a:pt x="457200" y="0"/>
                  </a:lnTo>
                  <a:close/>
                  <a:moveTo>
                    <a:pt x="437706" y="437483"/>
                  </a:moveTo>
                  <a:lnTo>
                    <a:pt x="19495" y="437483"/>
                  </a:lnTo>
                  <a:lnTo>
                    <a:pt x="19495" y="19495"/>
                  </a:lnTo>
                  <a:lnTo>
                    <a:pt x="437706" y="19495"/>
                  </a:ln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sz="700" b="1">
                <a:solidFill>
                  <a:schemeClr val="accent1"/>
                </a:solidFill>
              </a:endParaRPr>
            </a:p>
          </p:txBody>
        </p:sp>
        <p:sp>
          <p:nvSpPr>
            <p:cNvPr id="52" name="Freeform 163">
              <a:extLst>
                <a:ext uri="{FF2B5EF4-FFF2-40B4-BE49-F238E27FC236}">
                  <a16:creationId xmlns:a16="http://schemas.microsoft.com/office/drawing/2014/main" id="{CC4F2060-2956-DFA9-DC77-076DE39EE132}"/>
                </a:ext>
              </a:extLst>
            </p:cNvPr>
            <p:cNvSpPr/>
            <p:nvPr/>
          </p:nvSpPr>
          <p:spPr>
            <a:xfrm>
              <a:off x="5508938" y="1886597"/>
              <a:ext cx="400018" cy="417988"/>
            </a:xfrm>
            <a:custGeom>
              <a:avLst/>
              <a:gdLst>
                <a:gd name="connsiteX0" fmla="*/ 0 w 400018"/>
                <a:gd name="connsiteY0" fmla="*/ 0 h 417988"/>
                <a:gd name="connsiteX1" fmla="*/ 0 w 400018"/>
                <a:gd name="connsiteY1" fmla="*/ 0 h 417988"/>
                <a:gd name="connsiteX2" fmla="*/ 0 w 400018"/>
                <a:gd name="connsiteY2" fmla="*/ 417989 h 417988"/>
                <a:gd name="connsiteX3" fmla="*/ 201962 w 400018"/>
                <a:gd name="connsiteY3" fmla="*/ 417989 h 417988"/>
                <a:gd name="connsiteX4" fmla="*/ 240856 w 400018"/>
                <a:gd name="connsiteY4" fmla="*/ 350806 h 417988"/>
                <a:gd name="connsiteX5" fmla="*/ 343313 w 400018"/>
                <a:gd name="connsiteY5" fmla="*/ 350806 h 417988"/>
                <a:gd name="connsiteX6" fmla="*/ 400018 w 400018"/>
                <a:gd name="connsiteY6" fmla="*/ 252667 h 417988"/>
                <a:gd name="connsiteX7" fmla="*/ 349758 w 400018"/>
                <a:gd name="connsiteY7" fmla="*/ 165735 h 417988"/>
                <a:gd name="connsiteX8" fmla="*/ 399955 w 400018"/>
                <a:gd name="connsiteY8" fmla="*/ 78931 h 417988"/>
                <a:gd name="connsiteX9" fmla="*/ 354394 w 400018"/>
                <a:gd name="connsiteY9" fmla="*/ 0 h 417988"/>
                <a:gd name="connsiteX10" fmla="*/ 218631 w 400018"/>
                <a:gd name="connsiteY10" fmla="*/ 0 h 417988"/>
                <a:gd name="connsiteX11" fmla="*/ 179673 w 400018"/>
                <a:gd name="connsiteY11" fmla="*/ 67596 h 417988"/>
                <a:gd name="connsiteX12" fmla="*/ 77184 w 400018"/>
                <a:gd name="connsiteY12" fmla="*/ 67596 h 417988"/>
                <a:gd name="connsiteX13" fmla="*/ 20511 w 400018"/>
                <a:gd name="connsiteY13" fmla="*/ 165735 h 417988"/>
                <a:gd name="connsiteX14" fmla="*/ 70707 w 400018"/>
                <a:gd name="connsiteY14" fmla="*/ 252667 h 417988"/>
                <a:gd name="connsiteX15" fmla="*/ 20511 w 400018"/>
                <a:gd name="connsiteY15" fmla="*/ 339566 h 417988"/>
                <a:gd name="connsiteX16" fmla="*/ 65818 w 400018"/>
                <a:gd name="connsiteY16" fmla="*/ 417989 h 417988"/>
                <a:gd name="connsiteX17" fmla="*/ 0 w 400018"/>
                <a:gd name="connsiteY17" fmla="*/ 417989 h 417988"/>
                <a:gd name="connsiteX18" fmla="*/ 332327 w 400018"/>
                <a:gd name="connsiteY18" fmla="*/ 327247 h 417988"/>
                <a:gd name="connsiteX19" fmla="*/ 330994 w 400018"/>
                <a:gd name="connsiteY19" fmla="*/ 329565 h 417988"/>
                <a:gd name="connsiteX20" fmla="*/ 242094 w 400018"/>
                <a:gd name="connsiteY20" fmla="*/ 329565 h 417988"/>
                <a:gd name="connsiteX21" fmla="*/ 241554 w 400018"/>
                <a:gd name="connsiteY21" fmla="*/ 328644 h 417988"/>
                <a:gd name="connsiteX22" fmla="*/ 241554 w 400018"/>
                <a:gd name="connsiteY22" fmla="*/ 292703 h 417988"/>
                <a:gd name="connsiteX23" fmla="*/ 332296 w 400018"/>
                <a:gd name="connsiteY23" fmla="*/ 292703 h 417988"/>
                <a:gd name="connsiteX24" fmla="*/ 375444 w 400018"/>
                <a:gd name="connsiteY24" fmla="*/ 252667 h 417988"/>
                <a:gd name="connsiteX25" fmla="*/ 352330 w 400018"/>
                <a:gd name="connsiteY25" fmla="*/ 292608 h 417988"/>
                <a:gd name="connsiteX26" fmla="*/ 352330 w 400018"/>
                <a:gd name="connsiteY26" fmla="*/ 272606 h 417988"/>
                <a:gd name="connsiteX27" fmla="*/ 221583 w 400018"/>
                <a:gd name="connsiteY27" fmla="*/ 272606 h 417988"/>
                <a:gd name="connsiteX28" fmla="*/ 221583 w 400018"/>
                <a:gd name="connsiteY28" fmla="*/ 293910 h 417988"/>
                <a:gd name="connsiteX29" fmla="*/ 197707 w 400018"/>
                <a:gd name="connsiteY29" fmla="*/ 252635 h 417988"/>
                <a:gd name="connsiteX30" fmla="*/ 241427 w 400018"/>
                <a:gd name="connsiteY30" fmla="*/ 176975 h 417988"/>
                <a:gd name="connsiteX31" fmla="*/ 331724 w 400018"/>
                <a:gd name="connsiteY31" fmla="*/ 176975 h 417988"/>
                <a:gd name="connsiteX32" fmla="*/ 242094 w 400018"/>
                <a:gd name="connsiteY32" fmla="*/ 1841 h 417988"/>
                <a:gd name="connsiteX33" fmla="*/ 330994 w 400018"/>
                <a:gd name="connsiteY33" fmla="*/ 1841 h 417988"/>
                <a:gd name="connsiteX34" fmla="*/ 375444 w 400018"/>
                <a:gd name="connsiteY34" fmla="*/ 78772 h 417988"/>
                <a:gd name="connsiteX35" fmla="*/ 331724 w 400018"/>
                <a:gd name="connsiteY35" fmla="*/ 154496 h 417988"/>
                <a:gd name="connsiteX36" fmla="*/ 241427 w 400018"/>
                <a:gd name="connsiteY36" fmla="*/ 154496 h 417988"/>
                <a:gd name="connsiteX37" fmla="*/ 197707 w 400018"/>
                <a:gd name="connsiteY37" fmla="*/ 78931 h 417988"/>
                <a:gd name="connsiteX38" fmla="*/ 68390 w 400018"/>
                <a:gd name="connsiteY38" fmla="*/ 181801 h 417988"/>
                <a:gd name="connsiteX39" fmla="*/ 68390 w 400018"/>
                <a:gd name="connsiteY39" fmla="*/ 206185 h 417988"/>
                <a:gd name="connsiteX40" fmla="*/ 45022 w 400018"/>
                <a:gd name="connsiteY40" fmla="*/ 165735 h 417988"/>
                <a:gd name="connsiteX41" fmla="*/ 89472 w 400018"/>
                <a:gd name="connsiteY41" fmla="*/ 88805 h 417988"/>
                <a:gd name="connsiteX42" fmla="*/ 178372 w 400018"/>
                <a:gd name="connsiteY42" fmla="*/ 88805 h 417988"/>
                <a:gd name="connsiteX43" fmla="*/ 222822 w 400018"/>
                <a:gd name="connsiteY43" fmla="*/ 165735 h 417988"/>
                <a:gd name="connsiteX44" fmla="*/ 199136 w 400018"/>
                <a:gd name="connsiteY44" fmla="*/ 206597 h 417988"/>
                <a:gd name="connsiteX45" fmla="*/ 199136 w 400018"/>
                <a:gd name="connsiteY45" fmla="*/ 181801 h 417988"/>
                <a:gd name="connsiteX46" fmla="*/ 179134 w 400018"/>
                <a:gd name="connsiteY46" fmla="*/ 201803 h 417988"/>
                <a:gd name="connsiteX47" fmla="*/ 179134 w 400018"/>
                <a:gd name="connsiteY47" fmla="*/ 241237 h 417988"/>
                <a:gd name="connsiteX48" fmla="*/ 179134 w 400018"/>
                <a:gd name="connsiteY48" fmla="*/ 241427 h 417988"/>
                <a:gd name="connsiteX49" fmla="*/ 88741 w 400018"/>
                <a:gd name="connsiteY49" fmla="*/ 241427 h 417988"/>
                <a:gd name="connsiteX50" fmla="*/ 88456 w 400018"/>
                <a:gd name="connsiteY50" fmla="*/ 240856 h 417988"/>
                <a:gd name="connsiteX51" fmla="*/ 88456 w 400018"/>
                <a:gd name="connsiteY51" fmla="*/ 201803 h 417988"/>
                <a:gd name="connsiteX52" fmla="*/ 89472 w 400018"/>
                <a:gd name="connsiteY52" fmla="*/ 416497 h 417988"/>
                <a:gd name="connsiteX53" fmla="*/ 45022 w 400018"/>
                <a:gd name="connsiteY53" fmla="*/ 339566 h 417988"/>
                <a:gd name="connsiteX54" fmla="*/ 88741 w 400018"/>
                <a:gd name="connsiteY54" fmla="*/ 263874 h 417988"/>
                <a:gd name="connsiteX55" fmla="*/ 179038 w 400018"/>
                <a:gd name="connsiteY55" fmla="*/ 263874 h 417988"/>
                <a:gd name="connsiteX56" fmla="*/ 222758 w 400018"/>
                <a:gd name="connsiteY56" fmla="*/ 339566 h 417988"/>
                <a:gd name="connsiteX57" fmla="*/ 178308 w 400018"/>
                <a:gd name="connsiteY57" fmla="*/ 416497 h 417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400018" h="417988">
                  <a:moveTo>
                    <a:pt x="0" y="0"/>
                  </a:moveTo>
                  <a:lnTo>
                    <a:pt x="0" y="0"/>
                  </a:lnTo>
                  <a:lnTo>
                    <a:pt x="0" y="417989"/>
                  </a:lnTo>
                  <a:lnTo>
                    <a:pt x="201962" y="417989"/>
                  </a:lnTo>
                  <a:lnTo>
                    <a:pt x="240856" y="350806"/>
                  </a:lnTo>
                  <a:lnTo>
                    <a:pt x="343313" y="350806"/>
                  </a:lnTo>
                  <a:lnTo>
                    <a:pt x="400018" y="252667"/>
                  </a:lnTo>
                  <a:lnTo>
                    <a:pt x="349758" y="165735"/>
                  </a:lnTo>
                  <a:lnTo>
                    <a:pt x="399955" y="78931"/>
                  </a:lnTo>
                  <a:lnTo>
                    <a:pt x="354394" y="0"/>
                  </a:lnTo>
                  <a:lnTo>
                    <a:pt x="218631" y="0"/>
                  </a:lnTo>
                  <a:lnTo>
                    <a:pt x="179673" y="67596"/>
                  </a:lnTo>
                  <a:lnTo>
                    <a:pt x="77184" y="67596"/>
                  </a:lnTo>
                  <a:lnTo>
                    <a:pt x="20511" y="165735"/>
                  </a:lnTo>
                  <a:lnTo>
                    <a:pt x="70707" y="252667"/>
                  </a:lnTo>
                  <a:lnTo>
                    <a:pt x="20511" y="339566"/>
                  </a:lnTo>
                  <a:lnTo>
                    <a:pt x="65818" y="417989"/>
                  </a:lnTo>
                  <a:lnTo>
                    <a:pt x="0" y="417989"/>
                  </a:lnTo>
                  <a:moveTo>
                    <a:pt x="332327" y="327247"/>
                  </a:moveTo>
                  <a:lnTo>
                    <a:pt x="330994" y="329565"/>
                  </a:lnTo>
                  <a:lnTo>
                    <a:pt x="242094" y="329565"/>
                  </a:lnTo>
                  <a:lnTo>
                    <a:pt x="241554" y="328644"/>
                  </a:lnTo>
                  <a:lnTo>
                    <a:pt x="241554" y="292703"/>
                  </a:lnTo>
                  <a:lnTo>
                    <a:pt x="332296" y="292703"/>
                  </a:lnTo>
                  <a:close/>
                  <a:moveTo>
                    <a:pt x="375444" y="252667"/>
                  </a:moveTo>
                  <a:lnTo>
                    <a:pt x="352330" y="292608"/>
                  </a:lnTo>
                  <a:lnTo>
                    <a:pt x="352330" y="272606"/>
                  </a:lnTo>
                  <a:lnTo>
                    <a:pt x="221583" y="272606"/>
                  </a:lnTo>
                  <a:lnTo>
                    <a:pt x="221583" y="293910"/>
                  </a:lnTo>
                  <a:lnTo>
                    <a:pt x="197707" y="252635"/>
                  </a:lnTo>
                  <a:lnTo>
                    <a:pt x="241427" y="176975"/>
                  </a:lnTo>
                  <a:lnTo>
                    <a:pt x="331724" y="176975"/>
                  </a:lnTo>
                  <a:close/>
                  <a:moveTo>
                    <a:pt x="242094" y="1841"/>
                  </a:moveTo>
                  <a:lnTo>
                    <a:pt x="330994" y="1841"/>
                  </a:lnTo>
                  <a:lnTo>
                    <a:pt x="375444" y="78772"/>
                  </a:lnTo>
                  <a:lnTo>
                    <a:pt x="331724" y="154496"/>
                  </a:lnTo>
                  <a:lnTo>
                    <a:pt x="241427" y="154496"/>
                  </a:lnTo>
                  <a:lnTo>
                    <a:pt x="197707" y="78931"/>
                  </a:lnTo>
                  <a:close/>
                  <a:moveTo>
                    <a:pt x="68390" y="181801"/>
                  </a:moveTo>
                  <a:lnTo>
                    <a:pt x="68390" y="206185"/>
                  </a:lnTo>
                  <a:lnTo>
                    <a:pt x="45022" y="165735"/>
                  </a:lnTo>
                  <a:lnTo>
                    <a:pt x="89472" y="88805"/>
                  </a:lnTo>
                  <a:lnTo>
                    <a:pt x="178372" y="88805"/>
                  </a:lnTo>
                  <a:lnTo>
                    <a:pt x="222822" y="165735"/>
                  </a:lnTo>
                  <a:lnTo>
                    <a:pt x="199136" y="206597"/>
                  </a:lnTo>
                  <a:lnTo>
                    <a:pt x="199136" y="181801"/>
                  </a:lnTo>
                  <a:close/>
                  <a:moveTo>
                    <a:pt x="179134" y="201803"/>
                  </a:moveTo>
                  <a:lnTo>
                    <a:pt x="179134" y="241237"/>
                  </a:lnTo>
                  <a:lnTo>
                    <a:pt x="179134" y="241427"/>
                  </a:lnTo>
                  <a:lnTo>
                    <a:pt x="88741" y="241427"/>
                  </a:lnTo>
                  <a:lnTo>
                    <a:pt x="88456" y="240856"/>
                  </a:lnTo>
                  <a:lnTo>
                    <a:pt x="88456" y="201803"/>
                  </a:lnTo>
                  <a:close/>
                  <a:moveTo>
                    <a:pt x="89472" y="416497"/>
                  </a:moveTo>
                  <a:lnTo>
                    <a:pt x="45022" y="339566"/>
                  </a:lnTo>
                  <a:lnTo>
                    <a:pt x="88741" y="263874"/>
                  </a:lnTo>
                  <a:lnTo>
                    <a:pt x="179038" y="263874"/>
                  </a:lnTo>
                  <a:lnTo>
                    <a:pt x="222758" y="339566"/>
                  </a:lnTo>
                  <a:lnTo>
                    <a:pt x="178308" y="416497"/>
                  </a:ln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sz="700" b="1">
                <a:solidFill>
                  <a:schemeClr val="accent1"/>
                </a:solidFill>
              </a:endParaRPr>
            </a:p>
          </p:txBody>
        </p:sp>
        <p:sp>
          <p:nvSpPr>
            <p:cNvPr id="53" name="Freeform 164">
              <a:extLst>
                <a:ext uri="{FF2B5EF4-FFF2-40B4-BE49-F238E27FC236}">
                  <a16:creationId xmlns:a16="http://schemas.microsoft.com/office/drawing/2014/main" id="{9AB083EB-2A7B-C716-7373-1046ABCE52ED}"/>
                </a:ext>
              </a:extLst>
            </p:cNvPr>
            <p:cNvSpPr/>
            <p:nvPr/>
          </p:nvSpPr>
          <p:spPr>
            <a:xfrm>
              <a:off x="5607268" y="1991658"/>
              <a:ext cx="71183" cy="71183"/>
            </a:xfrm>
            <a:custGeom>
              <a:avLst/>
              <a:gdLst>
                <a:gd name="connsiteX0" fmla="*/ 35592 w 71183"/>
                <a:gd name="connsiteY0" fmla="*/ 0 h 71183"/>
                <a:gd name="connsiteX1" fmla="*/ 0 w 71183"/>
                <a:gd name="connsiteY1" fmla="*/ 35592 h 71183"/>
                <a:gd name="connsiteX2" fmla="*/ 35592 w 71183"/>
                <a:gd name="connsiteY2" fmla="*/ 71184 h 71183"/>
                <a:gd name="connsiteX3" fmla="*/ 71183 w 71183"/>
                <a:gd name="connsiteY3" fmla="*/ 35592 h 71183"/>
                <a:gd name="connsiteX4" fmla="*/ 35592 w 71183"/>
                <a:gd name="connsiteY4" fmla="*/ 0 h 71183"/>
                <a:gd name="connsiteX5" fmla="*/ 35592 w 71183"/>
                <a:gd name="connsiteY5" fmla="*/ 51181 h 71183"/>
                <a:gd name="connsiteX6" fmla="*/ 20002 w 71183"/>
                <a:gd name="connsiteY6" fmla="*/ 35592 h 71183"/>
                <a:gd name="connsiteX7" fmla="*/ 35592 w 71183"/>
                <a:gd name="connsiteY7" fmla="*/ 20002 h 71183"/>
                <a:gd name="connsiteX8" fmla="*/ 51181 w 71183"/>
                <a:gd name="connsiteY8" fmla="*/ 35592 h 71183"/>
                <a:gd name="connsiteX9" fmla="*/ 35592 w 71183"/>
                <a:gd name="connsiteY9" fmla="*/ 51181 h 71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183" h="71183">
                  <a:moveTo>
                    <a:pt x="35592" y="0"/>
                  </a:moveTo>
                  <a:cubicBezTo>
                    <a:pt x="15935" y="0"/>
                    <a:pt x="0" y="15935"/>
                    <a:pt x="0" y="35592"/>
                  </a:cubicBezTo>
                  <a:cubicBezTo>
                    <a:pt x="0" y="55248"/>
                    <a:pt x="15935" y="71184"/>
                    <a:pt x="35592" y="71184"/>
                  </a:cubicBezTo>
                  <a:cubicBezTo>
                    <a:pt x="55248" y="71184"/>
                    <a:pt x="71183" y="55248"/>
                    <a:pt x="71183" y="35592"/>
                  </a:cubicBezTo>
                  <a:cubicBezTo>
                    <a:pt x="71149" y="15950"/>
                    <a:pt x="55234" y="35"/>
                    <a:pt x="35592" y="0"/>
                  </a:cubicBezTo>
                  <a:close/>
                  <a:moveTo>
                    <a:pt x="35592" y="51181"/>
                  </a:moveTo>
                  <a:cubicBezTo>
                    <a:pt x="26982" y="51181"/>
                    <a:pt x="20002" y="44201"/>
                    <a:pt x="20002" y="35592"/>
                  </a:cubicBezTo>
                  <a:cubicBezTo>
                    <a:pt x="20002" y="26982"/>
                    <a:pt x="26982" y="20002"/>
                    <a:pt x="35592" y="20002"/>
                  </a:cubicBezTo>
                  <a:cubicBezTo>
                    <a:pt x="44201" y="20002"/>
                    <a:pt x="51181" y="26982"/>
                    <a:pt x="51181" y="35592"/>
                  </a:cubicBezTo>
                  <a:cubicBezTo>
                    <a:pt x="51164" y="44194"/>
                    <a:pt x="44194" y="51164"/>
                    <a:pt x="35592" y="51181"/>
                  </a:cubicBez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sz="700" b="1">
                <a:solidFill>
                  <a:schemeClr val="accent1"/>
                </a:solidFill>
              </a:endParaRPr>
            </a:p>
          </p:txBody>
        </p:sp>
        <p:sp>
          <p:nvSpPr>
            <p:cNvPr id="54" name="Freeform 166">
              <a:extLst>
                <a:ext uri="{FF2B5EF4-FFF2-40B4-BE49-F238E27FC236}">
                  <a16:creationId xmlns:a16="http://schemas.microsoft.com/office/drawing/2014/main" id="{A7094032-256D-C91E-2D4B-5CB10BC42958}"/>
                </a:ext>
              </a:extLst>
            </p:cNvPr>
            <p:cNvSpPr/>
            <p:nvPr/>
          </p:nvSpPr>
          <p:spPr>
            <a:xfrm>
              <a:off x="5760462" y="2082590"/>
              <a:ext cx="71183" cy="71183"/>
            </a:xfrm>
            <a:custGeom>
              <a:avLst/>
              <a:gdLst>
                <a:gd name="connsiteX0" fmla="*/ 35592 w 71183"/>
                <a:gd name="connsiteY0" fmla="*/ 0 h 71183"/>
                <a:gd name="connsiteX1" fmla="*/ 0 w 71183"/>
                <a:gd name="connsiteY1" fmla="*/ 35592 h 71183"/>
                <a:gd name="connsiteX2" fmla="*/ 35592 w 71183"/>
                <a:gd name="connsiteY2" fmla="*/ 71183 h 71183"/>
                <a:gd name="connsiteX3" fmla="*/ 71183 w 71183"/>
                <a:gd name="connsiteY3" fmla="*/ 35592 h 71183"/>
                <a:gd name="connsiteX4" fmla="*/ 35592 w 71183"/>
                <a:gd name="connsiteY4" fmla="*/ 0 h 71183"/>
                <a:gd name="connsiteX5" fmla="*/ 35592 w 71183"/>
                <a:gd name="connsiteY5" fmla="*/ 51181 h 71183"/>
                <a:gd name="connsiteX6" fmla="*/ 20003 w 71183"/>
                <a:gd name="connsiteY6" fmla="*/ 35592 h 71183"/>
                <a:gd name="connsiteX7" fmla="*/ 35592 w 71183"/>
                <a:gd name="connsiteY7" fmla="*/ 20002 h 71183"/>
                <a:gd name="connsiteX8" fmla="*/ 51181 w 71183"/>
                <a:gd name="connsiteY8" fmla="*/ 35592 h 71183"/>
                <a:gd name="connsiteX9" fmla="*/ 35592 w 71183"/>
                <a:gd name="connsiteY9" fmla="*/ 51213 h 71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183" h="71183">
                  <a:moveTo>
                    <a:pt x="35592" y="0"/>
                  </a:moveTo>
                  <a:cubicBezTo>
                    <a:pt x="15935" y="0"/>
                    <a:pt x="0" y="15935"/>
                    <a:pt x="0" y="35592"/>
                  </a:cubicBezTo>
                  <a:cubicBezTo>
                    <a:pt x="0" y="55248"/>
                    <a:pt x="15935" y="71183"/>
                    <a:pt x="35592" y="71183"/>
                  </a:cubicBezTo>
                  <a:cubicBezTo>
                    <a:pt x="55248" y="71183"/>
                    <a:pt x="71183" y="55248"/>
                    <a:pt x="71183" y="35592"/>
                  </a:cubicBezTo>
                  <a:cubicBezTo>
                    <a:pt x="71149" y="15950"/>
                    <a:pt x="55235" y="35"/>
                    <a:pt x="35592" y="0"/>
                  </a:cubicBezTo>
                  <a:close/>
                  <a:moveTo>
                    <a:pt x="35592" y="51181"/>
                  </a:moveTo>
                  <a:cubicBezTo>
                    <a:pt x="26982" y="51181"/>
                    <a:pt x="20003" y="44201"/>
                    <a:pt x="20003" y="35592"/>
                  </a:cubicBezTo>
                  <a:cubicBezTo>
                    <a:pt x="20003" y="26982"/>
                    <a:pt x="26982" y="20002"/>
                    <a:pt x="35592" y="20002"/>
                  </a:cubicBezTo>
                  <a:cubicBezTo>
                    <a:pt x="44201" y="20002"/>
                    <a:pt x="51181" y="26982"/>
                    <a:pt x="51181" y="35592"/>
                  </a:cubicBezTo>
                  <a:cubicBezTo>
                    <a:pt x="51181" y="44206"/>
                    <a:pt x="44206" y="51195"/>
                    <a:pt x="35592" y="51213"/>
                  </a:cubicBez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sz="700" b="1">
                <a:solidFill>
                  <a:schemeClr val="accent1"/>
                </a:solidFill>
              </a:endParaRPr>
            </a:p>
          </p:txBody>
        </p:sp>
      </p:grpSp>
      <p:sp>
        <p:nvSpPr>
          <p:cNvPr id="55" name="Freeform 73">
            <a:extLst>
              <a:ext uri="{FF2B5EF4-FFF2-40B4-BE49-F238E27FC236}">
                <a16:creationId xmlns:a16="http://schemas.microsoft.com/office/drawing/2014/main" id="{DFA2CE88-9943-0E91-9E56-DA51D052249F}"/>
              </a:ext>
            </a:extLst>
          </p:cNvPr>
          <p:cNvSpPr>
            <a:spLocks noChangeAspect="1" noEditPoints="1"/>
          </p:cNvSpPr>
          <p:nvPr/>
        </p:nvSpPr>
        <p:spPr bwMode="auto">
          <a:xfrm>
            <a:off x="3174014" y="3031293"/>
            <a:ext cx="288925" cy="288925"/>
          </a:xfrm>
          <a:custGeom>
            <a:avLst/>
            <a:gdLst>
              <a:gd name="T0" fmla="*/ 255 w 704"/>
              <a:gd name="T1" fmla="*/ 304 h 706"/>
              <a:gd name="T2" fmla="*/ 131 w 704"/>
              <a:gd name="T3" fmla="*/ 304 h 706"/>
              <a:gd name="T4" fmla="*/ 131 w 704"/>
              <a:gd name="T5" fmla="*/ 274 h 706"/>
              <a:gd name="T6" fmla="*/ 255 w 704"/>
              <a:gd name="T7" fmla="*/ 274 h 706"/>
              <a:gd name="T8" fmla="*/ 255 w 704"/>
              <a:gd name="T9" fmla="*/ 304 h 706"/>
              <a:gd name="T10" fmla="*/ 255 w 704"/>
              <a:gd name="T11" fmla="*/ 401 h 706"/>
              <a:gd name="T12" fmla="*/ 131 w 704"/>
              <a:gd name="T13" fmla="*/ 401 h 706"/>
              <a:gd name="T14" fmla="*/ 131 w 704"/>
              <a:gd name="T15" fmla="*/ 431 h 706"/>
              <a:gd name="T16" fmla="*/ 255 w 704"/>
              <a:gd name="T17" fmla="*/ 431 h 706"/>
              <a:gd name="T18" fmla="*/ 255 w 704"/>
              <a:gd name="T19" fmla="*/ 401 h 706"/>
              <a:gd name="T20" fmla="*/ 131 w 704"/>
              <a:gd name="T21" fmla="*/ 559 h 706"/>
              <a:gd name="T22" fmla="*/ 255 w 704"/>
              <a:gd name="T23" fmla="*/ 559 h 706"/>
              <a:gd name="T24" fmla="*/ 255 w 704"/>
              <a:gd name="T25" fmla="*/ 528 h 706"/>
              <a:gd name="T26" fmla="*/ 131 w 704"/>
              <a:gd name="T27" fmla="*/ 528 h 706"/>
              <a:gd name="T28" fmla="*/ 131 w 704"/>
              <a:gd name="T29" fmla="*/ 559 h 706"/>
              <a:gd name="T30" fmla="*/ 430 w 704"/>
              <a:gd name="T31" fmla="*/ 431 h 706"/>
              <a:gd name="T32" fmla="*/ 591 w 704"/>
              <a:gd name="T33" fmla="*/ 431 h 706"/>
              <a:gd name="T34" fmla="*/ 591 w 704"/>
              <a:gd name="T35" fmla="*/ 401 h 706"/>
              <a:gd name="T36" fmla="*/ 430 w 704"/>
              <a:gd name="T37" fmla="*/ 401 h 706"/>
              <a:gd name="T38" fmla="*/ 430 w 704"/>
              <a:gd name="T39" fmla="*/ 431 h 706"/>
              <a:gd name="T40" fmla="*/ 430 w 704"/>
              <a:gd name="T41" fmla="*/ 559 h 706"/>
              <a:gd name="T42" fmla="*/ 591 w 704"/>
              <a:gd name="T43" fmla="*/ 559 h 706"/>
              <a:gd name="T44" fmla="*/ 591 w 704"/>
              <a:gd name="T45" fmla="*/ 528 h 706"/>
              <a:gd name="T46" fmla="*/ 430 w 704"/>
              <a:gd name="T47" fmla="*/ 528 h 706"/>
              <a:gd name="T48" fmla="*/ 430 w 704"/>
              <a:gd name="T49" fmla="*/ 559 h 706"/>
              <a:gd name="T50" fmla="*/ 323 w 704"/>
              <a:gd name="T51" fmla="*/ 274 h 706"/>
              <a:gd name="T52" fmla="*/ 704 w 704"/>
              <a:gd name="T53" fmla="*/ 274 h 706"/>
              <a:gd name="T54" fmla="*/ 704 w 704"/>
              <a:gd name="T55" fmla="*/ 706 h 706"/>
              <a:gd name="T56" fmla="*/ 323 w 704"/>
              <a:gd name="T57" fmla="*/ 706 h 706"/>
              <a:gd name="T58" fmla="*/ 323 w 704"/>
              <a:gd name="T59" fmla="*/ 274 h 706"/>
              <a:gd name="T60" fmla="*/ 353 w 704"/>
              <a:gd name="T61" fmla="*/ 675 h 706"/>
              <a:gd name="T62" fmla="*/ 673 w 704"/>
              <a:gd name="T63" fmla="*/ 675 h 706"/>
              <a:gd name="T64" fmla="*/ 673 w 704"/>
              <a:gd name="T65" fmla="*/ 305 h 706"/>
              <a:gd name="T66" fmla="*/ 353 w 704"/>
              <a:gd name="T67" fmla="*/ 305 h 706"/>
              <a:gd name="T68" fmla="*/ 353 w 704"/>
              <a:gd name="T69" fmla="*/ 675 h 706"/>
              <a:gd name="T70" fmla="*/ 430 w 704"/>
              <a:gd name="T71" fmla="*/ 147 h 706"/>
              <a:gd name="T72" fmla="*/ 131 w 704"/>
              <a:gd name="T73" fmla="*/ 147 h 706"/>
              <a:gd name="T74" fmla="*/ 131 w 704"/>
              <a:gd name="T75" fmla="*/ 178 h 706"/>
              <a:gd name="T76" fmla="*/ 430 w 704"/>
              <a:gd name="T77" fmla="*/ 178 h 706"/>
              <a:gd name="T78" fmla="*/ 430 w 704"/>
              <a:gd name="T79" fmla="*/ 147 h 706"/>
              <a:gd name="T80" fmla="*/ 704 w 704"/>
              <a:gd name="T81" fmla="*/ 149 h 706"/>
              <a:gd name="T82" fmla="*/ 704 w 704"/>
              <a:gd name="T83" fmla="*/ 225 h 706"/>
              <a:gd name="T84" fmla="*/ 673 w 704"/>
              <a:gd name="T85" fmla="*/ 225 h 706"/>
              <a:gd name="T86" fmla="*/ 673 w 704"/>
              <a:gd name="T87" fmla="*/ 176 h 706"/>
              <a:gd name="T88" fmla="*/ 533 w 704"/>
              <a:gd name="T89" fmla="*/ 176 h 706"/>
              <a:gd name="T90" fmla="*/ 533 w 704"/>
              <a:gd name="T91" fmla="*/ 29 h 706"/>
              <a:gd name="T92" fmla="*/ 29 w 704"/>
              <a:gd name="T93" fmla="*/ 29 h 706"/>
              <a:gd name="T94" fmla="*/ 29 w 704"/>
              <a:gd name="T95" fmla="*/ 675 h 706"/>
              <a:gd name="T96" fmla="*/ 274 w 704"/>
              <a:gd name="T97" fmla="*/ 675 h 706"/>
              <a:gd name="T98" fmla="*/ 274 w 704"/>
              <a:gd name="T99" fmla="*/ 706 h 706"/>
              <a:gd name="T100" fmla="*/ 0 w 704"/>
              <a:gd name="T101" fmla="*/ 706 h 706"/>
              <a:gd name="T102" fmla="*/ 0 w 704"/>
              <a:gd name="T103" fmla="*/ 0 h 706"/>
              <a:gd name="T104" fmla="*/ 554 w 704"/>
              <a:gd name="T105" fmla="*/ 0 h 706"/>
              <a:gd name="T106" fmla="*/ 704 w 704"/>
              <a:gd name="T107" fmla="*/ 149 h 706"/>
              <a:gd name="T108" fmla="*/ 563 w 704"/>
              <a:gd name="T109" fmla="*/ 146 h 706"/>
              <a:gd name="T110" fmla="*/ 657 w 704"/>
              <a:gd name="T111" fmla="*/ 146 h 706"/>
              <a:gd name="T112" fmla="*/ 563 w 704"/>
              <a:gd name="T113" fmla="*/ 51 h 706"/>
              <a:gd name="T114" fmla="*/ 563 w 704"/>
              <a:gd name="T115" fmla="*/ 146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04" h="706">
                <a:moveTo>
                  <a:pt x="255" y="304"/>
                </a:moveTo>
                <a:lnTo>
                  <a:pt x="131" y="304"/>
                </a:lnTo>
                <a:lnTo>
                  <a:pt x="131" y="274"/>
                </a:lnTo>
                <a:lnTo>
                  <a:pt x="255" y="274"/>
                </a:lnTo>
                <a:lnTo>
                  <a:pt x="255" y="304"/>
                </a:lnTo>
                <a:close/>
                <a:moveTo>
                  <a:pt x="255" y="401"/>
                </a:moveTo>
                <a:lnTo>
                  <a:pt x="131" y="401"/>
                </a:lnTo>
                <a:lnTo>
                  <a:pt x="131" y="431"/>
                </a:lnTo>
                <a:lnTo>
                  <a:pt x="255" y="431"/>
                </a:lnTo>
                <a:lnTo>
                  <a:pt x="255" y="401"/>
                </a:lnTo>
                <a:close/>
                <a:moveTo>
                  <a:pt x="131" y="559"/>
                </a:moveTo>
                <a:lnTo>
                  <a:pt x="255" y="559"/>
                </a:lnTo>
                <a:lnTo>
                  <a:pt x="255" y="528"/>
                </a:lnTo>
                <a:lnTo>
                  <a:pt x="131" y="528"/>
                </a:lnTo>
                <a:lnTo>
                  <a:pt x="131" y="559"/>
                </a:lnTo>
                <a:close/>
                <a:moveTo>
                  <a:pt x="430" y="431"/>
                </a:moveTo>
                <a:lnTo>
                  <a:pt x="591" y="431"/>
                </a:lnTo>
                <a:lnTo>
                  <a:pt x="591" y="401"/>
                </a:lnTo>
                <a:lnTo>
                  <a:pt x="430" y="401"/>
                </a:lnTo>
                <a:lnTo>
                  <a:pt x="430" y="431"/>
                </a:lnTo>
                <a:close/>
                <a:moveTo>
                  <a:pt x="430" y="559"/>
                </a:moveTo>
                <a:lnTo>
                  <a:pt x="591" y="559"/>
                </a:lnTo>
                <a:lnTo>
                  <a:pt x="591" y="528"/>
                </a:lnTo>
                <a:lnTo>
                  <a:pt x="430" y="528"/>
                </a:lnTo>
                <a:lnTo>
                  <a:pt x="430" y="559"/>
                </a:lnTo>
                <a:close/>
                <a:moveTo>
                  <a:pt x="323" y="274"/>
                </a:moveTo>
                <a:lnTo>
                  <a:pt x="704" y="274"/>
                </a:lnTo>
                <a:lnTo>
                  <a:pt x="704" y="706"/>
                </a:lnTo>
                <a:lnTo>
                  <a:pt x="323" y="706"/>
                </a:lnTo>
                <a:lnTo>
                  <a:pt x="323" y="274"/>
                </a:lnTo>
                <a:close/>
                <a:moveTo>
                  <a:pt x="353" y="675"/>
                </a:moveTo>
                <a:lnTo>
                  <a:pt x="673" y="675"/>
                </a:lnTo>
                <a:lnTo>
                  <a:pt x="673" y="305"/>
                </a:lnTo>
                <a:lnTo>
                  <a:pt x="353" y="305"/>
                </a:lnTo>
                <a:lnTo>
                  <a:pt x="353" y="675"/>
                </a:lnTo>
                <a:close/>
                <a:moveTo>
                  <a:pt x="430" y="147"/>
                </a:moveTo>
                <a:lnTo>
                  <a:pt x="131" y="147"/>
                </a:lnTo>
                <a:lnTo>
                  <a:pt x="131" y="178"/>
                </a:lnTo>
                <a:lnTo>
                  <a:pt x="430" y="178"/>
                </a:lnTo>
                <a:lnTo>
                  <a:pt x="430" y="147"/>
                </a:lnTo>
                <a:close/>
                <a:moveTo>
                  <a:pt x="704" y="149"/>
                </a:moveTo>
                <a:lnTo>
                  <a:pt x="704" y="225"/>
                </a:lnTo>
                <a:lnTo>
                  <a:pt x="673" y="225"/>
                </a:lnTo>
                <a:lnTo>
                  <a:pt x="673" y="176"/>
                </a:lnTo>
                <a:lnTo>
                  <a:pt x="533" y="176"/>
                </a:lnTo>
                <a:lnTo>
                  <a:pt x="533" y="29"/>
                </a:lnTo>
                <a:lnTo>
                  <a:pt x="29" y="29"/>
                </a:lnTo>
                <a:lnTo>
                  <a:pt x="29" y="675"/>
                </a:lnTo>
                <a:lnTo>
                  <a:pt x="274" y="675"/>
                </a:lnTo>
                <a:lnTo>
                  <a:pt x="274" y="706"/>
                </a:lnTo>
                <a:lnTo>
                  <a:pt x="0" y="706"/>
                </a:lnTo>
                <a:lnTo>
                  <a:pt x="0" y="0"/>
                </a:lnTo>
                <a:lnTo>
                  <a:pt x="554" y="0"/>
                </a:lnTo>
                <a:lnTo>
                  <a:pt x="704" y="149"/>
                </a:lnTo>
                <a:close/>
                <a:moveTo>
                  <a:pt x="563" y="146"/>
                </a:moveTo>
                <a:lnTo>
                  <a:pt x="657" y="146"/>
                </a:lnTo>
                <a:lnTo>
                  <a:pt x="563" y="51"/>
                </a:lnTo>
                <a:lnTo>
                  <a:pt x="563" y="146"/>
                </a:lnTo>
                <a:close/>
              </a:path>
            </a:pathLst>
          </a:custGeom>
          <a:solidFill>
            <a:srgbClr val="525A72"/>
          </a:solidFill>
          <a:ln>
            <a:noFill/>
          </a:ln>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ja-JP" altLang="en-US" sz="700" b="1">
              <a:solidFill>
                <a:schemeClr val="accent1"/>
              </a:solidFill>
            </a:endParaRPr>
          </a:p>
        </p:txBody>
      </p:sp>
      <p:grpSp>
        <p:nvGrpSpPr>
          <p:cNvPr id="67" name="Group 66">
            <a:extLst>
              <a:ext uri="{FF2B5EF4-FFF2-40B4-BE49-F238E27FC236}">
                <a16:creationId xmlns:a16="http://schemas.microsoft.com/office/drawing/2014/main" id="{026AEF06-B206-87A8-4255-185D97F2D8C5}"/>
              </a:ext>
            </a:extLst>
          </p:cNvPr>
          <p:cNvGrpSpPr/>
          <p:nvPr/>
        </p:nvGrpSpPr>
        <p:grpSpPr>
          <a:xfrm>
            <a:off x="6281696" y="2959293"/>
            <a:ext cx="434521" cy="432000"/>
            <a:chOff x="7573675" y="2959293"/>
            <a:chExt cx="434521" cy="432000"/>
          </a:xfrm>
        </p:grpSpPr>
        <p:sp>
          <p:nvSpPr>
            <p:cNvPr id="44" name="Google Shape;118;p22">
              <a:extLst>
                <a:ext uri="{FF2B5EF4-FFF2-40B4-BE49-F238E27FC236}">
                  <a16:creationId xmlns:a16="http://schemas.microsoft.com/office/drawing/2014/main" id="{5986E17D-749A-007F-BD16-4D888864B195}"/>
                </a:ext>
              </a:extLst>
            </p:cNvPr>
            <p:cNvSpPr txBox="1"/>
            <p:nvPr/>
          </p:nvSpPr>
          <p:spPr>
            <a:xfrm>
              <a:off x="7936196" y="2959293"/>
              <a:ext cx="72000" cy="432000"/>
            </a:xfrm>
            <a:prstGeom prst="rect">
              <a:avLst/>
            </a:prstGeom>
            <a:solidFill>
              <a:srgbClr val="CFD6E8"/>
            </a:solidFill>
            <a:ln>
              <a:noFill/>
            </a:ln>
          </p:spPr>
          <p:txBody>
            <a:bodyPr spcFirstLastPara="1" wrap="square" lIns="72000" tIns="72000" rIns="72000" bIns="72000" rtlCol="0" anchor="ctr" anchorCtr="0">
              <a:noAutofit/>
            </a:bodyPr>
            <a:lstStyle/>
            <a:p>
              <a:pPr rtl="0"/>
              <a:endParaRPr sz="1400" b="1">
                <a:solidFill>
                  <a:schemeClr val="lt1"/>
                </a:solidFill>
              </a:endParaRPr>
            </a:p>
          </p:txBody>
        </p:sp>
        <p:sp>
          <p:nvSpPr>
            <p:cNvPr id="56" name="Freeform 80">
              <a:extLst>
                <a:ext uri="{FF2B5EF4-FFF2-40B4-BE49-F238E27FC236}">
                  <a16:creationId xmlns:a16="http://schemas.microsoft.com/office/drawing/2014/main" id="{6F0EBEE0-3E02-DD7D-C385-EDBA81BE2FC0}"/>
                </a:ext>
              </a:extLst>
            </p:cNvPr>
            <p:cNvSpPr>
              <a:spLocks noChangeAspect="1" noEditPoints="1"/>
            </p:cNvSpPr>
            <p:nvPr/>
          </p:nvSpPr>
          <p:spPr bwMode="auto">
            <a:xfrm>
              <a:off x="7573675" y="3031293"/>
              <a:ext cx="287338" cy="288925"/>
            </a:xfrm>
            <a:custGeom>
              <a:avLst/>
              <a:gdLst>
                <a:gd name="T0" fmla="*/ 527 w 704"/>
                <a:gd name="T1" fmla="*/ 320 h 706"/>
                <a:gd name="T2" fmla="*/ 588 w 704"/>
                <a:gd name="T3" fmla="*/ 259 h 706"/>
                <a:gd name="T4" fmla="*/ 631 w 704"/>
                <a:gd name="T5" fmla="*/ 214 h 706"/>
                <a:gd name="T6" fmla="*/ 506 w 704"/>
                <a:gd name="T7" fmla="*/ 88 h 706"/>
                <a:gd name="T8" fmla="*/ 462 w 704"/>
                <a:gd name="T9" fmla="*/ 131 h 706"/>
                <a:gd name="T10" fmla="*/ 400 w 704"/>
                <a:gd name="T11" fmla="*/ 194 h 706"/>
                <a:gd name="T12" fmla="*/ 87 w 704"/>
                <a:gd name="T13" fmla="*/ 507 h 706"/>
                <a:gd name="T14" fmla="*/ 31 w 704"/>
                <a:gd name="T15" fmla="*/ 691 h 706"/>
                <a:gd name="T16" fmla="*/ 213 w 704"/>
                <a:gd name="T17" fmla="*/ 635 h 706"/>
                <a:gd name="T18" fmla="*/ 527 w 704"/>
                <a:gd name="T19" fmla="*/ 320 h 706"/>
                <a:gd name="T20" fmla="*/ 527 w 704"/>
                <a:gd name="T21" fmla="*/ 320 h 706"/>
                <a:gd name="T22" fmla="*/ 483 w 704"/>
                <a:gd name="T23" fmla="*/ 153 h 706"/>
                <a:gd name="T24" fmla="*/ 506 w 704"/>
                <a:gd name="T25" fmla="*/ 130 h 706"/>
                <a:gd name="T26" fmla="*/ 589 w 704"/>
                <a:gd name="T27" fmla="*/ 214 h 706"/>
                <a:gd name="T28" fmla="*/ 567 w 704"/>
                <a:gd name="T29" fmla="*/ 237 h 706"/>
                <a:gd name="T30" fmla="*/ 540 w 704"/>
                <a:gd name="T31" fmla="*/ 264 h 706"/>
                <a:gd name="T32" fmla="*/ 456 w 704"/>
                <a:gd name="T33" fmla="*/ 179 h 706"/>
                <a:gd name="T34" fmla="*/ 483 w 704"/>
                <a:gd name="T35" fmla="*/ 153 h 706"/>
                <a:gd name="T36" fmla="*/ 400 w 704"/>
                <a:gd name="T37" fmla="*/ 235 h 706"/>
                <a:gd name="T38" fmla="*/ 431 w 704"/>
                <a:gd name="T39" fmla="*/ 267 h 706"/>
                <a:gd name="T40" fmla="*/ 175 w 704"/>
                <a:gd name="T41" fmla="*/ 525 h 706"/>
                <a:gd name="T42" fmla="*/ 130 w 704"/>
                <a:gd name="T43" fmla="*/ 525 h 706"/>
                <a:gd name="T44" fmla="*/ 121 w 704"/>
                <a:gd name="T45" fmla="*/ 516 h 706"/>
                <a:gd name="T46" fmla="*/ 400 w 704"/>
                <a:gd name="T47" fmla="*/ 235 h 706"/>
                <a:gd name="T48" fmla="*/ 76 w 704"/>
                <a:gd name="T49" fmla="*/ 646 h 706"/>
                <a:gd name="T50" fmla="*/ 82 w 704"/>
                <a:gd name="T51" fmla="*/ 625 h 706"/>
                <a:gd name="T52" fmla="*/ 97 w 704"/>
                <a:gd name="T53" fmla="*/ 639 h 706"/>
                <a:gd name="T54" fmla="*/ 76 w 704"/>
                <a:gd name="T55" fmla="*/ 646 h 706"/>
                <a:gd name="T56" fmla="*/ 128 w 704"/>
                <a:gd name="T57" fmla="*/ 629 h 706"/>
                <a:gd name="T58" fmla="*/ 92 w 704"/>
                <a:gd name="T59" fmla="*/ 592 h 706"/>
                <a:gd name="T60" fmla="*/ 106 w 704"/>
                <a:gd name="T61" fmla="*/ 544 h 706"/>
                <a:gd name="T62" fmla="*/ 117 w 704"/>
                <a:gd name="T63" fmla="*/ 554 h 706"/>
                <a:gd name="T64" fmla="*/ 166 w 704"/>
                <a:gd name="T65" fmla="*/ 554 h 706"/>
                <a:gd name="T66" fmla="*/ 166 w 704"/>
                <a:gd name="T67" fmla="*/ 604 h 706"/>
                <a:gd name="T68" fmla="*/ 177 w 704"/>
                <a:gd name="T69" fmla="*/ 614 h 706"/>
                <a:gd name="T70" fmla="*/ 128 w 704"/>
                <a:gd name="T71" fmla="*/ 629 h 706"/>
                <a:gd name="T72" fmla="*/ 205 w 704"/>
                <a:gd name="T73" fmla="*/ 601 h 706"/>
                <a:gd name="T74" fmla="*/ 197 w 704"/>
                <a:gd name="T75" fmla="*/ 592 h 706"/>
                <a:gd name="T76" fmla="*/ 197 w 704"/>
                <a:gd name="T77" fmla="*/ 545 h 706"/>
                <a:gd name="T78" fmla="*/ 452 w 704"/>
                <a:gd name="T79" fmla="*/ 288 h 706"/>
                <a:gd name="T80" fmla="*/ 484 w 704"/>
                <a:gd name="T81" fmla="*/ 320 h 706"/>
                <a:gd name="T82" fmla="*/ 205 w 704"/>
                <a:gd name="T83" fmla="*/ 601 h 706"/>
                <a:gd name="T84" fmla="*/ 505 w 704"/>
                <a:gd name="T85" fmla="*/ 299 h 706"/>
                <a:gd name="T86" fmla="*/ 422 w 704"/>
                <a:gd name="T87" fmla="*/ 214 h 706"/>
                <a:gd name="T88" fmla="*/ 435 w 704"/>
                <a:gd name="T89" fmla="*/ 201 h 706"/>
                <a:gd name="T90" fmla="*/ 519 w 704"/>
                <a:gd name="T91" fmla="*/ 284 h 706"/>
                <a:gd name="T92" fmla="*/ 505 w 704"/>
                <a:gd name="T93" fmla="*/ 299 h 706"/>
                <a:gd name="T94" fmla="*/ 704 w 704"/>
                <a:gd name="T95" fmla="*/ 706 h 706"/>
                <a:gd name="T96" fmla="*/ 243 w 704"/>
                <a:gd name="T97" fmla="*/ 706 h 706"/>
                <a:gd name="T98" fmla="*/ 243 w 704"/>
                <a:gd name="T99" fmla="*/ 675 h 706"/>
                <a:gd name="T100" fmla="*/ 673 w 704"/>
                <a:gd name="T101" fmla="*/ 675 h 706"/>
                <a:gd name="T102" fmla="*/ 673 w 704"/>
                <a:gd name="T103" fmla="*/ 31 h 706"/>
                <a:gd name="T104" fmla="*/ 31 w 704"/>
                <a:gd name="T105" fmla="*/ 31 h 706"/>
                <a:gd name="T106" fmla="*/ 31 w 704"/>
                <a:gd name="T107" fmla="*/ 691 h 706"/>
                <a:gd name="T108" fmla="*/ 0 w 704"/>
                <a:gd name="T109" fmla="*/ 691 h 706"/>
                <a:gd name="T110" fmla="*/ 0 w 704"/>
                <a:gd name="T111" fmla="*/ 0 h 706"/>
                <a:gd name="T112" fmla="*/ 704 w 704"/>
                <a:gd name="T113" fmla="*/ 0 h 706"/>
                <a:gd name="T114" fmla="*/ 704 w 704"/>
                <a:gd name="T115" fmla="*/ 706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04" h="706">
                  <a:moveTo>
                    <a:pt x="527" y="320"/>
                  </a:moveTo>
                  <a:lnTo>
                    <a:pt x="588" y="259"/>
                  </a:lnTo>
                  <a:lnTo>
                    <a:pt x="631" y="214"/>
                  </a:lnTo>
                  <a:lnTo>
                    <a:pt x="506" y="88"/>
                  </a:lnTo>
                  <a:lnTo>
                    <a:pt x="462" y="131"/>
                  </a:lnTo>
                  <a:lnTo>
                    <a:pt x="400" y="194"/>
                  </a:lnTo>
                  <a:lnTo>
                    <a:pt x="87" y="507"/>
                  </a:lnTo>
                  <a:lnTo>
                    <a:pt x="31" y="691"/>
                  </a:lnTo>
                  <a:lnTo>
                    <a:pt x="213" y="635"/>
                  </a:lnTo>
                  <a:lnTo>
                    <a:pt x="527" y="320"/>
                  </a:lnTo>
                  <a:lnTo>
                    <a:pt x="527" y="320"/>
                  </a:lnTo>
                  <a:close/>
                  <a:moveTo>
                    <a:pt x="483" y="153"/>
                  </a:moveTo>
                  <a:lnTo>
                    <a:pt x="506" y="130"/>
                  </a:lnTo>
                  <a:lnTo>
                    <a:pt x="589" y="214"/>
                  </a:lnTo>
                  <a:lnTo>
                    <a:pt x="567" y="237"/>
                  </a:lnTo>
                  <a:lnTo>
                    <a:pt x="540" y="264"/>
                  </a:lnTo>
                  <a:lnTo>
                    <a:pt x="456" y="179"/>
                  </a:lnTo>
                  <a:lnTo>
                    <a:pt x="483" y="153"/>
                  </a:lnTo>
                  <a:close/>
                  <a:moveTo>
                    <a:pt x="400" y="235"/>
                  </a:moveTo>
                  <a:lnTo>
                    <a:pt x="431" y="267"/>
                  </a:lnTo>
                  <a:lnTo>
                    <a:pt x="175" y="525"/>
                  </a:lnTo>
                  <a:lnTo>
                    <a:pt x="130" y="525"/>
                  </a:lnTo>
                  <a:lnTo>
                    <a:pt x="121" y="516"/>
                  </a:lnTo>
                  <a:lnTo>
                    <a:pt x="400" y="235"/>
                  </a:lnTo>
                  <a:close/>
                  <a:moveTo>
                    <a:pt x="76" y="646"/>
                  </a:moveTo>
                  <a:lnTo>
                    <a:pt x="82" y="625"/>
                  </a:lnTo>
                  <a:lnTo>
                    <a:pt x="97" y="639"/>
                  </a:lnTo>
                  <a:lnTo>
                    <a:pt x="76" y="646"/>
                  </a:lnTo>
                  <a:close/>
                  <a:moveTo>
                    <a:pt x="128" y="629"/>
                  </a:moveTo>
                  <a:lnTo>
                    <a:pt x="92" y="592"/>
                  </a:lnTo>
                  <a:lnTo>
                    <a:pt x="106" y="544"/>
                  </a:lnTo>
                  <a:lnTo>
                    <a:pt x="117" y="554"/>
                  </a:lnTo>
                  <a:lnTo>
                    <a:pt x="166" y="554"/>
                  </a:lnTo>
                  <a:lnTo>
                    <a:pt x="166" y="604"/>
                  </a:lnTo>
                  <a:lnTo>
                    <a:pt x="177" y="614"/>
                  </a:lnTo>
                  <a:lnTo>
                    <a:pt x="128" y="629"/>
                  </a:lnTo>
                  <a:close/>
                  <a:moveTo>
                    <a:pt x="205" y="601"/>
                  </a:moveTo>
                  <a:lnTo>
                    <a:pt x="197" y="592"/>
                  </a:lnTo>
                  <a:lnTo>
                    <a:pt x="197" y="545"/>
                  </a:lnTo>
                  <a:lnTo>
                    <a:pt x="452" y="288"/>
                  </a:lnTo>
                  <a:lnTo>
                    <a:pt x="484" y="320"/>
                  </a:lnTo>
                  <a:lnTo>
                    <a:pt x="205" y="601"/>
                  </a:lnTo>
                  <a:close/>
                  <a:moveTo>
                    <a:pt x="505" y="299"/>
                  </a:moveTo>
                  <a:lnTo>
                    <a:pt x="422" y="214"/>
                  </a:lnTo>
                  <a:lnTo>
                    <a:pt x="435" y="201"/>
                  </a:lnTo>
                  <a:lnTo>
                    <a:pt x="519" y="284"/>
                  </a:lnTo>
                  <a:lnTo>
                    <a:pt x="505" y="299"/>
                  </a:lnTo>
                  <a:close/>
                  <a:moveTo>
                    <a:pt x="704" y="706"/>
                  </a:moveTo>
                  <a:lnTo>
                    <a:pt x="243" y="706"/>
                  </a:lnTo>
                  <a:lnTo>
                    <a:pt x="243" y="675"/>
                  </a:lnTo>
                  <a:lnTo>
                    <a:pt x="673" y="675"/>
                  </a:lnTo>
                  <a:lnTo>
                    <a:pt x="673" y="31"/>
                  </a:lnTo>
                  <a:lnTo>
                    <a:pt x="31" y="31"/>
                  </a:lnTo>
                  <a:lnTo>
                    <a:pt x="31" y="691"/>
                  </a:lnTo>
                  <a:lnTo>
                    <a:pt x="0" y="691"/>
                  </a:lnTo>
                  <a:lnTo>
                    <a:pt x="0" y="0"/>
                  </a:lnTo>
                  <a:lnTo>
                    <a:pt x="704" y="0"/>
                  </a:lnTo>
                  <a:lnTo>
                    <a:pt x="704" y="706"/>
                  </a:lnTo>
                  <a:close/>
                </a:path>
              </a:pathLst>
            </a:custGeom>
            <a:solidFill>
              <a:srgbClr val="525A72"/>
            </a:solidFill>
            <a:ln>
              <a:noFill/>
            </a:ln>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ja-JP" altLang="en-US" b="1">
                <a:solidFill>
                  <a:schemeClr val="accent1"/>
                </a:solidFill>
              </a:endParaRPr>
            </a:p>
          </p:txBody>
        </p:sp>
      </p:grpSp>
      <p:sp>
        <p:nvSpPr>
          <p:cNvPr id="58" name="Freeform 17">
            <a:extLst>
              <a:ext uri="{FF2B5EF4-FFF2-40B4-BE49-F238E27FC236}">
                <a16:creationId xmlns:a16="http://schemas.microsoft.com/office/drawing/2014/main" id="{04C2D0C9-53A1-E466-C138-6B52A09F4BE0}"/>
              </a:ext>
            </a:extLst>
          </p:cNvPr>
          <p:cNvSpPr/>
          <p:nvPr/>
        </p:nvSpPr>
        <p:spPr>
          <a:xfrm>
            <a:off x="6326409" y="5612997"/>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sp>
        <p:nvSpPr>
          <p:cNvPr id="66" name="Freeform 17">
            <a:extLst>
              <a:ext uri="{FF2B5EF4-FFF2-40B4-BE49-F238E27FC236}">
                <a16:creationId xmlns:a16="http://schemas.microsoft.com/office/drawing/2014/main" id="{688A7651-86DA-EB78-844E-9D68BD4ED8F2}"/>
              </a:ext>
            </a:extLst>
          </p:cNvPr>
          <p:cNvSpPr/>
          <p:nvPr/>
        </p:nvSpPr>
        <p:spPr>
          <a:xfrm>
            <a:off x="3173089" y="4712046"/>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sp>
        <p:nvSpPr>
          <p:cNvPr id="4" name="Rectangle 3">
            <a:extLst>
              <a:ext uri="{FF2B5EF4-FFF2-40B4-BE49-F238E27FC236}">
                <a16:creationId xmlns:a16="http://schemas.microsoft.com/office/drawing/2014/main" id="{A9002085-619F-5CF6-10B3-9429CA5169A9}"/>
              </a:ext>
            </a:extLst>
          </p:cNvPr>
          <p:cNvSpPr/>
          <p:nvPr/>
        </p:nvSpPr>
        <p:spPr>
          <a:xfrm>
            <a:off x="3102014" y="132067"/>
            <a:ext cx="5342192" cy="216216"/>
          </a:xfrm>
          <a:prstGeom prst="rect">
            <a:avLst/>
          </a:prstGeom>
          <a:noFill/>
          <a:ln>
            <a:noFill/>
          </a:ln>
        </p:spPr>
        <p:txBody>
          <a:bodyPr wrap="none" lIns="0" tIns="0" rIns="0" bIns="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buClr>
                <a:srgbClr val="FFFFFF"/>
              </a:buClr>
              <a:buSzPts val="14400"/>
              <a:defRPr/>
            </a:pPr>
            <a:r>
              <a:rPr lang="en-GB" sz="800" kern="0" dirty="0">
                <a:solidFill>
                  <a:srgbClr val="A4A3B2"/>
                </a:solidFill>
                <a:ea typeface="Georgia"/>
                <a:cs typeface="Georgia"/>
                <a:sym typeface="Georgia"/>
              </a:rPr>
              <a:t>3. CIVIL PROTECTION DUTIES, TASKS AND RIGHTS </a:t>
            </a:r>
          </a:p>
        </p:txBody>
      </p:sp>
      <p:grpSp>
        <p:nvGrpSpPr>
          <p:cNvPr id="9" name="Group 8">
            <a:extLst>
              <a:ext uri="{FF2B5EF4-FFF2-40B4-BE49-F238E27FC236}">
                <a16:creationId xmlns:a16="http://schemas.microsoft.com/office/drawing/2014/main" id="{054A85C6-74AA-72C0-B18E-62769078403F}"/>
              </a:ext>
            </a:extLst>
          </p:cNvPr>
          <p:cNvGrpSpPr/>
          <p:nvPr/>
        </p:nvGrpSpPr>
        <p:grpSpPr>
          <a:xfrm>
            <a:off x="7349471" y="130795"/>
            <a:ext cx="4399626" cy="216216"/>
            <a:chOff x="7793031" y="130795"/>
            <a:chExt cx="3714230" cy="217488"/>
          </a:xfrm>
        </p:grpSpPr>
        <p:sp>
          <p:nvSpPr>
            <p:cNvPr id="14" name="Rectangle 13">
              <a:extLst>
                <a:ext uri="{FF2B5EF4-FFF2-40B4-BE49-F238E27FC236}">
                  <a16:creationId xmlns:a16="http://schemas.microsoft.com/office/drawing/2014/main" id="{BFC9BEA7-CFC8-5F3D-AAEF-78B7F4F88206}"/>
                </a:ext>
              </a:extLst>
            </p:cNvPr>
            <p:cNvSpPr/>
            <p:nvPr/>
          </p:nvSpPr>
          <p:spPr>
            <a:xfrm>
              <a:off x="7793031" y="130795"/>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effectLst/>
                  <a:uLnTx/>
                  <a:uFillTx/>
                  <a:ea typeface="Georgia"/>
                  <a:cs typeface="Georgia"/>
                  <a:sym typeface="Georgia"/>
                </a:rPr>
                <a:t>3</a:t>
              </a:r>
              <a:r>
                <a:rPr lang="en-GB" sz="800" b="1" kern="0" dirty="0">
                  <a:ea typeface="Georgia"/>
                  <a:cs typeface="Georgia"/>
                  <a:sym typeface="Georgia"/>
                </a:rPr>
                <a:t>.1</a:t>
              </a:r>
              <a:endParaRPr kumimoji="0" lang="en-GB" sz="800" b="1" i="0" u="none" strike="noStrike" kern="0" cap="none" spc="0" normalizeH="0" baseline="0" dirty="0">
                <a:ln>
                  <a:noFill/>
                </a:ln>
                <a:effectLst/>
                <a:uLnTx/>
                <a:uFillTx/>
                <a:ea typeface="Georgia"/>
                <a:cs typeface="Georgia"/>
                <a:sym typeface="Georgia"/>
              </a:endParaRPr>
            </a:p>
          </p:txBody>
        </p:sp>
        <p:sp>
          <p:nvSpPr>
            <p:cNvPr id="15" name="Rectangle 14">
              <a:extLst>
                <a:ext uri="{FF2B5EF4-FFF2-40B4-BE49-F238E27FC236}">
                  <a16:creationId xmlns:a16="http://schemas.microsoft.com/office/drawing/2014/main" id="{3E070C35-6585-9A80-E334-3C028F401640}"/>
                </a:ext>
              </a:extLst>
            </p:cNvPr>
            <p:cNvSpPr/>
            <p:nvPr/>
          </p:nvSpPr>
          <p:spPr>
            <a:xfrm>
              <a:off x="11049434" y="130795"/>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solidFill>
                    <a:srgbClr val="A4A3B2"/>
                  </a:solidFill>
                  <a:effectLst/>
                  <a:uLnTx/>
                  <a:uFillTx/>
                  <a:ea typeface="Georgia"/>
                  <a:cs typeface="Georgia"/>
                  <a:sym typeface="Georgia"/>
                </a:rPr>
                <a:t>3</a:t>
              </a:r>
              <a:r>
                <a:rPr lang="en-GB" sz="800" b="1" kern="0" dirty="0">
                  <a:solidFill>
                    <a:srgbClr val="A4A3B2"/>
                  </a:solidFill>
                  <a:ea typeface="Georgia"/>
                  <a:cs typeface="Georgia"/>
                  <a:sym typeface="Georgia"/>
                </a:rPr>
                <a:t>.2</a:t>
              </a:r>
              <a:endParaRPr kumimoji="0" lang="en-GB" sz="800" b="1" i="0" u="none" strike="noStrike" kern="0" cap="none" spc="0" normalizeH="0" baseline="0" dirty="0">
                <a:ln>
                  <a:noFill/>
                </a:ln>
                <a:solidFill>
                  <a:srgbClr val="A4A3B2"/>
                </a:solidFill>
                <a:effectLst/>
                <a:uLnTx/>
                <a:uFillTx/>
                <a:ea typeface="Georgia"/>
                <a:cs typeface="Georgia"/>
                <a:sym typeface="Georgia"/>
              </a:endParaRPr>
            </a:p>
          </p:txBody>
        </p:sp>
        <p:sp>
          <p:nvSpPr>
            <p:cNvPr id="16" name="Rectangle 15">
              <a:extLst>
                <a:ext uri="{FF2B5EF4-FFF2-40B4-BE49-F238E27FC236}">
                  <a16:creationId xmlns:a16="http://schemas.microsoft.com/office/drawing/2014/main" id="{4440665B-3DE0-8FD1-0155-BC45CA6671B2}"/>
                </a:ext>
              </a:extLst>
            </p:cNvPr>
            <p:cNvSpPr/>
            <p:nvPr/>
          </p:nvSpPr>
          <p:spPr>
            <a:xfrm>
              <a:off x="8034858" y="130795"/>
              <a:ext cx="2988749"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effectLst/>
                  <a:uLnTx/>
                  <a:uFillTx/>
                  <a:ea typeface="Georgia"/>
                  <a:cs typeface="Georgia"/>
                  <a:sym typeface="Georgia"/>
                </a:rPr>
                <a:t>Duties, Tasks and Rights of State Authorities, Local Governments, </a:t>
              </a:r>
              <a:br>
                <a:rPr lang="en-GB" sz="800" b="1" i="0" u="none" strike="noStrike" kern="0" cap="none" spc="0" normalizeH="0" dirty="0">
                  <a:ln>
                    <a:noFill/>
                  </a:ln>
                  <a:effectLst/>
                  <a:uLnTx/>
                  <a:uFillTx/>
                  <a:ea typeface="Georgia"/>
                  <a:cs typeface="Georgia"/>
                  <a:sym typeface="Georgia"/>
                </a:rPr>
              </a:br>
              <a:r>
                <a:rPr lang="en-GB" sz="800" b="1" i="0" u="none" strike="noStrike" kern="0" cap="none" spc="0" normalizeH="0" dirty="0">
                  <a:ln>
                    <a:noFill/>
                  </a:ln>
                  <a:effectLst/>
                  <a:uLnTx/>
                  <a:uFillTx/>
                  <a:ea typeface="Georgia"/>
                  <a:cs typeface="Georgia"/>
                  <a:sym typeface="Georgia"/>
                </a:rPr>
                <a:t>Legal and Natural Persons in the Field of Civil Protection</a:t>
              </a:r>
              <a:endParaRPr kumimoji="0" lang="en-GB" sz="800" b="1" i="0" u="none" strike="noStrike" kern="0" cap="none" spc="0" normalizeH="0" baseline="0" dirty="0">
                <a:ln>
                  <a:noFill/>
                </a:ln>
                <a:effectLst/>
                <a:uLnTx/>
                <a:uFillTx/>
                <a:ea typeface="Georgia"/>
                <a:cs typeface="Georgia"/>
                <a:sym typeface="Georgia"/>
              </a:endParaRPr>
            </a:p>
          </p:txBody>
        </p:sp>
        <p:sp>
          <p:nvSpPr>
            <p:cNvPr id="25" name="Rectangle 24">
              <a:extLst>
                <a:ext uri="{FF2B5EF4-FFF2-40B4-BE49-F238E27FC236}">
                  <a16:creationId xmlns:a16="http://schemas.microsoft.com/office/drawing/2014/main" id="{FA0002FA-9B3E-AFBD-DC67-5202BE9043F3}"/>
                </a:ext>
              </a:extLst>
            </p:cNvPr>
            <p:cNvSpPr/>
            <p:nvPr/>
          </p:nvSpPr>
          <p:spPr>
            <a:xfrm>
              <a:off x="11291261" y="130795"/>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solidFill>
                    <a:srgbClr val="A4A3B2"/>
                  </a:solidFill>
                  <a:effectLst/>
                  <a:uLnTx/>
                  <a:uFillTx/>
                  <a:ea typeface="Georgia"/>
                  <a:cs typeface="Georgia"/>
                  <a:sym typeface="Georgia"/>
                </a:rPr>
                <a:t>3.3</a:t>
              </a:r>
            </a:p>
          </p:txBody>
        </p:sp>
      </p:grpSp>
      <p:sp>
        <p:nvSpPr>
          <p:cNvPr id="20" name="Rectangle 19">
            <a:extLst>
              <a:ext uri="{FF2B5EF4-FFF2-40B4-BE49-F238E27FC236}">
                <a16:creationId xmlns:a16="http://schemas.microsoft.com/office/drawing/2014/main" id="{28B2FBAB-0DB7-D556-45B2-52F7F235184A}"/>
              </a:ext>
            </a:extLst>
          </p:cNvPr>
          <p:cNvSpPr/>
          <p:nvPr/>
        </p:nvSpPr>
        <p:spPr>
          <a:xfrm>
            <a:off x="0" y="3628888"/>
            <a:ext cx="2499360" cy="63202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dirty="0"/>
          </a:p>
        </p:txBody>
      </p:sp>
      <p:sp>
        <p:nvSpPr>
          <p:cNvPr id="21" name="Freeform 50">
            <a:extLst>
              <a:ext uri="{FF2B5EF4-FFF2-40B4-BE49-F238E27FC236}">
                <a16:creationId xmlns:a16="http://schemas.microsoft.com/office/drawing/2014/main" id="{0E21507D-78B1-218E-E1EC-80BDCFA902C5}"/>
              </a:ext>
            </a:extLst>
          </p:cNvPr>
          <p:cNvSpPr>
            <a:spLocks noChangeAspect="1"/>
          </p:cNvSpPr>
          <p:nvPr/>
        </p:nvSpPr>
        <p:spPr bwMode="auto">
          <a:xfrm>
            <a:off x="448735" y="3803289"/>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GB" sz="983" dirty="0"/>
          </a:p>
        </p:txBody>
      </p:sp>
      <p:sp>
        <p:nvSpPr>
          <p:cNvPr id="22" name="Google Shape;2685;p25">
            <a:extLst>
              <a:ext uri="{FF2B5EF4-FFF2-40B4-BE49-F238E27FC236}">
                <a16:creationId xmlns:a16="http://schemas.microsoft.com/office/drawing/2014/main" id="{96DF3681-CCFA-87B2-DF24-FE2C8AB1BF92}"/>
              </a:ext>
            </a:extLst>
          </p:cNvPr>
          <p:cNvSpPr txBox="1"/>
          <p:nvPr/>
        </p:nvSpPr>
        <p:spPr>
          <a:xfrm>
            <a:off x="874395" y="3792549"/>
            <a:ext cx="1624965" cy="304699"/>
          </a:xfrm>
          <a:prstGeom prst="rect">
            <a:avLst/>
          </a:prstGeom>
          <a:noFill/>
          <a:ln>
            <a:noFill/>
          </a:ln>
        </p:spPr>
        <p:txBody>
          <a:bodyPr spcFirstLastPara="1" wrap="square" lIns="0" tIns="0" rIns="72000" bIns="0" rtlCol="0" anchor="ctr" anchorCtr="0">
            <a:spAutoFit/>
          </a:bodyPr>
          <a:lstStyle/>
          <a:p>
            <a:pPr marR="0" lvl="0" algn="l" rtl="0">
              <a:lnSpc>
                <a:spcPct val="90000"/>
              </a:lnSpc>
              <a:spcBef>
                <a:spcPts val="0"/>
              </a:spcBef>
              <a:spcAft>
                <a:spcPts val="0"/>
              </a:spcAft>
              <a:buClr>
                <a:srgbClr val="FFFFFF"/>
              </a:buClr>
              <a:buSzPts val="960"/>
            </a:pPr>
            <a:r>
              <a:rPr lang="en-US" sz="1100" dirty="0">
                <a:hlinkClick r:id="rId4">
                  <a:extLst>
                    <a:ext uri="{A12FA001-AC4F-418D-AE19-62706E023703}">
                      <ahyp:hlinkClr xmlns:ahyp="http://schemas.microsoft.com/office/drawing/2018/hyperlinkcolor" val="tx"/>
                    </a:ext>
                  </a:extLst>
                </a:hlinkClick>
              </a:rPr>
              <a:t>By-law of the Crisis Management Council</a:t>
            </a:r>
            <a:endParaRPr lang="en-GB" sz="1600" dirty="0">
              <a:latin typeface="Arial"/>
              <a:ea typeface="Arial"/>
              <a:cs typeface="Arial"/>
              <a:sym typeface="Arial"/>
            </a:endParaRPr>
          </a:p>
        </p:txBody>
      </p:sp>
      <p:sp>
        <p:nvSpPr>
          <p:cNvPr id="29" name="Rectangle 28">
            <a:extLst>
              <a:ext uri="{FF2B5EF4-FFF2-40B4-BE49-F238E27FC236}">
                <a16:creationId xmlns:a16="http://schemas.microsoft.com/office/drawing/2014/main" id="{8A255F6B-0532-1DE5-32EB-73EA82584D96}"/>
              </a:ext>
            </a:extLst>
          </p:cNvPr>
          <p:cNvSpPr/>
          <p:nvPr/>
        </p:nvSpPr>
        <p:spPr>
          <a:xfrm>
            <a:off x="0" y="4503341"/>
            <a:ext cx="2499360" cy="847202"/>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dirty="0"/>
          </a:p>
        </p:txBody>
      </p:sp>
      <p:sp>
        <p:nvSpPr>
          <p:cNvPr id="30" name="Freeform 50">
            <a:extLst>
              <a:ext uri="{FF2B5EF4-FFF2-40B4-BE49-F238E27FC236}">
                <a16:creationId xmlns:a16="http://schemas.microsoft.com/office/drawing/2014/main" id="{079D2546-A910-7B1F-B445-12D7321FD69C}"/>
              </a:ext>
            </a:extLst>
          </p:cNvPr>
          <p:cNvSpPr>
            <a:spLocks noChangeAspect="1"/>
          </p:cNvSpPr>
          <p:nvPr/>
        </p:nvSpPr>
        <p:spPr bwMode="auto">
          <a:xfrm>
            <a:off x="448735" y="4785333"/>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GB" sz="983" dirty="0"/>
          </a:p>
        </p:txBody>
      </p:sp>
      <p:sp>
        <p:nvSpPr>
          <p:cNvPr id="32" name="Google Shape;2685;p25">
            <a:extLst>
              <a:ext uri="{FF2B5EF4-FFF2-40B4-BE49-F238E27FC236}">
                <a16:creationId xmlns:a16="http://schemas.microsoft.com/office/drawing/2014/main" id="{A1362344-B4F4-C9E5-123D-4A254C39510E}"/>
              </a:ext>
            </a:extLst>
          </p:cNvPr>
          <p:cNvSpPr txBox="1"/>
          <p:nvPr/>
        </p:nvSpPr>
        <p:spPr>
          <a:xfrm>
            <a:off x="874395" y="4698418"/>
            <a:ext cx="1624965" cy="457048"/>
          </a:xfrm>
          <a:prstGeom prst="rect">
            <a:avLst/>
          </a:prstGeom>
          <a:noFill/>
          <a:ln>
            <a:noFill/>
          </a:ln>
        </p:spPr>
        <p:txBody>
          <a:bodyPr spcFirstLastPara="1" wrap="square" lIns="0" tIns="0" rIns="72000" bIns="0" rtlCol="0" anchor="ctr" anchorCtr="0">
            <a:spAutoFit/>
          </a:bodyPr>
          <a:lstStyle/>
          <a:p>
            <a:pPr marR="0" lvl="0" algn="l" rtl="0">
              <a:lnSpc>
                <a:spcPct val="90000"/>
              </a:lnSpc>
              <a:spcBef>
                <a:spcPts val="0"/>
              </a:spcBef>
              <a:spcAft>
                <a:spcPts val="0"/>
              </a:spcAft>
              <a:buClr>
                <a:srgbClr val="FFFFFF"/>
              </a:buClr>
              <a:buSzPts val="960"/>
            </a:pPr>
            <a:r>
              <a:rPr lang="en-US" sz="1100" dirty="0">
                <a:latin typeface="Arial"/>
                <a:ea typeface="Arial"/>
                <a:cs typeface="Arial"/>
                <a:sym typeface="Arial"/>
                <a:hlinkClick r:id="rId5">
                  <a:extLst>
                    <a:ext uri="{A12FA001-AC4F-418D-AE19-62706E023703}">
                      <ahyp:hlinkClr xmlns:ahyp="http://schemas.microsoft.com/office/drawing/2018/hyperlinkcolor" val="tx"/>
                    </a:ext>
                  </a:extLst>
                </a:hlinkClick>
              </a:rPr>
              <a:t>Civil Protection and Disaster Management Law</a:t>
            </a:r>
            <a:endParaRPr lang="en-GB" sz="1100" dirty="0">
              <a:latin typeface="Arial"/>
              <a:ea typeface="Arial"/>
              <a:cs typeface="Arial"/>
              <a:sym typeface="Arial"/>
            </a:endParaRPr>
          </a:p>
        </p:txBody>
      </p:sp>
      <p:sp>
        <p:nvSpPr>
          <p:cNvPr id="37" name="Rectangle 36">
            <a:extLst>
              <a:ext uri="{FF2B5EF4-FFF2-40B4-BE49-F238E27FC236}">
                <a16:creationId xmlns:a16="http://schemas.microsoft.com/office/drawing/2014/main" id="{66111F01-8B90-6327-00A6-F4E3B5E1E2D3}"/>
              </a:ext>
            </a:extLst>
          </p:cNvPr>
          <p:cNvSpPr/>
          <p:nvPr/>
        </p:nvSpPr>
        <p:spPr>
          <a:xfrm>
            <a:off x="0" y="5589315"/>
            <a:ext cx="2499360" cy="5842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dirty="0"/>
          </a:p>
        </p:txBody>
      </p:sp>
      <p:sp>
        <p:nvSpPr>
          <p:cNvPr id="59" name="Freeform 50">
            <a:extLst>
              <a:ext uri="{FF2B5EF4-FFF2-40B4-BE49-F238E27FC236}">
                <a16:creationId xmlns:a16="http://schemas.microsoft.com/office/drawing/2014/main" id="{77E0EC5A-467F-0E9D-ACE1-229C1964221E}"/>
              </a:ext>
            </a:extLst>
          </p:cNvPr>
          <p:cNvSpPr>
            <a:spLocks noChangeAspect="1"/>
          </p:cNvSpPr>
          <p:nvPr/>
        </p:nvSpPr>
        <p:spPr bwMode="auto">
          <a:xfrm>
            <a:off x="448735" y="5739807"/>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GB" sz="983" dirty="0"/>
          </a:p>
        </p:txBody>
      </p:sp>
      <p:sp>
        <p:nvSpPr>
          <p:cNvPr id="60" name="Google Shape;2685;p25">
            <a:extLst>
              <a:ext uri="{FF2B5EF4-FFF2-40B4-BE49-F238E27FC236}">
                <a16:creationId xmlns:a16="http://schemas.microsoft.com/office/drawing/2014/main" id="{F83318CB-EFDC-A690-9D88-C13452225B44}"/>
              </a:ext>
            </a:extLst>
          </p:cNvPr>
          <p:cNvSpPr txBox="1"/>
          <p:nvPr/>
        </p:nvSpPr>
        <p:spPr>
          <a:xfrm>
            <a:off x="874395" y="5729065"/>
            <a:ext cx="1624965" cy="304699"/>
          </a:xfrm>
          <a:prstGeom prst="rect">
            <a:avLst/>
          </a:prstGeom>
          <a:noFill/>
          <a:ln>
            <a:noFill/>
          </a:ln>
        </p:spPr>
        <p:txBody>
          <a:bodyPr spcFirstLastPara="1" wrap="square" lIns="0" tIns="0" rIns="72000" bIns="0" rtlCol="0" anchor="ctr" anchorCtr="0">
            <a:spAutoFit/>
          </a:bodyPr>
          <a:lstStyle/>
          <a:p>
            <a:pPr marR="0" lvl="0" algn="l" rtl="0">
              <a:lnSpc>
                <a:spcPct val="90000"/>
              </a:lnSpc>
              <a:spcBef>
                <a:spcPts val="0"/>
              </a:spcBef>
              <a:spcAft>
                <a:spcPts val="0"/>
              </a:spcAft>
              <a:buClr>
                <a:srgbClr val="FFFFFF"/>
              </a:buClr>
              <a:buSzPts val="960"/>
            </a:pPr>
            <a:r>
              <a:rPr lang="en-US" sz="1100" dirty="0">
                <a:latin typeface="Arial"/>
                <a:ea typeface="Arial"/>
                <a:cs typeface="Arial"/>
                <a:sym typeface="Arial"/>
                <a:hlinkClick r:id="rId6">
                  <a:extLst>
                    <a:ext uri="{A12FA001-AC4F-418D-AE19-62706E023703}">
                      <ahyp:hlinkClr xmlns:ahyp="http://schemas.microsoft.com/office/drawing/2018/hyperlinkcolor" val="tx"/>
                    </a:ext>
                  </a:extLst>
                </a:hlinkClick>
              </a:rPr>
              <a:t>On the State Civil Protection Plan</a:t>
            </a:r>
            <a:endParaRPr lang="en-GB" sz="1100" dirty="0">
              <a:latin typeface="Arial"/>
              <a:ea typeface="Arial"/>
              <a:cs typeface="Arial"/>
              <a:sym typeface="Arial"/>
            </a:endParaRPr>
          </a:p>
        </p:txBody>
      </p:sp>
    </p:spTree>
    <p:extLst>
      <p:ext uri="{BB962C8B-B14F-4D97-AF65-F5344CB8AC3E}">
        <p14:creationId xmlns:p14="http://schemas.microsoft.com/office/powerpoint/2010/main" val="1488358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112;p22">
            <a:extLst>
              <a:ext uri="{FF2B5EF4-FFF2-40B4-BE49-F238E27FC236}">
                <a16:creationId xmlns:a16="http://schemas.microsoft.com/office/drawing/2014/main" id="{6D539260-E054-4125-9E66-C55709D9D916}"/>
              </a:ext>
            </a:extLst>
          </p:cNvPr>
          <p:cNvSpPr/>
          <p:nvPr/>
        </p:nvSpPr>
        <p:spPr>
          <a:xfrm>
            <a:off x="3102015" y="3510849"/>
            <a:ext cx="3188415" cy="576000"/>
          </a:xfrm>
          <a:prstGeom prst="rect">
            <a:avLst/>
          </a:prstGeom>
          <a:solidFill>
            <a:schemeClr val="bg1">
              <a:lumMod val="9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lv-LV" sz="1100" dirty="0"/>
              <a:t>E</a:t>
            </a:r>
            <a:r>
              <a:rPr lang="en-US" sz="1100" dirty="0" err="1"/>
              <a:t>nsur</a:t>
            </a:r>
            <a:r>
              <a:rPr lang="lv-LV" sz="1100" dirty="0"/>
              <a:t>ing</a:t>
            </a:r>
            <a:r>
              <a:rPr lang="en-US" sz="1100" dirty="0"/>
              <a:t> the implementation of civil protection tasks</a:t>
            </a:r>
            <a:r>
              <a:rPr lang="lv-LV" sz="1100" dirty="0"/>
              <a:t> </a:t>
            </a:r>
            <a:r>
              <a:rPr lang="en-gb" sz="1100" dirty="0"/>
              <a:t>and coordinating disaster management </a:t>
            </a:r>
          </a:p>
        </p:txBody>
      </p:sp>
      <p:sp>
        <p:nvSpPr>
          <p:cNvPr id="13" name="Google Shape;112;p22">
            <a:extLst>
              <a:ext uri="{FF2B5EF4-FFF2-40B4-BE49-F238E27FC236}">
                <a16:creationId xmlns:a16="http://schemas.microsoft.com/office/drawing/2014/main" id="{0399B784-D203-F3AD-83AC-772C029DDBB8}"/>
              </a:ext>
            </a:extLst>
          </p:cNvPr>
          <p:cNvSpPr/>
          <p:nvPr/>
        </p:nvSpPr>
        <p:spPr>
          <a:xfrm>
            <a:off x="3102015" y="4206405"/>
            <a:ext cx="3188415" cy="576000"/>
          </a:xfrm>
          <a:prstGeom prst="rect">
            <a:avLst/>
          </a:prstGeom>
          <a:solidFill>
            <a:schemeClr val="bg1">
              <a:lumMod val="9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en-GB" sz="1100" dirty="0"/>
              <a:t> </a:t>
            </a:r>
            <a:r>
              <a:rPr lang="lv-LV" sz="1100" dirty="0"/>
              <a:t>D</a:t>
            </a:r>
            <a:r>
              <a:rPr lang="en-GB" sz="1100" dirty="0" err="1"/>
              <a:t>evelop</a:t>
            </a:r>
            <a:r>
              <a:rPr lang="lv-LV" sz="1100" dirty="0"/>
              <a:t>ing</a:t>
            </a:r>
            <a:r>
              <a:rPr lang="en-GB" sz="1100" dirty="0"/>
              <a:t> draft laws</a:t>
            </a:r>
            <a:endParaRPr lang="en-US" sz="1100" dirty="0"/>
          </a:p>
        </p:txBody>
      </p:sp>
      <p:sp>
        <p:nvSpPr>
          <p:cNvPr id="15" name="Google Shape;112;p22">
            <a:extLst>
              <a:ext uri="{FF2B5EF4-FFF2-40B4-BE49-F238E27FC236}">
                <a16:creationId xmlns:a16="http://schemas.microsoft.com/office/drawing/2014/main" id="{4236E978-2CB2-4A79-894A-A4739900A7E6}"/>
              </a:ext>
            </a:extLst>
          </p:cNvPr>
          <p:cNvSpPr/>
          <p:nvPr/>
        </p:nvSpPr>
        <p:spPr>
          <a:xfrm>
            <a:off x="3102015" y="4901961"/>
            <a:ext cx="3188415" cy="576000"/>
          </a:xfrm>
          <a:prstGeom prst="rect">
            <a:avLst/>
          </a:prstGeom>
          <a:solidFill>
            <a:schemeClr val="bg1">
              <a:lumMod val="9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en-gb" sz="1100" dirty="0" err="1"/>
              <a:t>Provid</a:t>
            </a:r>
            <a:r>
              <a:rPr lang="lv-LV" sz="1100" dirty="0"/>
              <a:t>ing</a:t>
            </a:r>
            <a:r>
              <a:rPr lang="en-gb" sz="1100" dirty="0"/>
              <a:t> recommendations </a:t>
            </a:r>
            <a:r>
              <a:rPr lang="en-US" sz="1100" dirty="0"/>
              <a:t>regarding action in case of a disaster or threats thereof</a:t>
            </a:r>
            <a:endParaRPr lang="en-gb" sz="1100" dirty="0"/>
          </a:p>
        </p:txBody>
      </p:sp>
      <p:sp>
        <p:nvSpPr>
          <p:cNvPr id="61" name="Google Shape;112;p22">
            <a:extLst>
              <a:ext uri="{FF2B5EF4-FFF2-40B4-BE49-F238E27FC236}">
                <a16:creationId xmlns:a16="http://schemas.microsoft.com/office/drawing/2014/main" id="{6AF3B05A-FDA0-EC81-7439-ED2404045066}"/>
              </a:ext>
            </a:extLst>
          </p:cNvPr>
          <p:cNvSpPr/>
          <p:nvPr/>
        </p:nvSpPr>
        <p:spPr>
          <a:xfrm>
            <a:off x="3102015" y="5597515"/>
            <a:ext cx="3188415" cy="576000"/>
          </a:xfrm>
          <a:prstGeom prst="rect">
            <a:avLst/>
          </a:prstGeom>
          <a:solidFill>
            <a:schemeClr val="bg1">
              <a:lumMod val="9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en-US" sz="1100" dirty="0"/>
              <a:t>The Ministry of the Interior coordinate</a:t>
            </a:r>
            <a:r>
              <a:rPr lang="lv-LV" sz="1100" dirty="0"/>
              <a:t>s</a:t>
            </a:r>
            <a:r>
              <a:rPr lang="en-US" sz="1100" dirty="0"/>
              <a:t> the development planning and operation of the system of civil protection</a:t>
            </a:r>
            <a:endParaRPr lang="lv-LV" sz="1100" b="1" dirty="0"/>
          </a:p>
        </p:txBody>
      </p:sp>
      <p:sp>
        <p:nvSpPr>
          <p:cNvPr id="17" name="Google Shape;112;p22">
            <a:extLst>
              <a:ext uri="{FF2B5EF4-FFF2-40B4-BE49-F238E27FC236}">
                <a16:creationId xmlns:a16="http://schemas.microsoft.com/office/drawing/2014/main" id="{F177A32E-8AA0-660D-D238-1BE87230FC29}"/>
              </a:ext>
            </a:extLst>
          </p:cNvPr>
          <p:cNvSpPr/>
          <p:nvPr/>
        </p:nvSpPr>
        <p:spPr>
          <a:xfrm>
            <a:off x="6432843" y="3510849"/>
            <a:ext cx="5310422" cy="576000"/>
          </a:xfrm>
          <a:prstGeom prst="rect">
            <a:avLst/>
          </a:prstGeom>
          <a:solidFill>
            <a:schemeClr val="bg1">
              <a:lumMod val="8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en-gb" sz="1100"/>
              <a:t>Ministry of Environmental Protection and Regional Development convenes inter-institutional flood coordination meeting in February</a:t>
            </a:r>
          </a:p>
        </p:txBody>
      </p:sp>
      <p:sp>
        <p:nvSpPr>
          <p:cNvPr id="18" name="Google Shape;112;p22">
            <a:extLst>
              <a:ext uri="{FF2B5EF4-FFF2-40B4-BE49-F238E27FC236}">
                <a16:creationId xmlns:a16="http://schemas.microsoft.com/office/drawing/2014/main" id="{CB501208-6F57-F254-1A3F-BC2288C8E701}"/>
              </a:ext>
            </a:extLst>
          </p:cNvPr>
          <p:cNvSpPr/>
          <p:nvPr/>
        </p:nvSpPr>
        <p:spPr>
          <a:xfrm>
            <a:off x="6432843" y="4206405"/>
            <a:ext cx="5310422" cy="576000"/>
          </a:xfrm>
          <a:prstGeom prst="rect">
            <a:avLst/>
          </a:prstGeom>
          <a:solidFill>
            <a:schemeClr val="bg1">
              <a:lumMod val="8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en-gb" sz="1100" dirty="0"/>
              <a:t>Regulations Project "</a:t>
            </a:r>
            <a:r>
              <a:rPr lang="en-US" sz="1100" dirty="0"/>
              <a:t>Procedures for the Supply of Energy Users and Sale of Heating Fuel During a Declared Energy Crisis and in the Event of a Threat to the State</a:t>
            </a:r>
            <a:r>
              <a:rPr lang="en-gb" sz="1100" dirty="0"/>
              <a:t>"</a:t>
            </a:r>
          </a:p>
        </p:txBody>
      </p:sp>
      <p:sp>
        <p:nvSpPr>
          <p:cNvPr id="19" name="Google Shape;112;p22">
            <a:extLst>
              <a:ext uri="{FF2B5EF4-FFF2-40B4-BE49-F238E27FC236}">
                <a16:creationId xmlns:a16="http://schemas.microsoft.com/office/drawing/2014/main" id="{E55FBCA7-C266-9540-3379-25106CD50A04}"/>
              </a:ext>
            </a:extLst>
          </p:cNvPr>
          <p:cNvSpPr/>
          <p:nvPr/>
        </p:nvSpPr>
        <p:spPr>
          <a:xfrm>
            <a:off x="6432843" y="4901961"/>
            <a:ext cx="5310422" cy="576000"/>
          </a:xfrm>
          <a:prstGeom prst="rect">
            <a:avLst/>
          </a:prstGeom>
          <a:solidFill>
            <a:schemeClr val="bg1">
              <a:lumMod val="8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en-gb" sz="1100"/>
              <a:t>Each ministry prepares a sector-specific threat prevention plan</a:t>
            </a:r>
            <a:endParaRPr lang="en-US" sz="1100"/>
          </a:p>
        </p:txBody>
      </p:sp>
      <p:sp>
        <p:nvSpPr>
          <p:cNvPr id="66" name="Google Shape;112;p22">
            <a:extLst>
              <a:ext uri="{FF2B5EF4-FFF2-40B4-BE49-F238E27FC236}">
                <a16:creationId xmlns:a16="http://schemas.microsoft.com/office/drawing/2014/main" id="{114491D1-E390-4E7A-CAEF-2DFFF09C7879}"/>
              </a:ext>
            </a:extLst>
          </p:cNvPr>
          <p:cNvSpPr/>
          <p:nvPr/>
        </p:nvSpPr>
        <p:spPr>
          <a:xfrm>
            <a:off x="6432843" y="5597515"/>
            <a:ext cx="5310422" cy="576000"/>
          </a:xfrm>
          <a:prstGeom prst="rect">
            <a:avLst/>
          </a:prstGeom>
          <a:solidFill>
            <a:schemeClr val="bg1">
              <a:lumMod val="8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en-gb" sz="1100" dirty="0" err="1"/>
              <a:t>Prepar</a:t>
            </a:r>
            <a:r>
              <a:rPr lang="lv-LV" sz="1100" dirty="0"/>
              <a:t>es</a:t>
            </a:r>
            <a:r>
              <a:rPr lang="en-gb" sz="1100" dirty="0"/>
              <a:t> the methodological material "Minimum </a:t>
            </a:r>
            <a:r>
              <a:rPr lang="lv-LV" sz="1100" dirty="0"/>
              <a:t>R</a:t>
            </a:r>
            <a:r>
              <a:rPr lang="en-gb" sz="1100" dirty="0" err="1"/>
              <a:t>equirements</a:t>
            </a:r>
            <a:r>
              <a:rPr lang="en-gb" sz="1100" dirty="0"/>
              <a:t> for the </a:t>
            </a:r>
            <a:r>
              <a:rPr lang="lv-LV" sz="1100" dirty="0"/>
              <a:t>C</a:t>
            </a:r>
            <a:r>
              <a:rPr lang="en-gb" sz="1100" dirty="0" err="1"/>
              <a:t>ontent</a:t>
            </a:r>
            <a:r>
              <a:rPr lang="en-gb" sz="1100" dirty="0"/>
              <a:t> of </a:t>
            </a:r>
            <a:r>
              <a:rPr lang="lv-LV" sz="1100" dirty="0"/>
              <a:t>C</a:t>
            </a:r>
            <a:r>
              <a:rPr lang="en-gb" sz="1100" dirty="0" err="1"/>
              <a:t>ivil</a:t>
            </a:r>
            <a:r>
              <a:rPr lang="en-gb" sz="1100" dirty="0"/>
              <a:t> </a:t>
            </a:r>
            <a:r>
              <a:rPr lang="lv-LV" sz="1100" dirty="0"/>
              <a:t>P</a:t>
            </a:r>
            <a:r>
              <a:rPr lang="en-gb" sz="1100" dirty="0" err="1"/>
              <a:t>rotection</a:t>
            </a:r>
            <a:r>
              <a:rPr lang="en-gb" sz="1100" dirty="0"/>
              <a:t> </a:t>
            </a:r>
            <a:r>
              <a:rPr lang="lv-LV" sz="1100" dirty="0"/>
              <a:t>C</a:t>
            </a:r>
            <a:r>
              <a:rPr lang="en-gb" sz="1100" dirty="0" err="1"/>
              <a:t>ourses</a:t>
            </a:r>
            <a:r>
              <a:rPr lang="en-gb" sz="1100" dirty="0"/>
              <a:t> in </a:t>
            </a:r>
            <a:r>
              <a:rPr lang="lv-LV" sz="1100" dirty="0"/>
              <a:t>G</a:t>
            </a:r>
            <a:r>
              <a:rPr lang="en-gb" sz="1100" dirty="0" err="1"/>
              <a:t>eneral</a:t>
            </a:r>
            <a:r>
              <a:rPr lang="en-gb" sz="1100" dirty="0"/>
              <a:t> and </a:t>
            </a:r>
            <a:r>
              <a:rPr lang="lv-LV" sz="1100" dirty="0"/>
              <a:t>V</a:t>
            </a:r>
            <a:r>
              <a:rPr lang="en-gb" sz="1100" dirty="0" err="1"/>
              <a:t>ocational</a:t>
            </a:r>
            <a:r>
              <a:rPr lang="en-gb" sz="1100" dirty="0"/>
              <a:t> </a:t>
            </a:r>
            <a:r>
              <a:rPr lang="lv-LV" sz="1100" dirty="0"/>
              <a:t>E</a:t>
            </a:r>
            <a:r>
              <a:rPr lang="en-gb" sz="1100" dirty="0" err="1"/>
              <a:t>ducation</a:t>
            </a:r>
            <a:r>
              <a:rPr lang="en-gb" sz="1100" dirty="0"/>
              <a:t>"</a:t>
            </a:r>
            <a:endParaRPr lang="en-US" sz="1100" dirty="0"/>
          </a:p>
        </p:txBody>
      </p:sp>
      <p:sp>
        <p:nvSpPr>
          <p:cNvPr id="6" name="Rectangle 5">
            <a:extLst>
              <a:ext uri="{FF2B5EF4-FFF2-40B4-BE49-F238E27FC236}">
                <a16:creationId xmlns:a16="http://schemas.microsoft.com/office/drawing/2014/main" id="{CD0683BB-EEF0-12AC-C619-863D26B52918}"/>
              </a:ext>
            </a:extLst>
          </p:cNvPr>
          <p:cNvSpPr/>
          <p:nvPr/>
        </p:nvSpPr>
        <p:spPr>
          <a:xfrm>
            <a:off x="0" y="1809614"/>
            <a:ext cx="2754313" cy="5048385"/>
          </a:xfrm>
          <a:prstGeom prst="rect">
            <a:avLst/>
          </a:prstGeom>
          <a:solidFill>
            <a:srgbClr val="9D223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7" name="Rectangle 6">
            <a:extLst>
              <a:ext uri="{FF2B5EF4-FFF2-40B4-BE49-F238E27FC236}">
                <a16:creationId xmlns:a16="http://schemas.microsoft.com/office/drawing/2014/main" id="{DB4D91D2-81FB-7B83-092D-AE72336CD33E}"/>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p:txBody>
          <a:bodyPr vert="horz" rtlCol="0">
            <a:normAutofit/>
          </a:bodyPr>
          <a:lstStyle/>
          <a:p>
            <a:pPr rtl="0"/>
            <a:r>
              <a:rPr lang="en-gb" dirty="0"/>
              <a:t>The </a:t>
            </a:r>
            <a:r>
              <a:rPr lang="lv-LV" dirty="0"/>
              <a:t>R</a:t>
            </a:r>
            <a:r>
              <a:rPr lang="en-gb" dirty="0"/>
              <a:t>ole of </a:t>
            </a:r>
            <a:r>
              <a:rPr lang="lv-LV" dirty="0"/>
              <a:t>M</a:t>
            </a:r>
            <a:r>
              <a:rPr lang="en-gb" dirty="0" err="1"/>
              <a:t>inistries</a:t>
            </a:r>
            <a:r>
              <a:rPr lang="en-gb" dirty="0"/>
              <a:t> in </a:t>
            </a:r>
            <a:r>
              <a:rPr lang="en-US" dirty="0"/>
              <a:t>the </a:t>
            </a:r>
            <a:r>
              <a:rPr lang="lv-LV" dirty="0"/>
              <a:t>S</a:t>
            </a:r>
            <a:r>
              <a:rPr lang="en-US" dirty="0" err="1"/>
              <a:t>ystem</a:t>
            </a:r>
            <a:r>
              <a:rPr lang="en-US" dirty="0"/>
              <a:t> of </a:t>
            </a:r>
            <a:r>
              <a:rPr lang="lv-LV" dirty="0"/>
              <a:t>C</a:t>
            </a:r>
            <a:r>
              <a:rPr lang="en-US" dirty="0" err="1"/>
              <a:t>ivil</a:t>
            </a:r>
            <a:r>
              <a:rPr lang="en-US" dirty="0"/>
              <a:t> </a:t>
            </a:r>
            <a:r>
              <a:rPr lang="lv-LV" dirty="0"/>
              <a:t>P</a:t>
            </a:r>
            <a:r>
              <a:rPr lang="en-US" dirty="0" err="1"/>
              <a:t>rotection</a:t>
            </a:r>
            <a:endParaRPr lang="en-US" dirty="0"/>
          </a:p>
        </p:txBody>
      </p:sp>
      <p:sp>
        <p:nvSpPr>
          <p:cNvPr id="51" name="Google Shape;1001;p78">
            <a:extLst>
              <a:ext uri="{FF2B5EF4-FFF2-40B4-BE49-F238E27FC236}">
                <a16:creationId xmlns:a16="http://schemas.microsoft.com/office/drawing/2014/main" id="{A8794B9F-19FA-B071-57DB-A5DC2A664B81}"/>
              </a:ext>
            </a:extLst>
          </p:cNvPr>
          <p:cNvSpPr/>
          <p:nvPr/>
        </p:nvSpPr>
        <p:spPr>
          <a:xfrm>
            <a:off x="910272" y="428390"/>
            <a:ext cx="933768" cy="962496"/>
          </a:xfrm>
          <a:custGeom>
            <a:avLst/>
            <a:gdLst/>
            <a:ahLst/>
            <a:cxnLst/>
            <a:rect l="l" t="t" r="r" b="b"/>
            <a:pathLst>
              <a:path w="434682" h="448055" extrusionOk="0">
                <a:moveTo>
                  <a:pt x="19594" y="417825"/>
                </a:moveTo>
                <a:lnTo>
                  <a:pt x="311" y="417825"/>
                </a:lnTo>
                <a:lnTo>
                  <a:pt x="311" y="448056"/>
                </a:lnTo>
                <a:lnTo>
                  <a:pt x="434122" y="448056"/>
                </a:lnTo>
                <a:lnTo>
                  <a:pt x="434122" y="417825"/>
                </a:lnTo>
                <a:lnTo>
                  <a:pt x="414964" y="417825"/>
                </a:lnTo>
                <a:lnTo>
                  <a:pt x="414964" y="167764"/>
                </a:lnTo>
                <a:lnTo>
                  <a:pt x="434682" y="167764"/>
                </a:lnTo>
                <a:lnTo>
                  <a:pt x="434682" y="114953"/>
                </a:lnTo>
                <a:lnTo>
                  <a:pt x="215848" y="0"/>
                </a:lnTo>
                <a:lnTo>
                  <a:pt x="0" y="113771"/>
                </a:lnTo>
                <a:lnTo>
                  <a:pt x="0" y="167764"/>
                </a:lnTo>
                <a:lnTo>
                  <a:pt x="19594" y="167764"/>
                </a:lnTo>
                <a:close/>
                <a:moveTo>
                  <a:pt x="49826" y="167951"/>
                </a:moveTo>
                <a:lnTo>
                  <a:pt x="141328" y="167951"/>
                </a:lnTo>
                <a:lnTo>
                  <a:pt x="141328" y="417825"/>
                </a:lnTo>
                <a:lnTo>
                  <a:pt x="49826" y="417825"/>
                </a:lnTo>
                <a:close/>
                <a:moveTo>
                  <a:pt x="263061" y="167951"/>
                </a:moveTo>
                <a:lnTo>
                  <a:pt x="263061" y="417825"/>
                </a:lnTo>
                <a:lnTo>
                  <a:pt x="171559" y="417825"/>
                </a:lnTo>
                <a:lnTo>
                  <a:pt x="171559" y="167764"/>
                </a:lnTo>
                <a:close/>
                <a:moveTo>
                  <a:pt x="404451" y="137720"/>
                </a:moveTo>
                <a:lnTo>
                  <a:pt x="29360" y="137720"/>
                </a:lnTo>
                <a:lnTo>
                  <a:pt x="29360" y="132806"/>
                </a:lnTo>
                <a:lnTo>
                  <a:pt x="215973" y="34399"/>
                </a:lnTo>
                <a:lnTo>
                  <a:pt x="404575" y="133428"/>
                </a:lnTo>
                <a:close/>
                <a:moveTo>
                  <a:pt x="384732" y="417638"/>
                </a:moveTo>
                <a:lnTo>
                  <a:pt x="293292" y="417638"/>
                </a:lnTo>
                <a:lnTo>
                  <a:pt x="293292" y="167764"/>
                </a:lnTo>
                <a:lnTo>
                  <a:pt x="384732" y="167764"/>
                </a:lnTo>
                <a:close/>
              </a:path>
            </a:pathLst>
          </a:custGeom>
          <a:solidFill>
            <a:schemeClr val="dk1"/>
          </a:solid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2" name="Slide Number Placeholder 4">
            <a:extLst>
              <a:ext uri="{FF2B5EF4-FFF2-40B4-BE49-F238E27FC236}">
                <a16:creationId xmlns:a16="http://schemas.microsoft.com/office/drawing/2014/main" id="{E1A4A593-700F-87B6-7030-A7A2E1C0E917}"/>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en-GB" smtClean="0"/>
              <a:pPr/>
              <a:t>12</a:t>
            </a:fld>
            <a:endParaRPr lang="en-GB"/>
          </a:p>
        </p:txBody>
      </p:sp>
      <p:sp>
        <p:nvSpPr>
          <p:cNvPr id="23" name="Rectangle 22">
            <a:extLst>
              <a:ext uri="{FF2B5EF4-FFF2-40B4-BE49-F238E27FC236}">
                <a16:creationId xmlns:a16="http://schemas.microsoft.com/office/drawing/2014/main" id="{CF3899B0-7ED8-40AA-E82E-31DFAF245448}"/>
              </a:ext>
            </a:extLst>
          </p:cNvPr>
          <p:cNvSpPr/>
          <p:nvPr/>
        </p:nvSpPr>
        <p:spPr>
          <a:xfrm>
            <a:off x="0" y="3451084"/>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4" name="Freeform 50">
            <a:extLst>
              <a:ext uri="{FF2B5EF4-FFF2-40B4-BE49-F238E27FC236}">
                <a16:creationId xmlns:a16="http://schemas.microsoft.com/office/drawing/2014/main" id="{7A78BC46-AACD-BF89-745A-FCDC849721AC}"/>
              </a:ext>
            </a:extLst>
          </p:cNvPr>
          <p:cNvSpPr>
            <a:spLocks noChangeAspect="1"/>
          </p:cNvSpPr>
          <p:nvPr/>
        </p:nvSpPr>
        <p:spPr bwMode="auto">
          <a:xfrm>
            <a:off x="448735" y="3703593"/>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US" sz="983"/>
          </a:p>
        </p:txBody>
      </p:sp>
      <p:sp>
        <p:nvSpPr>
          <p:cNvPr id="25" name="Google Shape;2685;p25">
            <a:extLst>
              <a:ext uri="{FF2B5EF4-FFF2-40B4-BE49-F238E27FC236}">
                <a16:creationId xmlns:a16="http://schemas.microsoft.com/office/drawing/2014/main" id="{DE380C35-9D72-0229-7FE8-CD807043736E}"/>
              </a:ext>
            </a:extLst>
          </p:cNvPr>
          <p:cNvSpPr txBox="1"/>
          <p:nvPr/>
        </p:nvSpPr>
        <p:spPr>
          <a:xfrm>
            <a:off x="874395" y="3616678"/>
            <a:ext cx="1624965" cy="457048"/>
          </a:xfrm>
          <a:prstGeom prst="rect">
            <a:avLst/>
          </a:prstGeom>
          <a:noFill/>
          <a:ln>
            <a:noFill/>
          </a:ln>
        </p:spPr>
        <p:txBody>
          <a:bodyPr spcFirstLastPara="1" wrap="square" lIns="0" tIns="0" rIns="72000" bIns="0" rtlCol="0" anchor="ctr" anchorCtr="0">
            <a:spAutoFit/>
          </a:bodyPr>
          <a:lstStyle/>
          <a:p>
            <a:pPr marR="0" lvl="0" algn="l" rtl="0">
              <a:lnSpc>
                <a:spcPct val="90000"/>
              </a:lnSpc>
              <a:spcBef>
                <a:spcPts val="0"/>
              </a:spcBef>
              <a:spcAft>
                <a:spcPts val="0"/>
              </a:spcAft>
              <a:buClr>
                <a:srgbClr val="FFFFFF"/>
              </a:buClr>
              <a:buSzPts val="960"/>
            </a:pPr>
            <a:r>
              <a:rPr lang="en-US" sz="1100" dirty="0">
                <a:latin typeface="Arial"/>
                <a:ea typeface="Arial"/>
                <a:cs typeface="Arial"/>
                <a:sym typeface="Arial"/>
                <a:hlinkClick r:id="rId3">
                  <a:extLst>
                    <a:ext uri="{A12FA001-AC4F-418D-AE19-62706E023703}">
                      <ahyp:hlinkClr xmlns:ahyp="http://schemas.microsoft.com/office/drawing/2018/hyperlinkcolor" val="tx"/>
                    </a:ext>
                  </a:extLst>
                </a:hlinkClick>
              </a:rPr>
              <a:t>Civil Protection and Disaster Management Law</a:t>
            </a:r>
            <a:endParaRPr lang="en-GB" sz="1100" dirty="0">
              <a:latin typeface="Arial"/>
              <a:ea typeface="Arial"/>
              <a:cs typeface="Arial"/>
              <a:sym typeface="Arial"/>
            </a:endParaRPr>
          </a:p>
        </p:txBody>
      </p:sp>
      <p:sp>
        <p:nvSpPr>
          <p:cNvPr id="26" name="Rectangle 25">
            <a:extLst>
              <a:ext uri="{FF2B5EF4-FFF2-40B4-BE49-F238E27FC236}">
                <a16:creationId xmlns:a16="http://schemas.microsoft.com/office/drawing/2014/main" id="{43BF9965-7A22-A43B-9408-B4BB55B1B09C}"/>
              </a:ext>
            </a:extLst>
          </p:cNvPr>
          <p:cNvSpPr/>
          <p:nvPr/>
        </p:nvSpPr>
        <p:spPr>
          <a:xfrm>
            <a:off x="0" y="4428417"/>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7" name="Freeform 50">
            <a:extLst>
              <a:ext uri="{FF2B5EF4-FFF2-40B4-BE49-F238E27FC236}">
                <a16:creationId xmlns:a16="http://schemas.microsoft.com/office/drawing/2014/main" id="{DF82FB6E-1786-446D-6E98-FCC404016393}"/>
              </a:ext>
            </a:extLst>
          </p:cNvPr>
          <p:cNvSpPr>
            <a:spLocks noChangeAspect="1"/>
          </p:cNvSpPr>
          <p:nvPr/>
        </p:nvSpPr>
        <p:spPr bwMode="auto">
          <a:xfrm>
            <a:off x="448735" y="4680926"/>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US" sz="983"/>
          </a:p>
        </p:txBody>
      </p:sp>
      <p:sp>
        <p:nvSpPr>
          <p:cNvPr id="28" name="Google Shape;2685;p25">
            <a:extLst>
              <a:ext uri="{FF2B5EF4-FFF2-40B4-BE49-F238E27FC236}">
                <a16:creationId xmlns:a16="http://schemas.microsoft.com/office/drawing/2014/main" id="{58DF35C3-00CD-009C-7C85-23D30706BFD1}"/>
              </a:ext>
            </a:extLst>
          </p:cNvPr>
          <p:cNvSpPr txBox="1"/>
          <p:nvPr/>
        </p:nvSpPr>
        <p:spPr>
          <a:xfrm>
            <a:off x="874395" y="4670185"/>
            <a:ext cx="1624965" cy="304699"/>
          </a:xfrm>
          <a:prstGeom prst="rect">
            <a:avLst/>
          </a:prstGeom>
          <a:noFill/>
          <a:ln>
            <a:noFill/>
          </a:ln>
        </p:spPr>
        <p:txBody>
          <a:bodyPr spcFirstLastPara="1" wrap="square" lIns="0" tIns="0" rIns="72000" bIns="0" rtlCol="0" anchor="ctr" anchorCtr="0">
            <a:spAutoFit/>
          </a:bodyPr>
          <a:lstStyle/>
          <a:p>
            <a:pPr marR="0" lvl="0" algn="l" rtl="0">
              <a:lnSpc>
                <a:spcPct val="90000"/>
              </a:lnSpc>
              <a:spcBef>
                <a:spcPts val="0"/>
              </a:spcBef>
              <a:spcAft>
                <a:spcPts val="0"/>
              </a:spcAft>
              <a:buClr>
                <a:srgbClr val="FFFFFF"/>
              </a:buClr>
              <a:buSzPts val="960"/>
            </a:pPr>
            <a:r>
              <a:rPr lang="en-US" sz="1100" dirty="0">
                <a:latin typeface="Arial"/>
                <a:ea typeface="Arial"/>
                <a:cs typeface="Arial"/>
                <a:sym typeface="Arial"/>
                <a:hlinkClick r:id="rId4">
                  <a:extLst>
                    <a:ext uri="{A12FA001-AC4F-418D-AE19-62706E023703}">
                      <ahyp:hlinkClr xmlns:ahyp="http://schemas.microsoft.com/office/drawing/2018/hyperlinkcolor" val="tx"/>
                    </a:ext>
                  </a:extLst>
                </a:hlinkClick>
              </a:rPr>
              <a:t>On the State Civil Protection Plan</a:t>
            </a:r>
            <a:endParaRPr lang="en-GB" sz="1100" dirty="0">
              <a:latin typeface="Arial"/>
              <a:ea typeface="Arial"/>
              <a:cs typeface="Arial"/>
              <a:sym typeface="Arial"/>
            </a:endParaRPr>
          </a:p>
        </p:txBody>
      </p:sp>
      <p:sp>
        <p:nvSpPr>
          <p:cNvPr id="29" name="TextBox 28">
            <a:extLst>
              <a:ext uri="{FF2B5EF4-FFF2-40B4-BE49-F238E27FC236}">
                <a16:creationId xmlns:a16="http://schemas.microsoft.com/office/drawing/2014/main" id="{2511CE27-C24B-4EB6-3962-DEE995AF0A59}"/>
              </a:ext>
            </a:extLst>
          </p:cNvPr>
          <p:cNvSpPr txBox="1"/>
          <p:nvPr/>
        </p:nvSpPr>
        <p:spPr>
          <a:xfrm>
            <a:off x="3102014" y="6513984"/>
            <a:ext cx="8796177" cy="115416"/>
          </a:xfrm>
          <a:prstGeom prst="rect">
            <a:avLst/>
          </a:prstGeom>
          <a:noFill/>
        </p:spPr>
        <p:txBody>
          <a:bodyPr wrap="square" lIns="0" tIns="0" rIns="0" bIns="0" rtlCol="0">
            <a:spAutoFit/>
          </a:bodyPr>
          <a:lstStyle/>
          <a:p>
            <a:pPr rtl="0">
              <a:lnSpc>
                <a:spcPct val="100000"/>
              </a:lnSpc>
              <a:spcAft>
                <a:spcPts val="600"/>
              </a:spcAft>
              <a:buSzPct val="100000"/>
            </a:pPr>
            <a:r>
              <a:rPr lang="en-gb" sz="750" dirty="0"/>
              <a:t>*Refers to the 8 ministries involved in disaster management</a:t>
            </a:r>
          </a:p>
        </p:txBody>
      </p:sp>
      <p:sp>
        <p:nvSpPr>
          <p:cNvPr id="20" name="Google Shape;118;p22">
            <a:extLst>
              <a:ext uri="{FF2B5EF4-FFF2-40B4-BE49-F238E27FC236}">
                <a16:creationId xmlns:a16="http://schemas.microsoft.com/office/drawing/2014/main" id="{6881BA64-E877-500B-D6A9-75EFDB557991}"/>
              </a:ext>
            </a:extLst>
          </p:cNvPr>
          <p:cNvSpPr txBox="1"/>
          <p:nvPr/>
        </p:nvSpPr>
        <p:spPr>
          <a:xfrm>
            <a:off x="3102014" y="1819275"/>
            <a:ext cx="8647113" cy="432000"/>
          </a:xfrm>
          <a:prstGeom prst="rect">
            <a:avLst/>
          </a:prstGeom>
          <a:solidFill>
            <a:schemeClr val="bg1">
              <a:lumMod val="95000"/>
            </a:schemeClr>
          </a:solidFill>
          <a:ln>
            <a:noFill/>
          </a:ln>
        </p:spPr>
        <p:txBody>
          <a:bodyPr spcFirstLastPara="1" wrap="square" lIns="612000" tIns="72000" rIns="72000" bIns="72000" rtlCol="0" anchor="ctr" anchorCtr="0">
            <a:noAutofit/>
          </a:bodyPr>
          <a:lstStyle/>
          <a:p>
            <a:pPr rtl="0">
              <a:lnSpc>
                <a:spcPct val="100000"/>
              </a:lnSpc>
              <a:buSzPct val="100000"/>
            </a:pPr>
            <a:r>
              <a:rPr lang="en-gb" sz="1400"/>
              <a:t>Level</a:t>
            </a:r>
            <a:r>
              <a:rPr lang="en-gb" sz="1400" b="1"/>
              <a:t>: Country</a:t>
            </a:r>
            <a:r>
              <a:rPr lang="en-gb" sz="1400"/>
              <a:t> </a:t>
            </a:r>
            <a:r>
              <a:rPr lang="en-gb" sz="1400">
                <a:solidFill>
                  <a:schemeClr val="bg1">
                    <a:lumMod val="65000"/>
                  </a:schemeClr>
                </a:solidFill>
              </a:rPr>
              <a:t>| Municipal</a:t>
            </a:r>
            <a:r>
              <a:rPr lang="lv-lv" sz="1400" b="1"/>
              <a:t> </a:t>
            </a:r>
            <a:r>
              <a:rPr lang="lv-lv" sz="1400">
                <a:solidFill>
                  <a:schemeClr val="bg1">
                    <a:lumMod val="65000"/>
                  </a:schemeClr>
                </a:solidFill>
              </a:rPr>
              <a:t>| Local</a:t>
            </a:r>
            <a:endParaRPr lang="lv-LV" sz="1400">
              <a:solidFill>
                <a:schemeClr val="bg1">
                  <a:lumMod val="65000"/>
                </a:schemeClr>
              </a:solidFill>
            </a:endParaRPr>
          </a:p>
        </p:txBody>
      </p:sp>
      <p:sp>
        <p:nvSpPr>
          <p:cNvPr id="21" name="Google Shape;118;p22">
            <a:extLst>
              <a:ext uri="{FF2B5EF4-FFF2-40B4-BE49-F238E27FC236}">
                <a16:creationId xmlns:a16="http://schemas.microsoft.com/office/drawing/2014/main" id="{A04C5C23-D82E-FC0A-456E-E44C68A8CF5C}"/>
              </a:ext>
            </a:extLst>
          </p:cNvPr>
          <p:cNvSpPr txBox="1"/>
          <p:nvPr/>
        </p:nvSpPr>
        <p:spPr>
          <a:xfrm>
            <a:off x="3536535" y="1819275"/>
            <a:ext cx="72000" cy="432000"/>
          </a:xfrm>
          <a:prstGeom prst="rect">
            <a:avLst/>
          </a:prstGeom>
          <a:solidFill>
            <a:srgbClr val="CFD6E8"/>
          </a:solidFill>
          <a:ln>
            <a:noFill/>
          </a:ln>
        </p:spPr>
        <p:txBody>
          <a:bodyPr spcFirstLastPara="1" wrap="square" lIns="72000" tIns="72000" rIns="72000" bIns="72000" rtlCol="0" anchor="ctr" anchorCtr="0">
            <a:noAutofit/>
          </a:bodyPr>
          <a:lstStyle/>
          <a:p>
            <a:pPr rtl="0"/>
            <a:endParaRPr sz="1400" b="1">
              <a:solidFill>
                <a:schemeClr val="lt1"/>
              </a:solidFill>
            </a:endParaRPr>
          </a:p>
        </p:txBody>
      </p:sp>
      <p:sp>
        <p:nvSpPr>
          <p:cNvPr id="22" name="Google Shape;118;p22">
            <a:extLst>
              <a:ext uri="{FF2B5EF4-FFF2-40B4-BE49-F238E27FC236}">
                <a16:creationId xmlns:a16="http://schemas.microsoft.com/office/drawing/2014/main" id="{34484FF3-8F5B-25A2-3501-B38543A78DD0}"/>
              </a:ext>
            </a:extLst>
          </p:cNvPr>
          <p:cNvSpPr txBox="1"/>
          <p:nvPr/>
        </p:nvSpPr>
        <p:spPr>
          <a:xfrm>
            <a:off x="3102014" y="2396509"/>
            <a:ext cx="8647113" cy="432000"/>
          </a:xfrm>
          <a:prstGeom prst="rect">
            <a:avLst/>
          </a:prstGeom>
          <a:solidFill>
            <a:schemeClr val="bg1">
              <a:lumMod val="95000"/>
            </a:schemeClr>
          </a:solidFill>
          <a:ln>
            <a:noFill/>
          </a:ln>
        </p:spPr>
        <p:txBody>
          <a:bodyPr spcFirstLastPara="1" wrap="square" lIns="612000" tIns="72000" rIns="72000" bIns="72000" rtlCol="0" anchor="ctr" anchorCtr="0">
            <a:noAutofit/>
          </a:bodyPr>
          <a:lstStyle/>
          <a:p>
            <a:pPr rtl="0">
              <a:buSzPct val="100000"/>
            </a:pPr>
            <a:r>
              <a:rPr lang="en-gb" sz="1400"/>
              <a:t>The role of management: </a:t>
            </a:r>
            <a:r>
              <a:rPr lang="en-gb" sz="1400" b="1"/>
              <a:t>Decision-making </a:t>
            </a:r>
            <a:r>
              <a:rPr lang="en-gb" sz="1400">
                <a:solidFill>
                  <a:schemeClr val="bg1">
                    <a:lumMod val="65000"/>
                  </a:schemeClr>
                </a:solidFill>
              </a:rPr>
              <a:t>| Coordination | Support | Infrastructure </a:t>
            </a:r>
            <a:endParaRPr lang="lv-LV" sz="1400" dirty="0">
              <a:solidFill>
                <a:schemeClr val="bg1">
                  <a:lumMod val="65000"/>
                </a:schemeClr>
              </a:solidFill>
            </a:endParaRPr>
          </a:p>
        </p:txBody>
      </p:sp>
      <p:sp>
        <p:nvSpPr>
          <p:cNvPr id="30" name="Google Shape;118;p22">
            <a:extLst>
              <a:ext uri="{FF2B5EF4-FFF2-40B4-BE49-F238E27FC236}">
                <a16:creationId xmlns:a16="http://schemas.microsoft.com/office/drawing/2014/main" id="{2DD830D6-0D7A-1ECF-3726-30A2E0BC8F24}"/>
              </a:ext>
            </a:extLst>
          </p:cNvPr>
          <p:cNvSpPr txBox="1"/>
          <p:nvPr/>
        </p:nvSpPr>
        <p:spPr>
          <a:xfrm>
            <a:off x="3536535" y="2396509"/>
            <a:ext cx="72000" cy="432000"/>
          </a:xfrm>
          <a:prstGeom prst="rect">
            <a:avLst/>
          </a:prstGeom>
          <a:solidFill>
            <a:srgbClr val="CFD6E8"/>
          </a:solidFill>
          <a:ln>
            <a:noFill/>
          </a:ln>
        </p:spPr>
        <p:txBody>
          <a:bodyPr spcFirstLastPara="1" wrap="square" lIns="72000" tIns="72000" rIns="72000" bIns="72000" rtlCol="0" anchor="ctr" anchorCtr="0">
            <a:noAutofit/>
          </a:bodyPr>
          <a:lstStyle/>
          <a:p>
            <a:pPr rtl="0"/>
            <a:endParaRPr sz="1400" b="1">
              <a:solidFill>
                <a:schemeClr val="lt1"/>
              </a:solidFill>
            </a:endParaRPr>
          </a:p>
        </p:txBody>
      </p:sp>
      <p:sp>
        <p:nvSpPr>
          <p:cNvPr id="31" name="Google Shape;118;p22">
            <a:extLst>
              <a:ext uri="{FF2B5EF4-FFF2-40B4-BE49-F238E27FC236}">
                <a16:creationId xmlns:a16="http://schemas.microsoft.com/office/drawing/2014/main" id="{A38EC01D-0048-22B5-C539-3D8ECF461AA5}"/>
              </a:ext>
            </a:extLst>
          </p:cNvPr>
          <p:cNvSpPr txBox="1"/>
          <p:nvPr/>
        </p:nvSpPr>
        <p:spPr>
          <a:xfrm>
            <a:off x="3102015" y="2959293"/>
            <a:ext cx="3192061" cy="432000"/>
          </a:xfrm>
          <a:prstGeom prst="rect">
            <a:avLst/>
          </a:prstGeom>
          <a:solidFill>
            <a:schemeClr val="bg1">
              <a:lumMod val="95000"/>
            </a:schemeClr>
          </a:solidFill>
          <a:ln>
            <a:noFill/>
          </a:ln>
        </p:spPr>
        <p:txBody>
          <a:bodyPr spcFirstLastPara="1" wrap="square" lIns="612000" tIns="72000" rIns="72000" bIns="72000" rtlCol="0" anchor="ctr" anchorCtr="0">
            <a:noAutofit/>
          </a:bodyPr>
          <a:lstStyle/>
          <a:p>
            <a:pPr rtl="0">
              <a:lnSpc>
                <a:spcPct val="100000"/>
              </a:lnSpc>
              <a:buSzPct val="100000"/>
            </a:pPr>
            <a:r>
              <a:rPr lang="en-gb" sz="1400" b="1"/>
              <a:t>Key types of involvement*:</a:t>
            </a:r>
          </a:p>
        </p:txBody>
      </p:sp>
      <p:sp>
        <p:nvSpPr>
          <p:cNvPr id="32" name="Google Shape;118;p22">
            <a:extLst>
              <a:ext uri="{FF2B5EF4-FFF2-40B4-BE49-F238E27FC236}">
                <a16:creationId xmlns:a16="http://schemas.microsoft.com/office/drawing/2014/main" id="{2F57D759-D379-F43D-FCDA-ABA46CAF5BC8}"/>
              </a:ext>
            </a:extLst>
          </p:cNvPr>
          <p:cNvSpPr txBox="1"/>
          <p:nvPr/>
        </p:nvSpPr>
        <p:spPr>
          <a:xfrm>
            <a:off x="3536535" y="2959293"/>
            <a:ext cx="72000" cy="432000"/>
          </a:xfrm>
          <a:prstGeom prst="rect">
            <a:avLst/>
          </a:prstGeom>
          <a:solidFill>
            <a:srgbClr val="CFD6E8"/>
          </a:solidFill>
          <a:ln>
            <a:noFill/>
          </a:ln>
        </p:spPr>
        <p:txBody>
          <a:bodyPr spcFirstLastPara="1" wrap="square" lIns="72000" tIns="72000" rIns="72000" bIns="72000" rtlCol="0" anchor="ctr" anchorCtr="0">
            <a:noAutofit/>
          </a:bodyPr>
          <a:lstStyle/>
          <a:p>
            <a:pPr rtl="0"/>
            <a:endParaRPr sz="1400" b="1">
              <a:solidFill>
                <a:schemeClr val="lt1"/>
              </a:solidFill>
            </a:endParaRPr>
          </a:p>
        </p:txBody>
      </p:sp>
      <p:sp>
        <p:nvSpPr>
          <p:cNvPr id="33" name="Google Shape;118;p22">
            <a:extLst>
              <a:ext uri="{FF2B5EF4-FFF2-40B4-BE49-F238E27FC236}">
                <a16:creationId xmlns:a16="http://schemas.microsoft.com/office/drawing/2014/main" id="{02976387-F174-C775-ECA5-5010D05CC24C}"/>
              </a:ext>
            </a:extLst>
          </p:cNvPr>
          <p:cNvSpPr txBox="1"/>
          <p:nvPr/>
        </p:nvSpPr>
        <p:spPr>
          <a:xfrm>
            <a:off x="6433716" y="2959293"/>
            <a:ext cx="5309547" cy="432000"/>
          </a:xfrm>
          <a:prstGeom prst="rect">
            <a:avLst/>
          </a:prstGeom>
          <a:solidFill>
            <a:schemeClr val="bg1">
              <a:lumMod val="95000"/>
            </a:schemeClr>
          </a:solidFill>
          <a:ln>
            <a:noFill/>
          </a:ln>
        </p:spPr>
        <p:txBody>
          <a:bodyPr spcFirstLastPara="1" wrap="square" lIns="612000" tIns="72000" rIns="72000" bIns="72000" rtlCol="0" anchor="ctr" anchorCtr="0">
            <a:noAutofit/>
          </a:bodyPr>
          <a:lstStyle/>
          <a:p>
            <a:pPr rtl="0">
              <a:lnSpc>
                <a:spcPct val="100000"/>
              </a:lnSpc>
              <a:buSzPct val="100000"/>
            </a:pPr>
            <a:r>
              <a:rPr lang="en-gb" sz="1400" b="1"/>
              <a:t>Examples:</a:t>
            </a:r>
          </a:p>
        </p:txBody>
      </p:sp>
      <p:sp>
        <p:nvSpPr>
          <p:cNvPr id="35" name="Freeform 17">
            <a:extLst>
              <a:ext uri="{FF2B5EF4-FFF2-40B4-BE49-F238E27FC236}">
                <a16:creationId xmlns:a16="http://schemas.microsoft.com/office/drawing/2014/main" id="{B30D6264-0A0B-CD02-9AA1-126AACC6B1D7}"/>
              </a:ext>
            </a:extLst>
          </p:cNvPr>
          <p:cNvSpPr/>
          <p:nvPr/>
        </p:nvSpPr>
        <p:spPr>
          <a:xfrm>
            <a:off x="3173089" y="3654387"/>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sp>
        <p:nvSpPr>
          <p:cNvPr id="41" name="Freeform 17">
            <a:extLst>
              <a:ext uri="{FF2B5EF4-FFF2-40B4-BE49-F238E27FC236}">
                <a16:creationId xmlns:a16="http://schemas.microsoft.com/office/drawing/2014/main" id="{C11840F9-4506-2EF2-D478-83AF4F57460C}"/>
              </a:ext>
            </a:extLst>
          </p:cNvPr>
          <p:cNvSpPr/>
          <p:nvPr/>
        </p:nvSpPr>
        <p:spPr>
          <a:xfrm>
            <a:off x="3173089" y="5741053"/>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sp>
        <p:nvSpPr>
          <p:cNvPr id="42" name="Freeform 17">
            <a:extLst>
              <a:ext uri="{FF2B5EF4-FFF2-40B4-BE49-F238E27FC236}">
                <a16:creationId xmlns:a16="http://schemas.microsoft.com/office/drawing/2014/main" id="{1CCC7A8D-0039-781D-1930-7433D1886BE5}"/>
              </a:ext>
            </a:extLst>
          </p:cNvPr>
          <p:cNvSpPr/>
          <p:nvPr/>
        </p:nvSpPr>
        <p:spPr>
          <a:xfrm>
            <a:off x="6541332" y="3654387"/>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sp>
        <p:nvSpPr>
          <p:cNvPr id="43" name="Freeform 17">
            <a:extLst>
              <a:ext uri="{FF2B5EF4-FFF2-40B4-BE49-F238E27FC236}">
                <a16:creationId xmlns:a16="http://schemas.microsoft.com/office/drawing/2014/main" id="{27FF5DA1-1558-7AB7-FFF4-BA08CE372159}"/>
              </a:ext>
            </a:extLst>
          </p:cNvPr>
          <p:cNvSpPr/>
          <p:nvPr/>
        </p:nvSpPr>
        <p:spPr>
          <a:xfrm>
            <a:off x="6541332" y="4349942"/>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sp>
        <p:nvSpPr>
          <p:cNvPr id="44" name="Freeform 45">
            <a:extLst>
              <a:ext uri="{FF2B5EF4-FFF2-40B4-BE49-F238E27FC236}">
                <a16:creationId xmlns:a16="http://schemas.microsoft.com/office/drawing/2014/main" id="{348A0877-A773-3340-1770-A443F33AEFA8}"/>
              </a:ext>
            </a:extLst>
          </p:cNvPr>
          <p:cNvSpPr>
            <a:spLocks noChangeAspect="1" noEditPoints="1"/>
          </p:cNvSpPr>
          <p:nvPr/>
        </p:nvSpPr>
        <p:spPr bwMode="auto">
          <a:xfrm>
            <a:off x="3174014" y="1891275"/>
            <a:ext cx="288925" cy="288925"/>
          </a:xfrm>
          <a:custGeom>
            <a:avLst/>
            <a:gdLst>
              <a:gd name="T0" fmla="*/ 0 w 704"/>
              <a:gd name="T1" fmla="*/ 0 h 706"/>
              <a:gd name="T2" fmla="*/ 0 w 704"/>
              <a:gd name="T3" fmla="*/ 706 h 706"/>
              <a:gd name="T4" fmla="*/ 704 w 704"/>
              <a:gd name="T5" fmla="*/ 706 h 706"/>
              <a:gd name="T6" fmla="*/ 704 w 704"/>
              <a:gd name="T7" fmla="*/ 0 h 706"/>
              <a:gd name="T8" fmla="*/ 0 w 704"/>
              <a:gd name="T9" fmla="*/ 0 h 706"/>
              <a:gd name="T10" fmla="*/ 675 w 704"/>
              <a:gd name="T11" fmla="*/ 678 h 706"/>
              <a:gd name="T12" fmla="*/ 29 w 704"/>
              <a:gd name="T13" fmla="*/ 678 h 706"/>
              <a:gd name="T14" fmla="*/ 29 w 704"/>
              <a:gd name="T15" fmla="*/ 29 h 706"/>
              <a:gd name="T16" fmla="*/ 675 w 704"/>
              <a:gd name="T17" fmla="*/ 29 h 706"/>
              <a:gd name="T18" fmla="*/ 675 w 704"/>
              <a:gd name="T19" fmla="*/ 678 h 706"/>
              <a:gd name="T20" fmla="*/ 354 w 704"/>
              <a:gd name="T21" fmla="*/ 630 h 706"/>
              <a:gd name="T22" fmla="*/ 667 w 704"/>
              <a:gd name="T23" fmla="*/ 442 h 706"/>
              <a:gd name="T24" fmla="*/ 593 w 704"/>
              <a:gd name="T25" fmla="*/ 397 h 706"/>
              <a:gd name="T26" fmla="*/ 667 w 704"/>
              <a:gd name="T27" fmla="*/ 353 h 706"/>
              <a:gd name="T28" fmla="*/ 593 w 704"/>
              <a:gd name="T29" fmla="*/ 308 h 706"/>
              <a:gd name="T30" fmla="*/ 667 w 704"/>
              <a:gd name="T31" fmla="*/ 262 h 706"/>
              <a:gd name="T32" fmla="*/ 353 w 704"/>
              <a:gd name="T33" fmla="*/ 75 h 706"/>
              <a:gd name="T34" fmla="*/ 40 w 704"/>
              <a:gd name="T35" fmla="*/ 263 h 706"/>
              <a:gd name="T36" fmla="*/ 115 w 704"/>
              <a:gd name="T37" fmla="*/ 308 h 706"/>
              <a:gd name="T38" fmla="*/ 40 w 704"/>
              <a:gd name="T39" fmla="*/ 353 h 706"/>
              <a:gd name="T40" fmla="*/ 115 w 704"/>
              <a:gd name="T41" fmla="*/ 398 h 706"/>
              <a:gd name="T42" fmla="*/ 40 w 704"/>
              <a:gd name="T43" fmla="*/ 442 h 706"/>
              <a:gd name="T44" fmla="*/ 354 w 704"/>
              <a:gd name="T45" fmla="*/ 630 h 706"/>
              <a:gd name="T46" fmla="*/ 354 w 704"/>
              <a:gd name="T47" fmla="*/ 109 h 706"/>
              <a:gd name="T48" fmla="*/ 611 w 704"/>
              <a:gd name="T49" fmla="*/ 262 h 706"/>
              <a:gd name="T50" fmla="*/ 353 w 704"/>
              <a:gd name="T51" fmla="*/ 417 h 706"/>
              <a:gd name="T52" fmla="*/ 97 w 704"/>
              <a:gd name="T53" fmla="*/ 263 h 706"/>
              <a:gd name="T54" fmla="*/ 354 w 704"/>
              <a:gd name="T55" fmla="*/ 109 h 706"/>
              <a:gd name="T56" fmla="*/ 143 w 704"/>
              <a:gd name="T57" fmla="*/ 325 h 706"/>
              <a:gd name="T58" fmla="*/ 354 w 704"/>
              <a:gd name="T59" fmla="*/ 451 h 706"/>
              <a:gd name="T60" fmla="*/ 565 w 704"/>
              <a:gd name="T61" fmla="*/ 325 h 706"/>
              <a:gd name="T62" fmla="*/ 611 w 704"/>
              <a:gd name="T63" fmla="*/ 353 h 706"/>
              <a:gd name="T64" fmla="*/ 353 w 704"/>
              <a:gd name="T65" fmla="*/ 507 h 706"/>
              <a:gd name="T66" fmla="*/ 97 w 704"/>
              <a:gd name="T67" fmla="*/ 353 h 706"/>
              <a:gd name="T68" fmla="*/ 143 w 704"/>
              <a:gd name="T69" fmla="*/ 325 h 706"/>
              <a:gd name="T70" fmla="*/ 354 w 704"/>
              <a:gd name="T71" fmla="*/ 540 h 706"/>
              <a:gd name="T72" fmla="*/ 565 w 704"/>
              <a:gd name="T73" fmla="*/ 414 h 706"/>
              <a:gd name="T74" fmla="*/ 611 w 704"/>
              <a:gd name="T75" fmla="*/ 442 h 706"/>
              <a:gd name="T76" fmla="*/ 353 w 704"/>
              <a:gd name="T77" fmla="*/ 597 h 706"/>
              <a:gd name="T78" fmla="*/ 97 w 704"/>
              <a:gd name="T79" fmla="*/ 442 h 706"/>
              <a:gd name="T80" fmla="*/ 143 w 704"/>
              <a:gd name="T81" fmla="*/ 414 h 706"/>
              <a:gd name="T82" fmla="*/ 354 w 704"/>
              <a:gd name="T83" fmla="*/ 540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04" h="706">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rgbClr val="525A72"/>
          </a:solidFill>
          <a:ln>
            <a:noFill/>
          </a:ln>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ja-JP" altLang="en-US" sz="700" b="1">
              <a:solidFill>
                <a:schemeClr val="accent1"/>
              </a:solidFill>
            </a:endParaRPr>
          </a:p>
        </p:txBody>
      </p:sp>
      <p:grpSp>
        <p:nvGrpSpPr>
          <p:cNvPr id="45" name="Graphic 47">
            <a:extLst>
              <a:ext uri="{FF2B5EF4-FFF2-40B4-BE49-F238E27FC236}">
                <a16:creationId xmlns:a16="http://schemas.microsoft.com/office/drawing/2014/main" id="{C45E7C1C-7648-BAD3-8B13-E1C888BF4F51}"/>
              </a:ext>
            </a:extLst>
          </p:cNvPr>
          <p:cNvGrpSpPr/>
          <p:nvPr/>
        </p:nvGrpSpPr>
        <p:grpSpPr>
          <a:xfrm>
            <a:off x="3174014" y="2468509"/>
            <a:ext cx="288925" cy="287338"/>
            <a:chOff x="5489444" y="1867103"/>
            <a:chExt cx="457200" cy="457200"/>
          </a:xfrm>
          <a:solidFill>
            <a:srgbClr val="525A72"/>
          </a:solidFill>
        </p:grpSpPr>
        <p:sp>
          <p:nvSpPr>
            <p:cNvPr id="46" name="Freeform 158">
              <a:extLst>
                <a:ext uri="{FF2B5EF4-FFF2-40B4-BE49-F238E27FC236}">
                  <a16:creationId xmlns:a16="http://schemas.microsoft.com/office/drawing/2014/main" id="{A538993A-BF54-7579-9478-5093FF4724C5}"/>
                </a:ext>
              </a:extLst>
            </p:cNvPr>
            <p:cNvSpPr/>
            <p:nvPr/>
          </p:nvSpPr>
          <p:spPr>
            <a:xfrm>
              <a:off x="5489444" y="1867103"/>
              <a:ext cx="457200" cy="457200"/>
            </a:xfrm>
            <a:custGeom>
              <a:avLst/>
              <a:gdLst>
                <a:gd name="connsiteX0" fmla="*/ 0 w 457200"/>
                <a:gd name="connsiteY0" fmla="*/ 0 h 457200"/>
                <a:gd name="connsiteX1" fmla="*/ 0 w 457200"/>
                <a:gd name="connsiteY1" fmla="*/ 456978 h 457200"/>
                <a:gd name="connsiteX2" fmla="*/ 96584 w 457200"/>
                <a:gd name="connsiteY2" fmla="*/ 456978 h 457200"/>
                <a:gd name="connsiteX3" fmla="*/ 96584 w 457200"/>
                <a:gd name="connsiteY3" fmla="*/ 457200 h 457200"/>
                <a:gd name="connsiteX4" fmla="*/ 210090 w 457200"/>
                <a:gd name="connsiteY4" fmla="*/ 457200 h 457200"/>
                <a:gd name="connsiteX5" fmla="*/ 210090 w 457200"/>
                <a:gd name="connsiteY5" fmla="*/ 456978 h 457200"/>
                <a:gd name="connsiteX6" fmla="*/ 457200 w 457200"/>
                <a:gd name="connsiteY6" fmla="*/ 456978 h 457200"/>
                <a:gd name="connsiteX7" fmla="*/ 457200 w 457200"/>
                <a:gd name="connsiteY7" fmla="*/ 0 h 457200"/>
                <a:gd name="connsiteX8" fmla="*/ 437706 w 457200"/>
                <a:gd name="connsiteY8" fmla="*/ 437483 h 457200"/>
                <a:gd name="connsiteX9" fmla="*/ 19495 w 457200"/>
                <a:gd name="connsiteY9" fmla="*/ 437483 h 457200"/>
                <a:gd name="connsiteX10" fmla="*/ 19495 w 457200"/>
                <a:gd name="connsiteY10" fmla="*/ 19495 h 457200"/>
                <a:gd name="connsiteX11" fmla="*/ 437706 w 457200"/>
                <a:gd name="connsiteY11" fmla="*/ 19495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7200" h="457200">
                  <a:moveTo>
                    <a:pt x="0" y="0"/>
                  </a:moveTo>
                  <a:lnTo>
                    <a:pt x="0" y="456978"/>
                  </a:lnTo>
                  <a:lnTo>
                    <a:pt x="96584" y="456978"/>
                  </a:lnTo>
                  <a:lnTo>
                    <a:pt x="96584" y="457200"/>
                  </a:lnTo>
                  <a:lnTo>
                    <a:pt x="210090" y="457200"/>
                  </a:lnTo>
                  <a:lnTo>
                    <a:pt x="210090" y="456978"/>
                  </a:lnTo>
                  <a:lnTo>
                    <a:pt x="457200" y="456978"/>
                  </a:lnTo>
                  <a:lnTo>
                    <a:pt x="457200" y="0"/>
                  </a:lnTo>
                  <a:close/>
                  <a:moveTo>
                    <a:pt x="437706" y="437483"/>
                  </a:moveTo>
                  <a:lnTo>
                    <a:pt x="19495" y="437483"/>
                  </a:lnTo>
                  <a:lnTo>
                    <a:pt x="19495" y="19495"/>
                  </a:lnTo>
                  <a:lnTo>
                    <a:pt x="437706" y="19495"/>
                  </a:ln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sz="700" b="1">
                <a:solidFill>
                  <a:schemeClr val="accent1"/>
                </a:solidFill>
              </a:endParaRPr>
            </a:p>
          </p:txBody>
        </p:sp>
        <p:sp>
          <p:nvSpPr>
            <p:cNvPr id="47" name="Freeform 163">
              <a:extLst>
                <a:ext uri="{FF2B5EF4-FFF2-40B4-BE49-F238E27FC236}">
                  <a16:creationId xmlns:a16="http://schemas.microsoft.com/office/drawing/2014/main" id="{6E26E061-615C-4FA6-65DA-690FAEFA8B82}"/>
                </a:ext>
              </a:extLst>
            </p:cNvPr>
            <p:cNvSpPr/>
            <p:nvPr/>
          </p:nvSpPr>
          <p:spPr>
            <a:xfrm>
              <a:off x="5508938" y="1886597"/>
              <a:ext cx="400018" cy="417988"/>
            </a:xfrm>
            <a:custGeom>
              <a:avLst/>
              <a:gdLst>
                <a:gd name="connsiteX0" fmla="*/ 0 w 400018"/>
                <a:gd name="connsiteY0" fmla="*/ 0 h 417988"/>
                <a:gd name="connsiteX1" fmla="*/ 0 w 400018"/>
                <a:gd name="connsiteY1" fmla="*/ 0 h 417988"/>
                <a:gd name="connsiteX2" fmla="*/ 0 w 400018"/>
                <a:gd name="connsiteY2" fmla="*/ 417989 h 417988"/>
                <a:gd name="connsiteX3" fmla="*/ 201962 w 400018"/>
                <a:gd name="connsiteY3" fmla="*/ 417989 h 417988"/>
                <a:gd name="connsiteX4" fmla="*/ 240856 w 400018"/>
                <a:gd name="connsiteY4" fmla="*/ 350806 h 417988"/>
                <a:gd name="connsiteX5" fmla="*/ 343313 w 400018"/>
                <a:gd name="connsiteY5" fmla="*/ 350806 h 417988"/>
                <a:gd name="connsiteX6" fmla="*/ 400018 w 400018"/>
                <a:gd name="connsiteY6" fmla="*/ 252667 h 417988"/>
                <a:gd name="connsiteX7" fmla="*/ 349758 w 400018"/>
                <a:gd name="connsiteY7" fmla="*/ 165735 h 417988"/>
                <a:gd name="connsiteX8" fmla="*/ 399955 w 400018"/>
                <a:gd name="connsiteY8" fmla="*/ 78931 h 417988"/>
                <a:gd name="connsiteX9" fmla="*/ 354394 w 400018"/>
                <a:gd name="connsiteY9" fmla="*/ 0 h 417988"/>
                <a:gd name="connsiteX10" fmla="*/ 218631 w 400018"/>
                <a:gd name="connsiteY10" fmla="*/ 0 h 417988"/>
                <a:gd name="connsiteX11" fmla="*/ 179673 w 400018"/>
                <a:gd name="connsiteY11" fmla="*/ 67596 h 417988"/>
                <a:gd name="connsiteX12" fmla="*/ 77184 w 400018"/>
                <a:gd name="connsiteY12" fmla="*/ 67596 h 417988"/>
                <a:gd name="connsiteX13" fmla="*/ 20511 w 400018"/>
                <a:gd name="connsiteY13" fmla="*/ 165735 h 417988"/>
                <a:gd name="connsiteX14" fmla="*/ 70707 w 400018"/>
                <a:gd name="connsiteY14" fmla="*/ 252667 h 417988"/>
                <a:gd name="connsiteX15" fmla="*/ 20511 w 400018"/>
                <a:gd name="connsiteY15" fmla="*/ 339566 h 417988"/>
                <a:gd name="connsiteX16" fmla="*/ 65818 w 400018"/>
                <a:gd name="connsiteY16" fmla="*/ 417989 h 417988"/>
                <a:gd name="connsiteX17" fmla="*/ 0 w 400018"/>
                <a:gd name="connsiteY17" fmla="*/ 417989 h 417988"/>
                <a:gd name="connsiteX18" fmla="*/ 332327 w 400018"/>
                <a:gd name="connsiteY18" fmla="*/ 327247 h 417988"/>
                <a:gd name="connsiteX19" fmla="*/ 330994 w 400018"/>
                <a:gd name="connsiteY19" fmla="*/ 329565 h 417988"/>
                <a:gd name="connsiteX20" fmla="*/ 242094 w 400018"/>
                <a:gd name="connsiteY20" fmla="*/ 329565 h 417988"/>
                <a:gd name="connsiteX21" fmla="*/ 241554 w 400018"/>
                <a:gd name="connsiteY21" fmla="*/ 328644 h 417988"/>
                <a:gd name="connsiteX22" fmla="*/ 241554 w 400018"/>
                <a:gd name="connsiteY22" fmla="*/ 292703 h 417988"/>
                <a:gd name="connsiteX23" fmla="*/ 332296 w 400018"/>
                <a:gd name="connsiteY23" fmla="*/ 292703 h 417988"/>
                <a:gd name="connsiteX24" fmla="*/ 375444 w 400018"/>
                <a:gd name="connsiteY24" fmla="*/ 252667 h 417988"/>
                <a:gd name="connsiteX25" fmla="*/ 352330 w 400018"/>
                <a:gd name="connsiteY25" fmla="*/ 292608 h 417988"/>
                <a:gd name="connsiteX26" fmla="*/ 352330 w 400018"/>
                <a:gd name="connsiteY26" fmla="*/ 272606 h 417988"/>
                <a:gd name="connsiteX27" fmla="*/ 221583 w 400018"/>
                <a:gd name="connsiteY27" fmla="*/ 272606 h 417988"/>
                <a:gd name="connsiteX28" fmla="*/ 221583 w 400018"/>
                <a:gd name="connsiteY28" fmla="*/ 293910 h 417988"/>
                <a:gd name="connsiteX29" fmla="*/ 197707 w 400018"/>
                <a:gd name="connsiteY29" fmla="*/ 252635 h 417988"/>
                <a:gd name="connsiteX30" fmla="*/ 241427 w 400018"/>
                <a:gd name="connsiteY30" fmla="*/ 176975 h 417988"/>
                <a:gd name="connsiteX31" fmla="*/ 331724 w 400018"/>
                <a:gd name="connsiteY31" fmla="*/ 176975 h 417988"/>
                <a:gd name="connsiteX32" fmla="*/ 242094 w 400018"/>
                <a:gd name="connsiteY32" fmla="*/ 1841 h 417988"/>
                <a:gd name="connsiteX33" fmla="*/ 330994 w 400018"/>
                <a:gd name="connsiteY33" fmla="*/ 1841 h 417988"/>
                <a:gd name="connsiteX34" fmla="*/ 375444 w 400018"/>
                <a:gd name="connsiteY34" fmla="*/ 78772 h 417988"/>
                <a:gd name="connsiteX35" fmla="*/ 331724 w 400018"/>
                <a:gd name="connsiteY35" fmla="*/ 154496 h 417988"/>
                <a:gd name="connsiteX36" fmla="*/ 241427 w 400018"/>
                <a:gd name="connsiteY36" fmla="*/ 154496 h 417988"/>
                <a:gd name="connsiteX37" fmla="*/ 197707 w 400018"/>
                <a:gd name="connsiteY37" fmla="*/ 78931 h 417988"/>
                <a:gd name="connsiteX38" fmla="*/ 68390 w 400018"/>
                <a:gd name="connsiteY38" fmla="*/ 181801 h 417988"/>
                <a:gd name="connsiteX39" fmla="*/ 68390 w 400018"/>
                <a:gd name="connsiteY39" fmla="*/ 206185 h 417988"/>
                <a:gd name="connsiteX40" fmla="*/ 45022 w 400018"/>
                <a:gd name="connsiteY40" fmla="*/ 165735 h 417988"/>
                <a:gd name="connsiteX41" fmla="*/ 89472 w 400018"/>
                <a:gd name="connsiteY41" fmla="*/ 88805 h 417988"/>
                <a:gd name="connsiteX42" fmla="*/ 178372 w 400018"/>
                <a:gd name="connsiteY42" fmla="*/ 88805 h 417988"/>
                <a:gd name="connsiteX43" fmla="*/ 222822 w 400018"/>
                <a:gd name="connsiteY43" fmla="*/ 165735 h 417988"/>
                <a:gd name="connsiteX44" fmla="*/ 199136 w 400018"/>
                <a:gd name="connsiteY44" fmla="*/ 206597 h 417988"/>
                <a:gd name="connsiteX45" fmla="*/ 199136 w 400018"/>
                <a:gd name="connsiteY45" fmla="*/ 181801 h 417988"/>
                <a:gd name="connsiteX46" fmla="*/ 179134 w 400018"/>
                <a:gd name="connsiteY46" fmla="*/ 201803 h 417988"/>
                <a:gd name="connsiteX47" fmla="*/ 179134 w 400018"/>
                <a:gd name="connsiteY47" fmla="*/ 241237 h 417988"/>
                <a:gd name="connsiteX48" fmla="*/ 179134 w 400018"/>
                <a:gd name="connsiteY48" fmla="*/ 241427 h 417988"/>
                <a:gd name="connsiteX49" fmla="*/ 88741 w 400018"/>
                <a:gd name="connsiteY49" fmla="*/ 241427 h 417988"/>
                <a:gd name="connsiteX50" fmla="*/ 88456 w 400018"/>
                <a:gd name="connsiteY50" fmla="*/ 240856 h 417988"/>
                <a:gd name="connsiteX51" fmla="*/ 88456 w 400018"/>
                <a:gd name="connsiteY51" fmla="*/ 201803 h 417988"/>
                <a:gd name="connsiteX52" fmla="*/ 89472 w 400018"/>
                <a:gd name="connsiteY52" fmla="*/ 416497 h 417988"/>
                <a:gd name="connsiteX53" fmla="*/ 45022 w 400018"/>
                <a:gd name="connsiteY53" fmla="*/ 339566 h 417988"/>
                <a:gd name="connsiteX54" fmla="*/ 88741 w 400018"/>
                <a:gd name="connsiteY54" fmla="*/ 263874 h 417988"/>
                <a:gd name="connsiteX55" fmla="*/ 179038 w 400018"/>
                <a:gd name="connsiteY55" fmla="*/ 263874 h 417988"/>
                <a:gd name="connsiteX56" fmla="*/ 222758 w 400018"/>
                <a:gd name="connsiteY56" fmla="*/ 339566 h 417988"/>
                <a:gd name="connsiteX57" fmla="*/ 178308 w 400018"/>
                <a:gd name="connsiteY57" fmla="*/ 416497 h 417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400018" h="417988">
                  <a:moveTo>
                    <a:pt x="0" y="0"/>
                  </a:moveTo>
                  <a:lnTo>
                    <a:pt x="0" y="0"/>
                  </a:lnTo>
                  <a:lnTo>
                    <a:pt x="0" y="417989"/>
                  </a:lnTo>
                  <a:lnTo>
                    <a:pt x="201962" y="417989"/>
                  </a:lnTo>
                  <a:lnTo>
                    <a:pt x="240856" y="350806"/>
                  </a:lnTo>
                  <a:lnTo>
                    <a:pt x="343313" y="350806"/>
                  </a:lnTo>
                  <a:lnTo>
                    <a:pt x="400018" y="252667"/>
                  </a:lnTo>
                  <a:lnTo>
                    <a:pt x="349758" y="165735"/>
                  </a:lnTo>
                  <a:lnTo>
                    <a:pt x="399955" y="78931"/>
                  </a:lnTo>
                  <a:lnTo>
                    <a:pt x="354394" y="0"/>
                  </a:lnTo>
                  <a:lnTo>
                    <a:pt x="218631" y="0"/>
                  </a:lnTo>
                  <a:lnTo>
                    <a:pt x="179673" y="67596"/>
                  </a:lnTo>
                  <a:lnTo>
                    <a:pt x="77184" y="67596"/>
                  </a:lnTo>
                  <a:lnTo>
                    <a:pt x="20511" y="165735"/>
                  </a:lnTo>
                  <a:lnTo>
                    <a:pt x="70707" y="252667"/>
                  </a:lnTo>
                  <a:lnTo>
                    <a:pt x="20511" y="339566"/>
                  </a:lnTo>
                  <a:lnTo>
                    <a:pt x="65818" y="417989"/>
                  </a:lnTo>
                  <a:lnTo>
                    <a:pt x="0" y="417989"/>
                  </a:lnTo>
                  <a:moveTo>
                    <a:pt x="332327" y="327247"/>
                  </a:moveTo>
                  <a:lnTo>
                    <a:pt x="330994" y="329565"/>
                  </a:lnTo>
                  <a:lnTo>
                    <a:pt x="242094" y="329565"/>
                  </a:lnTo>
                  <a:lnTo>
                    <a:pt x="241554" y="328644"/>
                  </a:lnTo>
                  <a:lnTo>
                    <a:pt x="241554" y="292703"/>
                  </a:lnTo>
                  <a:lnTo>
                    <a:pt x="332296" y="292703"/>
                  </a:lnTo>
                  <a:close/>
                  <a:moveTo>
                    <a:pt x="375444" y="252667"/>
                  </a:moveTo>
                  <a:lnTo>
                    <a:pt x="352330" y="292608"/>
                  </a:lnTo>
                  <a:lnTo>
                    <a:pt x="352330" y="272606"/>
                  </a:lnTo>
                  <a:lnTo>
                    <a:pt x="221583" y="272606"/>
                  </a:lnTo>
                  <a:lnTo>
                    <a:pt x="221583" y="293910"/>
                  </a:lnTo>
                  <a:lnTo>
                    <a:pt x="197707" y="252635"/>
                  </a:lnTo>
                  <a:lnTo>
                    <a:pt x="241427" y="176975"/>
                  </a:lnTo>
                  <a:lnTo>
                    <a:pt x="331724" y="176975"/>
                  </a:lnTo>
                  <a:close/>
                  <a:moveTo>
                    <a:pt x="242094" y="1841"/>
                  </a:moveTo>
                  <a:lnTo>
                    <a:pt x="330994" y="1841"/>
                  </a:lnTo>
                  <a:lnTo>
                    <a:pt x="375444" y="78772"/>
                  </a:lnTo>
                  <a:lnTo>
                    <a:pt x="331724" y="154496"/>
                  </a:lnTo>
                  <a:lnTo>
                    <a:pt x="241427" y="154496"/>
                  </a:lnTo>
                  <a:lnTo>
                    <a:pt x="197707" y="78931"/>
                  </a:lnTo>
                  <a:close/>
                  <a:moveTo>
                    <a:pt x="68390" y="181801"/>
                  </a:moveTo>
                  <a:lnTo>
                    <a:pt x="68390" y="206185"/>
                  </a:lnTo>
                  <a:lnTo>
                    <a:pt x="45022" y="165735"/>
                  </a:lnTo>
                  <a:lnTo>
                    <a:pt x="89472" y="88805"/>
                  </a:lnTo>
                  <a:lnTo>
                    <a:pt x="178372" y="88805"/>
                  </a:lnTo>
                  <a:lnTo>
                    <a:pt x="222822" y="165735"/>
                  </a:lnTo>
                  <a:lnTo>
                    <a:pt x="199136" y="206597"/>
                  </a:lnTo>
                  <a:lnTo>
                    <a:pt x="199136" y="181801"/>
                  </a:lnTo>
                  <a:close/>
                  <a:moveTo>
                    <a:pt x="179134" y="201803"/>
                  </a:moveTo>
                  <a:lnTo>
                    <a:pt x="179134" y="241237"/>
                  </a:lnTo>
                  <a:lnTo>
                    <a:pt x="179134" y="241427"/>
                  </a:lnTo>
                  <a:lnTo>
                    <a:pt x="88741" y="241427"/>
                  </a:lnTo>
                  <a:lnTo>
                    <a:pt x="88456" y="240856"/>
                  </a:lnTo>
                  <a:lnTo>
                    <a:pt x="88456" y="201803"/>
                  </a:lnTo>
                  <a:close/>
                  <a:moveTo>
                    <a:pt x="89472" y="416497"/>
                  </a:moveTo>
                  <a:lnTo>
                    <a:pt x="45022" y="339566"/>
                  </a:lnTo>
                  <a:lnTo>
                    <a:pt x="88741" y="263874"/>
                  </a:lnTo>
                  <a:lnTo>
                    <a:pt x="179038" y="263874"/>
                  </a:lnTo>
                  <a:lnTo>
                    <a:pt x="222758" y="339566"/>
                  </a:lnTo>
                  <a:lnTo>
                    <a:pt x="178308" y="416497"/>
                  </a:ln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sz="700" b="1">
                <a:solidFill>
                  <a:schemeClr val="accent1"/>
                </a:solidFill>
              </a:endParaRPr>
            </a:p>
          </p:txBody>
        </p:sp>
        <p:sp>
          <p:nvSpPr>
            <p:cNvPr id="48" name="Freeform 164">
              <a:extLst>
                <a:ext uri="{FF2B5EF4-FFF2-40B4-BE49-F238E27FC236}">
                  <a16:creationId xmlns:a16="http://schemas.microsoft.com/office/drawing/2014/main" id="{B7467BE4-3437-77D5-7A88-5794DE5E284B}"/>
                </a:ext>
              </a:extLst>
            </p:cNvPr>
            <p:cNvSpPr/>
            <p:nvPr/>
          </p:nvSpPr>
          <p:spPr>
            <a:xfrm>
              <a:off x="5607268" y="1991658"/>
              <a:ext cx="71183" cy="71183"/>
            </a:xfrm>
            <a:custGeom>
              <a:avLst/>
              <a:gdLst>
                <a:gd name="connsiteX0" fmla="*/ 35592 w 71183"/>
                <a:gd name="connsiteY0" fmla="*/ 0 h 71183"/>
                <a:gd name="connsiteX1" fmla="*/ 0 w 71183"/>
                <a:gd name="connsiteY1" fmla="*/ 35592 h 71183"/>
                <a:gd name="connsiteX2" fmla="*/ 35592 w 71183"/>
                <a:gd name="connsiteY2" fmla="*/ 71184 h 71183"/>
                <a:gd name="connsiteX3" fmla="*/ 71183 w 71183"/>
                <a:gd name="connsiteY3" fmla="*/ 35592 h 71183"/>
                <a:gd name="connsiteX4" fmla="*/ 35592 w 71183"/>
                <a:gd name="connsiteY4" fmla="*/ 0 h 71183"/>
                <a:gd name="connsiteX5" fmla="*/ 35592 w 71183"/>
                <a:gd name="connsiteY5" fmla="*/ 51181 h 71183"/>
                <a:gd name="connsiteX6" fmla="*/ 20002 w 71183"/>
                <a:gd name="connsiteY6" fmla="*/ 35592 h 71183"/>
                <a:gd name="connsiteX7" fmla="*/ 35592 w 71183"/>
                <a:gd name="connsiteY7" fmla="*/ 20002 h 71183"/>
                <a:gd name="connsiteX8" fmla="*/ 51181 w 71183"/>
                <a:gd name="connsiteY8" fmla="*/ 35592 h 71183"/>
                <a:gd name="connsiteX9" fmla="*/ 35592 w 71183"/>
                <a:gd name="connsiteY9" fmla="*/ 51181 h 71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183" h="71183">
                  <a:moveTo>
                    <a:pt x="35592" y="0"/>
                  </a:moveTo>
                  <a:cubicBezTo>
                    <a:pt x="15935" y="0"/>
                    <a:pt x="0" y="15935"/>
                    <a:pt x="0" y="35592"/>
                  </a:cubicBezTo>
                  <a:cubicBezTo>
                    <a:pt x="0" y="55248"/>
                    <a:pt x="15935" y="71184"/>
                    <a:pt x="35592" y="71184"/>
                  </a:cubicBezTo>
                  <a:cubicBezTo>
                    <a:pt x="55248" y="71184"/>
                    <a:pt x="71183" y="55248"/>
                    <a:pt x="71183" y="35592"/>
                  </a:cubicBezTo>
                  <a:cubicBezTo>
                    <a:pt x="71149" y="15950"/>
                    <a:pt x="55234" y="35"/>
                    <a:pt x="35592" y="0"/>
                  </a:cubicBezTo>
                  <a:close/>
                  <a:moveTo>
                    <a:pt x="35592" y="51181"/>
                  </a:moveTo>
                  <a:cubicBezTo>
                    <a:pt x="26982" y="51181"/>
                    <a:pt x="20002" y="44201"/>
                    <a:pt x="20002" y="35592"/>
                  </a:cubicBezTo>
                  <a:cubicBezTo>
                    <a:pt x="20002" y="26982"/>
                    <a:pt x="26982" y="20002"/>
                    <a:pt x="35592" y="20002"/>
                  </a:cubicBezTo>
                  <a:cubicBezTo>
                    <a:pt x="44201" y="20002"/>
                    <a:pt x="51181" y="26982"/>
                    <a:pt x="51181" y="35592"/>
                  </a:cubicBezTo>
                  <a:cubicBezTo>
                    <a:pt x="51164" y="44194"/>
                    <a:pt x="44194" y="51164"/>
                    <a:pt x="35592" y="51181"/>
                  </a:cubicBez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sz="700" b="1">
                <a:solidFill>
                  <a:schemeClr val="accent1"/>
                </a:solidFill>
              </a:endParaRPr>
            </a:p>
          </p:txBody>
        </p:sp>
        <p:sp>
          <p:nvSpPr>
            <p:cNvPr id="49" name="Freeform 166">
              <a:extLst>
                <a:ext uri="{FF2B5EF4-FFF2-40B4-BE49-F238E27FC236}">
                  <a16:creationId xmlns:a16="http://schemas.microsoft.com/office/drawing/2014/main" id="{B774B5DA-B26B-B8BB-0941-AAF249B59CCF}"/>
                </a:ext>
              </a:extLst>
            </p:cNvPr>
            <p:cNvSpPr/>
            <p:nvPr/>
          </p:nvSpPr>
          <p:spPr>
            <a:xfrm>
              <a:off x="5760462" y="2082590"/>
              <a:ext cx="71183" cy="71183"/>
            </a:xfrm>
            <a:custGeom>
              <a:avLst/>
              <a:gdLst>
                <a:gd name="connsiteX0" fmla="*/ 35592 w 71183"/>
                <a:gd name="connsiteY0" fmla="*/ 0 h 71183"/>
                <a:gd name="connsiteX1" fmla="*/ 0 w 71183"/>
                <a:gd name="connsiteY1" fmla="*/ 35592 h 71183"/>
                <a:gd name="connsiteX2" fmla="*/ 35592 w 71183"/>
                <a:gd name="connsiteY2" fmla="*/ 71183 h 71183"/>
                <a:gd name="connsiteX3" fmla="*/ 71183 w 71183"/>
                <a:gd name="connsiteY3" fmla="*/ 35592 h 71183"/>
                <a:gd name="connsiteX4" fmla="*/ 35592 w 71183"/>
                <a:gd name="connsiteY4" fmla="*/ 0 h 71183"/>
                <a:gd name="connsiteX5" fmla="*/ 35592 w 71183"/>
                <a:gd name="connsiteY5" fmla="*/ 51181 h 71183"/>
                <a:gd name="connsiteX6" fmla="*/ 20003 w 71183"/>
                <a:gd name="connsiteY6" fmla="*/ 35592 h 71183"/>
                <a:gd name="connsiteX7" fmla="*/ 35592 w 71183"/>
                <a:gd name="connsiteY7" fmla="*/ 20002 h 71183"/>
                <a:gd name="connsiteX8" fmla="*/ 51181 w 71183"/>
                <a:gd name="connsiteY8" fmla="*/ 35592 h 71183"/>
                <a:gd name="connsiteX9" fmla="*/ 35592 w 71183"/>
                <a:gd name="connsiteY9" fmla="*/ 51213 h 71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183" h="71183">
                  <a:moveTo>
                    <a:pt x="35592" y="0"/>
                  </a:moveTo>
                  <a:cubicBezTo>
                    <a:pt x="15935" y="0"/>
                    <a:pt x="0" y="15935"/>
                    <a:pt x="0" y="35592"/>
                  </a:cubicBezTo>
                  <a:cubicBezTo>
                    <a:pt x="0" y="55248"/>
                    <a:pt x="15935" y="71183"/>
                    <a:pt x="35592" y="71183"/>
                  </a:cubicBezTo>
                  <a:cubicBezTo>
                    <a:pt x="55248" y="71183"/>
                    <a:pt x="71183" y="55248"/>
                    <a:pt x="71183" y="35592"/>
                  </a:cubicBezTo>
                  <a:cubicBezTo>
                    <a:pt x="71149" y="15950"/>
                    <a:pt x="55235" y="35"/>
                    <a:pt x="35592" y="0"/>
                  </a:cubicBezTo>
                  <a:close/>
                  <a:moveTo>
                    <a:pt x="35592" y="51181"/>
                  </a:moveTo>
                  <a:cubicBezTo>
                    <a:pt x="26982" y="51181"/>
                    <a:pt x="20003" y="44201"/>
                    <a:pt x="20003" y="35592"/>
                  </a:cubicBezTo>
                  <a:cubicBezTo>
                    <a:pt x="20003" y="26982"/>
                    <a:pt x="26982" y="20002"/>
                    <a:pt x="35592" y="20002"/>
                  </a:cubicBezTo>
                  <a:cubicBezTo>
                    <a:pt x="44201" y="20002"/>
                    <a:pt x="51181" y="26982"/>
                    <a:pt x="51181" y="35592"/>
                  </a:cubicBezTo>
                  <a:cubicBezTo>
                    <a:pt x="51181" y="44206"/>
                    <a:pt x="44206" y="51195"/>
                    <a:pt x="35592" y="51213"/>
                  </a:cubicBez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sz="700" b="1">
                <a:solidFill>
                  <a:schemeClr val="accent1"/>
                </a:solidFill>
              </a:endParaRPr>
            </a:p>
          </p:txBody>
        </p:sp>
      </p:grpSp>
      <p:sp>
        <p:nvSpPr>
          <p:cNvPr id="50" name="Freeform 73">
            <a:extLst>
              <a:ext uri="{FF2B5EF4-FFF2-40B4-BE49-F238E27FC236}">
                <a16:creationId xmlns:a16="http://schemas.microsoft.com/office/drawing/2014/main" id="{B312AC1D-155C-F577-E3DE-1F44BE82618F}"/>
              </a:ext>
            </a:extLst>
          </p:cNvPr>
          <p:cNvSpPr>
            <a:spLocks noChangeAspect="1" noEditPoints="1"/>
          </p:cNvSpPr>
          <p:nvPr/>
        </p:nvSpPr>
        <p:spPr bwMode="auto">
          <a:xfrm>
            <a:off x="3174014" y="3031293"/>
            <a:ext cx="288925" cy="288925"/>
          </a:xfrm>
          <a:custGeom>
            <a:avLst/>
            <a:gdLst>
              <a:gd name="T0" fmla="*/ 255 w 704"/>
              <a:gd name="T1" fmla="*/ 304 h 706"/>
              <a:gd name="T2" fmla="*/ 131 w 704"/>
              <a:gd name="T3" fmla="*/ 304 h 706"/>
              <a:gd name="T4" fmla="*/ 131 w 704"/>
              <a:gd name="T5" fmla="*/ 274 h 706"/>
              <a:gd name="T6" fmla="*/ 255 w 704"/>
              <a:gd name="T7" fmla="*/ 274 h 706"/>
              <a:gd name="T8" fmla="*/ 255 w 704"/>
              <a:gd name="T9" fmla="*/ 304 h 706"/>
              <a:gd name="T10" fmla="*/ 255 w 704"/>
              <a:gd name="T11" fmla="*/ 401 h 706"/>
              <a:gd name="T12" fmla="*/ 131 w 704"/>
              <a:gd name="T13" fmla="*/ 401 h 706"/>
              <a:gd name="T14" fmla="*/ 131 w 704"/>
              <a:gd name="T15" fmla="*/ 431 h 706"/>
              <a:gd name="T16" fmla="*/ 255 w 704"/>
              <a:gd name="T17" fmla="*/ 431 h 706"/>
              <a:gd name="T18" fmla="*/ 255 w 704"/>
              <a:gd name="T19" fmla="*/ 401 h 706"/>
              <a:gd name="T20" fmla="*/ 131 w 704"/>
              <a:gd name="T21" fmla="*/ 559 h 706"/>
              <a:gd name="T22" fmla="*/ 255 w 704"/>
              <a:gd name="T23" fmla="*/ 559 h 706"/>
              <a:gd name="T24" fmla="*/ 255 w 704"/>
              <a:gd name="T25" fmla="*/ 528 h 706"/>
              <a:gd name="T26" fmla="*/ 131 w 704"/>
              <a:gd name="T27" fmla="*/ 528 h 706"/>
              <a:gd name="T28" fmla="*/ 131 w 704"/>
              <a:gd name="T29" fmla="*/ 559 h 706"/>
              <a:gd name="T30" fmla="*/ 430 w 704"/>
              <a:gd name="T31" fmla="*/ 431 h 706"/>
              <a:gd name="T32" fmla="*/ 591 w 704"/>
              <a:gd name="T33" fmla="*/ 431 h 706"/>
              <a:gd name="T34" fmla="*/ 591 w 704"/>
              <a:gd name="T35" fmla="*/ 401 h 706"/>
              <a:gd name="T36" fmla="*/ 430 w 704"/>
              <a:gd name="T37" fmla="*/ 401 h 706"/>
              <a:gd name="T38" fmla="*/ 430 w 704"/>
              <a:gd name="T39" fmla="*/ 431 h 706"/>
              <a:gd name="T40" fmla="*/ 430 w 704"/>
              <a:gd name="T41" fmla="*/ 559 h 706"/>
              <a:gd name="T42" fmla="*/ 591 w 704"/>
              <a:gd name="T43" fmla="*/ 559 h 706"/>
              <a:gd name="T44" fmla="*/ 591 w 704"/>
              <a:gd name="T45" fmla="*/ 528 h 706"/>
              <a:gd name="T46" fmla="*/ 430 w 704"/>
              <a:gd name="T47" fmla="*/ 528 h 706"/>
              <a:gd name="T48" fmla="*/ 430 w 704"/>
              <a:gd name="T49" fmla="*/ 559 h 706"/>
              <a:gd name="T50" fmla="*/ 323 w 704"/>
              <a:gd name="T51" fmla="*/ 274 h 706"/>
              <a:gd name="T52" fmla="*/ 704 w 704"/>
              <a:gd name="T53" fmla="*/ 274 h 706"/>
              <a:gd name="T54" fmla="*/ 704 w 704"/>
              <a:gd name="T55" fmla="*/ 706 h 706"/>
              <a:gd name="T56" fmla="*/ 323 w 704"/>
              <a:gd name="T57" fmla="*/ 706 h 706"/>
              <a:gd name="T58" fmla="*/ 323 w 704"/>
              <a:gd name="T59" fmla="*/ 274 h 706"/>
              <a:gd name="T60" fmla="*/ 353 w 704"/>
              <a:gd name="T61" fmla="*/ 675 h 706"/>
              <a:gd name="T62" fmla="*/ 673 w 704"/>
              <a:gd name="T63" fmla="*/ 675 h 706"/>
              <a:gd name="T64" fmla="*/ 673 w 704"/>
              <a:gd name="T65" fmla="*/ 305 h 706"/>
              <a:gd name="T66" fmla="*/ 353 w 704"/>
              <a:gd name="T67" fmla="*/ 305 h 706"/>
              <a:gd name="T68" fmla="*/ 353 w 704"/>
              <a:gd name="T69" fmla="*/ 675 h 706"/>
              <a:gd name="T70" fmla="*/ 430 w 704"/>
              <a:gd name="T71" fmla="*/ 147 h 706"/>
              <a:gd name="T72" fmla="*/ 131 w 704"/>
              <a:gd name="T73" fmla="*/ 147 h 706"/>
              <a:gd name="T74" fmla="*/ 131 w 704"/>
              <a:gd name="T75" fmla="*/ 178 h 706"/>
              <a:gd name="T76" fmla="*/ 430 w 704"/>
              <a:gd name="T77" fmla="*/ 178 h 706"/>
              <a:gd name="T78" fmla="*/ 430 w 704"/>
              <a:gd name="T79" fmla="*/ 147 h 706"/>
              <a:gd name="T80" fmla="*/ 704 w 704"/>
              <a:gd name="T81" fmla="*/ 149 h 706"/>
              <a:gd name="T82" fmla="*/ 704 w 704"/>
              <a:gd name="T83" fmla="*/ 225 h 706"/>
              <a:gd name="T84" fmla="*/ 673 w 704"/>
              <a:gd name="T85" fmla="*/ 225 h 706"/>
              <a:gd name="T86" fmla="*/ 673 w 704"/>
              <a:gd name="T87" fmla="*/ 176 h 706"/>
              <a:gd name="T88" fmla="*/ 533 w 704"/>
              <a:gd name="T89" fmla="*/ 176 h 706"/>
              <a:gd name="T90" fmla="*/ 533 w 704"/>
              <a:gd name="T91" fmla="*/ 29 h 706"/>
              <a:gd name="T92" fmla="*/ 29 w 704"/>
              <a:gd name="T93" fmla="*/ 29 h 706"/>
              <a:gd name="T94" fmla="*/ 29 w 704"/>
              <a:gd name="T95" fmla="*/ 675 h 706"/>
              <a:gd name="T96" fmla="*/ 274 w 704"/>
              <a:gd name="T97" fmla="*/ 675 h 706"/>
              <a:gd name="T98" fmla="*/ 274 w 704"/>
              <a:gd name="T99" fmla="*/ 706 h 706"/>
              <a:gd name="T100" fmla="*/ 0 w 704"/>
              <a:gd name="T101" fmla="*/ 706 h 706"/>
              <a:gd name="T102" fmla="*/ 0 w 704"/>
              <a:gd name="T103" fmla="*/ 0 h 706"/>
              <a:gd name="T104" fmla="*/ 554 w 704"/>
              <a:gd name="T105" fmla="*/ 0 h 706"/>
              <a:gd name="T106" fmla="*/ 704 w 704"/>
              <a:gd name="T107" fmla="*/ 149 h 706"/>
              <a:gd name="T108" fmla="*/ 563 w 704"/>
              <a:gd name="T109" fmla="*/ 146 h 706"/>
              <a:gd name="T110" fmla="*/ 657 w 704"/>
              <a:gd name="T111" fmla="*/ 146 h 706"/>
              <a:gd name="T112" fmla="*/ 563 w 704"/>
              <a:gd name="T113" fmla="*/ 51 h 706"/>
              <a:gd name="T114" fmla="*/ 563 w 704"/>
              <a:gd name="T115" fmla="*/ 146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04" h="706">
                <a:moveTo>
                  <a:pt x="255" y="304"/>
                </a:moveTo>
                <a:lnTo>
                  <a:pt x="131" y="304"/>
                </a:lnTo>
                <a:lnTo>
                  <a:pt x="131" y="274"/>
                </a:lnTo>
                <a:lnTo>
                  <a:pt x="255" y="274"/>
                </a:lnTo>
                <a:lnTo>
                  <a:pt x="255" y="304"/>
                </a:lnTo>
                <a:close/>
                <a:moveTo>
                  <a:pt x="255" y="401"/>
                </a:moveTo>
                <a:lnTo>
                  <a:pt x="131" y="401"/>
                </a:lnTo>
                <a:lnTo>
                  <a:pt x="131" y="431"/>
                </a:lnTo>
                <a:lnTo>
                  <a:pt x="255" y="431"/>
                </a:lnTo>
                <a:lnTo>
                  <a:pt x="255" y="401"/>
                </a:lnTo>
                <a:close/>
                <a:moveTo>
                  <a:pt x="131" y="559"/>
                </a:moveTo>
                <a:lnTo>
                  <a:pt x="255" y="559"/>
                </a:lnTo>
                <a:lnTo>
                  <a:pt x="255" y="528"/>
                </a:lnTo>
                <a:lnTo>
                  <a:pt x="131" y="528"/>
                </a:lnTo>
                <a:lnTo>
                  <a:pt x="131" y="559"/>
                </a:lnTo>
                <a:close/>
                <a:moveTo>
                  <a:pt x="430" y="431"/>
                </a:moveTo>
                <a:lnTo>
                  <a:pt x="591" y="431"/>
                </a:lnTo>
                <a:lnTo>
                  <a:pt x="591" y="401"/>
                </a:lnTo>
                <a:lnTo>
                  <a:pt x="430" y="401"/>
                </a:lnTo>
                <a:lnTo>
                  <a:pt x="430" y="431"/>
                </a:lnTo>
                <a:close/>
                <a:moveTo>
                  <a:pt x="430" y="559"/>
                </a:moveTo>
                <a:lnTo>
                  <a:pt x="591" y="559"/>
                </a:lnTo>
                <a:lnTo>
                  <a:pt x="591" y="528"/>
                </a:lnTo>
                <a:lnTo>
                  <a:pt x="430" y="528"/>
                </a:lnTo>
                <a:lnTo>
                  <a:pt x="430" y="559"/>
                </a:lnTo>
                <a:close/>
                <a:moveTo>
                  <a:pt x="323" y="274"/>
                </a:moveTo>
                <a:lnTo>
                  <a:pt x="704" y="274"/>
                </a:lnTo>
                <a:lnTo>
                  <a:pt x="704" y="706"/>
                </a:lnTo>
                <a:lnTo>
                  <a:pt x="323" y="706"/>
                </a:lnTo>
                <a:lnTo>
                  <a:pt x="323" y="274"/>
                </a:lnTo>
                <a:close/>
                <a:moveTo>
                  <a:pt x="353" y="675"/>
                </a:moveTo>
                <a:lnTo>
                  <a:pt x="673" y="675"/>
                </a:lnTo>
                <a:lnTo>
                  <a:pt x="673" y="305"/>
                </a:lnTo>
                <a:lnTo>
                  <a:pt x="353" y="305"/>
                </a:lnTo>
                <a:lnTo>
                  <a:pt x="353" y="675"/>
                </a:lnTo>
                <a:close/>
                <a:moveTo>
                  <a:pt x="430" y="147"/>
                </a:moveTo>
                <a:lnTo>
                  <a:pt x="131" y="147"/>
                </a:lnTo>
                <a:lnTo>
                  <a:pt x="131" y="178"/>
                </a:lnTo>
                <a:lnTo>
                  <a:pt x="430" y="178"/>
                </a:lnTo>
                <a:lnTo>
                  <a:pt x="430" y="147"/>
                </a:lnTo>
                <a:close/>
                <a:moveTo>
                  <a:pt x="704" y="149"/>
                </a:moveTo>
                <a:lnTo>
                  <a:pt x="704" y="225"/>
                </a:lnTo>
                <a:lnTo>
                  <a:pt x="673" y="225"/>
                </a:lnTo>
                <a:lnTo>
                  <a:pt x="673" y="176"/>
                </a:lnTo>
                <a:lnTo>
                  <a:pt x="533" y="176"/>
                </a:lnTo>
                <a:lnTo>
                  <a:pt x="533" y="29"/>
                </a:lnTo>
                <a:lnTo>
                  <a:pt x="29" y="29"/>
                </a:lnTo>
                <a:lnTo>
                  <a:pt x="29" y="675"/>
                </a:lnTo>
                <a:lnTo>
                  <a:pt x="274" y="675"/>
                </a:lnTo>
                <a:lnTo>
                  <a:pt x="274" y="706"/>
                </a:lnTo>
                <a:lnTo>
                  <a:pt x="0" y="706"/>
                </a:lnTo>
                <a:lnTo>
                  <a:pt x="0" y="0"/>
                </a:lnTo>
                <a:lnTo>
                  <a:pt x="554" y="0"/>
                </a:lnTo>
                <a:lnTo>
                  <a:pt x="704" y="149"/>
                </a:lnTo>
                <a:close/>
                <a:moveTo>
                  <a:pt x="563" y="146"/>
                </a:moveTo>
                <a:lnTo>
                  <a:pt x="657" y="146"/>
                </a:lnTo>
                <a:lnTo>
                  <a:pt x="563" y="51"/>
                </a:lnTo>
                <a:lnTo>
                  <a:pt x="563" y="146"/>
                </a:lnTo>
                <a:close/>
              </a:path>
            </a:pathLst>
          </a:custGeom>
          <a:solidFill>
            <a:srgbClr val="525A72"/>
          </a:solidFill>
          <a:ln>
            <a:noFill/>
          </a:ln>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ja-JP" altLang="en-US" sz="700" b="1">
              <a:solidFill>
                <a:schemeClr val="accent1"/>
              </a:solidFill>
            </a:endParaRPr>
          </a:p>
        </p:txBody>
      </p:sp>
      <p:grpSp>
        <p:nvGrpSpPr>
          <p:cNvPr id="56" name="Group 55">
            <a:extLst>
              <a:ext uri="{FF2B5EF4-FFF2-40B4-BE49-F238E27FC236}">
                <a16:creationId xmlns:a16="http://schemas.microsoft.com/office/drawing/2014/main" id="{3F9972EB-2F99-F305-C93A-84A211F53575}"/>
              </a:ext>
            </a:extLst>
          </p:cNvPr>
          <p:cNvGrpSpPr/>
          <p:nvPr/>
        </p:nvGrpSpPr>
        <p:grpSpPr>
          <a:xfrm>
            <a:off x="6496619" y="2959293"/>
            <a:ext cx="434521" cy="432000"/>
            <a:chOff x="7573675" y="2959293"/>
            <a:chExt cx="434521" cy="432000"/>
          </a:xfrm>
        </p:grpSpPr>
        <p:sp>
          <p:nvSpPr>
            <p:cNvPr id="57" name="Google Shape;118;p22">
              <a:extLst>
                <a:ext uri="{FF2B5EF4-FFF2-40B4-BE49-F238E27FC236}">
                  <a16:creationId xmlns:a16="http://schemas.microsoft.com/office/drawing/2014/main" id="{00ABDCF8-8D24-C470-0255-C50F7ACC7C61}"/>
                </a:ext>
              </a:extLst>
            </p:cNvPr>
            <p:cNvSpPr txBox="1"/>
            <p:nvPr/>
          </p:nvSpPr>
          <p:spPr>
            <a:xfrm>
              <a:off x="7936196" y="2959293"/>
              <a:ext cx="72000" cy="432000"/>
            </a:xfrm>
            <a:prstGeom prst="rect">
              <a:avLst/>
            </a:prstGeom>
            <a:solidFill>
              <a:srgbClr val="CFD6E8"/>
            </a:solidFill>
            <a:ln>
              <a:noFill/>
            </a:ln>
          </p:spPr>
          <p:txBody>
            <a:bodyPr spcFirstLastPara="1" wrap="square" lIns="72000" tIns="72000" rIns="72000" bIns="72000" rtlCol="0" anchor="ctr" anchorCtr="0">
              <a:noAutofit/>
            </a:bodyPr>
            <a:lstStyle/>
            <a:p>
              <a:pPr rtl="0"/>
              <a:endParaRPr sz="1400" b="1">
                <a:solidFill>
                  <a:schemeClr val="lt1"/>
                </a:solidFill>
              </a:endParaRPr>
            </a:p>
          </p:txBody>
        </p:sp>
        <p:sp>
          <p:nvSpPr>
            <p:cNvPr id="58" name="Freeform 80">
              <a:extLst>
                <a:ext uri="{FF2B5EF4-FFF2-40B4-BE49-F238E27FC236}">
                  <a16:creationId xmlns:a16="http://schemas.microsoft.com/office/drawing/2014/main" id="{9F3CDD14-76FA-76A2-AF15-7A41E00DEE65}"/>
                </a:ext>
              </a:extLst>
            </p:cNvPr>
            <p:cNvSpPr>
              <a:spLocks noChangeAspect="1" noEditPoints="1"/>
            </p:cNvSpPr>
            <p:nvPr/>
          </p:nvSpPr>
          <p:spPr bwMode="auto">
            <a:xfrm>
              <a:off x="7573675" y="3031293"/>
              <a:ext cx="287338" cy="288925"/>
            </a:xfrm>
            <a:custGeom>
              <a:avLst/>
              <a:gdLst>
                <a:gd name="T0" fmla="*/ 527 w 704"/>
                <a:gd name="T1" fmla="*/ 320 h 706"/>
                <a:gd name="T2" fmla="*/ 588 w 704"/>
                <a:gd name="T3" fmla="*/ 259 h 706"/>
                <a:gd name="T4" fmla="*/ 631 w 704"/>
                <a:gd name="T5" fmla="*/ 214 h 706"/>
                <a:gd name="T6" fmla="*/ 506 w 704"/>
                <a:gd name="T7" fmla="*/ 88 h 706"/>
                <a:gd name="T8" fmla="*/ 462 w 704"/>
                <a:gd name="T9" fmla="*/ 131 h 706"/>
                <a:gd name="T10" fmla="*/ 400 w 704"/>
                <a:gd name="T11" fmla="*/ 194 h 706"/>
                <a:gd name="T12" fmla="*/ 87 w 704"/>
                <a:gd name="T13" fmla="*/ 507 h 706"/>
                <a:gd name="T14" fmla="*/ 31 w 704"/>
                <a:gd name="T15" fmla="*/ 691 h 706"/>
                <a:gd name="T16" fmla="*/ 213 w 704"/>
                <a:gd name="T17" fmla="*/ 635 h 706"/>
                <a:gd name="T18" fmla="*/ 527 w 704"/>
                <a:gd name="T19" fmla="*/ 320 h 706"/>
                <a:gd name="T20" fmla="*/ 527 w 704"/>
                <a:gd name="T21" fmla="*/ 320 h 706"/>
                <a:gd name="T22" fmla="*/ 483 w 704"/>
                <a:gd name="T23" fmla="*/ 153 h 706"/>
                <a:gd name="T24" fmla="*/ 506 w 704"/>
                <a:gd name="T25" fmla="*/ 130 h 706"/>
                <a:gd name="T26" fmla="*/ 589 w 704"/>
                <a:gd name="T27" fmla="*/ 214 h 706"/>
                <a:gd name="T28" fmla="*/ 567 w 704"/>
                <a:gd name="T29" fmla="*/ 237 h 706"/>
                <a:gd name="T30" fmla="*/ 540 w 704"/>
                <a:gd name="T31" fmla="*/ 264 h 706"/>
                <a:gd name="T32" fmla="*/ 456 w 704"/>
                <a:gd name="T33" fmla="*/ 179 h 706"/>
                <a:gd name="T34" fmla="*/ 483 w 704"/>
                <a:gd name="T35" fmla="*/ 153 h 706"/>
                <a:gd name="T36" fmla="*/ 400 w 704"/>
                <a:gd name="T37" fmla="*/ 235 h 706"/>
                <a:gd name="T38" fmla="*/ 431 w 704"/>
                <a:gd name="T39" fmla="*/ 267 h 706"/>
                <a:gd name="T40" fmla="*/ 175 w 704"/>
                <a:gd name="T41" fmla="*/ 525 h 706"/>
                <a:gd name="T42" fmla="*/ 130 w 704"/>
                <a:gd name="T43" fmla="*/ 525 h 706"/>
                <a:gd name="T44" fmla="*/ 121 w 704"/>
                <a:gd name="T45" fmla="*/ 516 h 706"/>
                <a:gd name="T46" fmla="*/ 400 w 704"/>
                <a:gd name="T47" fmla="*/ 235 h 706"/>
                <a:gd name="T48" fmla="*/ 76 w 704"/>
                <a:gd name="T49" fmla="*/ 646 h 706"/>
                <a:gd name="T50" fmla="*/ 82 w 704"/>
                <a:gd name="T51" fmla="*/ 625 h 706"/>
                <a:gd name="T52" fmla="*/ 97 w 704"/>
                <a:gd name="T53" fmla="*/ 639 h 706"/>
                <a:gd name="T54" fmla="*/ 76 w 704"/>
                <a:gd name="T55" fmla="*/ 646 h 706"/>
                <a:gd name="T56" fmla="*/ 128 w 704"/>
                <a:gd name="T57" fmla="*/ 629 h 706"/>
                <a:gd name="T58" fmla="*/ 92 w 704"/>
                <a:gd name="T59" fmla="*/ 592 h 706"/>
                <a:gd name="T60" fmla="*/ 106 w 704"/>
                <a:gd name="T61" fmla="*/ 544 h 706"/>
                <a:gd name="T62" fmla="*/ 117 w 704"/>
                <a:gd name="T63" fmla="*/ 554 h 706"/>
                <a:gd name="T64" fmla="*/ 166 w 704"/>
                <a:gd name="T65" fmla="*/ 554 h 706"/>
                <a:gd name="T66" fmla="*/ 166 w 704"/>
                <a:gd name="T67" fmla="*/ 604 h 706"/>
                <a:gd name="T68" fmla="*/ 177 w 704"/>
                <a:gd name="T69" fmla="*/ 614 h 706"/>
                <a:gd name="T70" fmla="*/ 128 w 704"/>
                <a:gd name="T71" fmla="*/ 629 h 706"/>
                <a:gd name="T72" fmla="*/ 205 w 704"/>
                <a:gd name="T73" fmla="*/ 601 h 706"/>
                <a:gd name="T74" fmla="*/ 197 w 704"/>
                <a:gd name="T75" fmla="*/ 592 h 706"/>
                <a:gd name="T76" fmla="*/ 197 w 704"/>
                <a:gd name="T77" fmla="*/ 545 h 706"/>
                <a:gd name="T78" fmla="*/ 452 w 704"/>
                <a:gd name="T79" fmla="*/ 288 h 706"/>
                <a:gd name="T80" fmla="*/ 484 w 704"/>
                <a:gd name="T81" fmla="*/ 320 h 706"/>
                <a:gd name="T82" fmla="*/ 205 w 704"/>
                <a:gd name="T83" fmla="*/ 601 h 706"/>
                <a:gd name="T84" fmla="*/ 505 w 704"/>
                <a:gd name="T85" fmla="*/ 299 h 706"/>
                <a:gd name="T86" fmla="*/ 422 w 704"/>
                <a:gd name="T87" fmla="*/ 214 h 706"/>
                <a:gd name="T88" fmla="*/ 435 w 704"/>
                <a:gd name="T89" fmla="*/ 201 h 706"/>
                <a:gd name="T90" fmla="*/ 519 w 704"/>
                <a:gd name="T91" fmla="*/ 284 h 706"/>
                <a:gd name="T92" fmla="*/ 505 w 704"/>
                <a:gd name="T93" fmla="*/ 299 h 706"/>
                <a:gd name="T94" fmla="*/ 704 w 704"/>
                <a:gd name="T95" fmla="*/ 706 h 706"/>
                <a:gd name="T96" fmla="*/ 243 w 704"/>
                <a:gd name="T97" fmla="*/ 706 h 706"/>
                <a:gd name="T98" fmla="*/ 243 w 704"/>
                <a:gd name="T99" fmla="*/ 675 h 706"/>
                <a:gd name="T100" fmla="*/ 673 w 704"/>
                <a:gd name="T101" fmla="*/ 675 h 706"/>
                <a:gd name="T102" fmla="*/ 673 w 704"/>
                <a:gd name="T103" fmla="*/ 31 h 706"/>
                <a:gd name="T104" fmla="*/ 31 w 704"/>
                <a:gd name="T105" fmla="*/ 31 h 706"/>
                <a:gd name="T106" fmla="*/ 31 w 704"/>
                <a:gd name="T107" fmla="*/ 691 h 706"/>
                <a:gd name="T108" fmla="*/ 0 w 704"/>
                <a:gd name="T109" fmla="*/ 691 h 706"/>
                <a:gd name="T110" fmla="*/ 0 w 704"/>
                <a:gd name="T111" fmla="*/ 0 h 706"/>
                <a:gd name="T112" fmla="*/ 704 w 704"/>
                <a:gd name="T113" fmla="*/ 0 h 706"/>
                <a:gd name="T114" fmla="*/ 704 w 704"/>
                <a:gd name="T115" fmla="*/ 706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04" h="706">
                  <a:moveTo>
                    <a:pt x="527" y="320"/>
                  </a:moveTo>
                  <a:lnTo>
                    <a:pt x="588" y="259"/>
                  </a:lnTo>
                  <a:lnTo>
                    <a:pt x="631" y="214"/>
                  </a:lnTo>
                  <a:lnTo>
                    <a:pt x="506" y="88"/>
                  </a:lnTo>
                  <a:lnTo>
                    <a:pt x="462" y="131"/>
                  </a:lnTo>
                  <a:lnTo>
                    <a:pt x="400" y="194"/>
                  </a:lnTo>
                  <a:lnTo>
                    <a:pt x="87" y="507"/>
                  </a:lnTo>
                  <a:lnTo>
                    <a:pt x="31" y="691"/>
                  </a:lnTo>
                  <a:lnTo>
                    <a:pt x="213" y="635"/>
                  </a:lnTo>
                  <a:lnTo>
                    <a:pt x="527" y="320"/>
                  </a:lnTo>
                  <a:lnTo>
                    <a:pt x="527" y="320"/>
                  </a:lnTo>
                  <a:close/>
                  <a:moveTo>
                    <a:pt x="483" y="153"/>
                  </a:moveTo>
                  <a:lnTo>
                    <a:pt x="506" y="130"/>
                  </a:lnTo>
                  <a:lnTo>
                    <a:pt x="589" y="214"/>
                  </a:lnTo>
                  <a:lnTo>
                    <a:pt x="567" y="237"/>
                  </a:lnTo>
                  <a:lnTo>
                    <a:pt x="540" y="264"/>
                  </a:lnTo>
                  <a:lnTo>
                    <a:pt x="456" y="179"/>
                  </a:lnTo>
                  <a:lnTo>
                    <a:pt x="483" y="153"/>
                  </a:lnTo>
                  <a:close/>
                  <a:moveTo>
                    <a:pt x="400" y="235"/>
                  </a:moveTo>
                  <a:lnTo>
                    <a:pt x="431" y="267"/>
                  </a:lnTo>
                  <a:lnTo>
                    <a:pt x="175" y="525"/>
                  </a:lnTo>
                  <a:lnTo>
                    <a:pt x="130" y="525"/>
                  </a:lnTo>
                  <a:lnTo>
                    <a:pt x="121" y="516"/>
                  </a:lnTo>
                  <a:lnTo>
                    <a:pt x="400" y="235"/>
                  </a:lnTo>
                  <a:close/>
                  <a:moveTo>
                    <a:pt x="76" y="646"/>
                  </a:moveTo>
                  <a:lnTo>
                    <a:pt x="82" y="625"/>
                  </a:lnTo>
                  <a:lnTo>
                    <a:pt x="97" y="639"/>
                  </a:lnTo>
                  <a:lnTo>
                    <a:pt x="76" y="646"/>
                  </a:lnTo>
                  <a:close/>
                  <a:moveTo>
                    <a:pt x="128" y="629"/>
                  </a:moveTo>
                  <a:lnTo>
                    <a:pt x="92" y="592"/>
                  </a:lnTo>
                  <a:lnTo>
                    <a:pt x="106" y="544"/>
                  </a:lnTo>
                  <a:lnTo>
                    <a:pt x="117" y="554"/>
                  </a:lnTo>
                  <a:lnTo>
                    <a:pt x="166" y="554"/>
                  </a:lnTo>
                  <a:lnTo>
                    <a:pt x="166" y="604"/>
                  </a:lnTo>
                  <a:lnTo>
                    <a:pt x="177" y="614"/>
                  </a:lnTo>
                  <a:lnTo>
                    <a:pt x="128" y="629"/>
                  </a:lnTo>
                  <a:close/>
                  <a:moveTo>
                    <a:pt x="205" y="601"/>
                  </a:moveTo>
                  <a:lnTo>
                    <a:pt x="197" y="592"/>
                  </a:lnTo>
                  <a:lnTo>
                    <a:pt x="197" y="545"/>
                  </a:lnTo>
                  <a:lnTo>
                    <a:pt x="452" y="288"/>
                  </a:lnTo>
                  <a:lnTo>
                    <a:pt x="484" y="320"/>
                  </a:lnTo>
                  <a:lnTo>
                    <a:pt x="205" y="601"/>
                  </a:lnTo>
                  <a:close/>
                  <a:moveTo>
                    <a:pt x="505" y="299"/>
                  </a:moveTo>
                  <a:lnTo>
                    <a:pt x="422" y="214"/>
                  </a:lnTo>
                  <a:lnTo>
                    <a:pt x="435" y="201"/>
                  </a:lnTo>
                  <a:lnTo>
                    <a:pt x="519" y="284"/>
                  </a:lnTo>
                  <a:lnTo>
                    <a:pt x="505" y="299"/>
                  </a:lnTo>
                  <a:close/>
                  <a:moveTo>
                    <a:pt x="704" y="706"/>
                  </a:moveTo>
                  <a:lnTo>
                    <a:pt x="243" y="706"/>
                  </a:lnTo>
                  <a:lnTo>
                    <a:pt x="243" y="675"/>
                  </a:lnTo>
                  <a:lnTo>
                    <a:pt x="673" y="675"/>
                  </a:lnTo>
                  <a:lnTo>
                    <a:pt x="673" y="31"/>
                  </a:lnTo>
                  <a:lnTo>
                    <a:pt x="31" y="31"/>
                  </a:lnTo>
                  <a:lnTo>
                    <a:pt x="31" y="691"/>
                  </a:lnTo>
                  <a:lnTo>
                    <a:pt x="0" y="691"/>
                  </a:lnTo>
                  <a:lnTo>
                    <a:pt x="0" y="0"/>
                  </a:lnTo>
                  <a:lnTo>
                    <a:pt x="704" y="0"/>
                  </a:lnTo>
                  <a:lnTo>
                    <a:pt x="704" y="706"/>
                  </a:lnTo>
                  <a:close/>
                </a:path>
              </a:pathLst>
            </a:custGeom>
            <a:solidFill>
              <a:srgbClr val="525A72"/>
            </a:solidFill>
            <a:ln>
              <a:noFill/>
            </a:ln>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ja-JP" altLang="en-US" b="1">
                <a:solidFill>
                  <a:schemeClr val="accent1"/>
                </a:solidFill>
              </a:endParaRPr>
            </a:p>
          </p:txBody>
        </p:sp>
      </p:grpSp>
      <p:sp>
        <p:nvSpPr>
          <p:cNvPr id="59" name="Freeform 17">
            <a:extLst>
              <a:ext uri="{FF2B5EF4-FFF2-40B4-BE49-F238E27FC236}">
                <a16:creationId xmlns:a16="http://schemas.microsoft.com/office/drawing/2014/main" id="{336A40E6-4F58-7B0D-1A38-2F80230D5829}"/>
              </a:ext>
            </a:extLst>
          </p:cNvPr>
          <p:cNvSpPr/>
          <p:nvPr/>
        </p:nvSpPr>
        <p:spPr>
          <a:xfrm>
            <a:off x="6541332" y="5741053"/>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sp>
        <p:nvSpPr>
          <p:cNvPr id="60" name="Freeform 17">
            <a:extLst>
              <a:ext uri="{FF2B5EF4-FFF2-40B4-BE49-F238E27FC236}">
                <a16:creationId xmlns:a16="http://schemas.microsoft.com/office/drawing/2014/main" id="{34A451A1-6205-271E-3847-692BC26810A3}"/>
              </a:ext>
            </a:extLst>
          </p:cNvPr>
          <p:cNvSpPr/>
          <p:nvPr/>
        </p:nvSpPr>
        <p:spPr>
          <a:xfrm>
            <a:off x="3173089" y="4349942"/>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sp>
        <p:nvSpPr>
          <p:cNvPr id="67" name="Freeform 17">
            <a:extLst>
              <a:ext uri="{FF2B5EF4-FFF2-40B4-BE49-F238E27FC236}">
                <a16:creationId xmlns:a16="http://schemas.microsoft.com/office/drawing/2014/main" id="{E886FA6B-41E3-09F9-CF26-B9775A18C4EC}"/>
              </a:ext>
            </a:extLst>
          </p:cNvPr>
          <p:cNvSpPr/>
          <p:nvPr/>
        </p:nvSpPr>
        <p:spPr>
          <a:xfrm>
            <a:off x="3173089" y="5045934"/>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sp>
        <p:nvSpPr>
          <p:cNvPr id="68" name="Freeform 17">
            <a:extLst>
              <a:ext uri="{FF2B5EF4-FFF2-40B4-BE49-F238E27FC236}">
                <a16:creationId xmlns:a16="http://schemas.microsoft.com/office/drawing/2014/main" id="{EE20F022-D443-5825-56BB-40A3C9197A71}"/>
              </a:ext>
            </a:extLst>
          </p:cNvPr>
          <p:cNvSpPr/>
          <p:nvPr/>
        </p:nvSpPr>
        <p:spPr>
          <a:xfrm>
            <a:off x="6541332" y="5045934"/>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sp>
        <p:nvSpPr>
          <p:cNvPr id="62" name="Rectangle 61">
            <a:extLst>
              <a:ext uri="{FF2B5EF4-FFF2-40B4-BE49-F238E27FC236}">
                <a16:creationId xmlns:a16="http://schemas.microsoft.com/office/drawing/2014/main" id="{62ECA191-F461-C022-7FFE-736A8EF9651A}"/>
              </a:ext>
            </a:extLst>
          </p:cNvPr>
          <p:cNvSpPr/>
          <p:nvPr/>
        </p:nvSpPr>
        <p:spPr>
          <a:xfrm>
            <a:off x="0" y="538527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64" name="Freeform 50">
            <a:extLst>
              <a:ext uri="{FF2B5EF4-FFF2-40B4-BE49-F238E27FC236}">
                <a16:creationId xmlns:a16="http://schemas.microsoft.com/office/drawing/2014/main" id="{3FD9A0F9-7BEC-074C-97A5-BEE5CFD7CF5D}"/>
              </a:ext>
            </a:extLst>
          </p:cNvPr>
          <p:cNvSpPr>
            <a:spLocks noChangeAspect="1"/>
          </p:cNvSpPr>
          <p:nvPr/>
        </p:nvSpPr>
        <p:spPr bwMode="auto">
          <a:xfrm>
            <a:off x="448735" y="563778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US" sz="983"/>
          </a:p>
        </p:txBody>
      </p:sp>
      <p:sp>
        <p:nvSpPr>
          <p:cNvPr id="65" name="Google Shape;2685;p25">
            <a:extLst>
              <a:ext uri="{FF2B5EF4-FFF2-40B4-BE49-F238E27FC236}">
                <a16:creationId xmlns:a16="http://schemas.microsoft.com/office/drawing/2014/main" id="{55097749-CD70-75AF-49D7-9A6154CF0D7C}"/>
              </a:ext>
            </a:extLst>
          </p:cNvPr>
          <p:cNvSpPr txBox="1"/>
          <p:nvPr/>
        </p:nvSpPr>
        <p:spPr>
          <a:xfrm>
            <a:off x="874395" y="5550873"/>
            <a:ext cx="1624965" cy="457048"/>
          </a:xfrm>
          <a:prstGeom prst="rect">
            <a:avLst/>
          </a:prstGeom>
          <a:noFill/>
          <a:ln>
            <a:noFill/>
          </a:ln>
        </p:spPr>
        <p:txBody>
          <a:bodyPr spcFirstLastPara="1" wrap="square" lIns="0" tIns="0" rIns="72000" bIns="0" rtlCol="0" anchor="ctr" anchorCtr="0">
            <a:spAutoFit/>
          </a:bodyPr>
          <a:lstStyle/>
          <a:p>
            <a:pPr marR="0" lvl="0" algn="l" rtl="0">
              <a:lnSpc>
                <a:spcPct val="90000"/>
              </a:lnSpc>
              <a:spcBef>
                <a:spcPts val="0"/>
              </a:spcBef>
              <a:spcAft>
                <a:spcPts val="0"/>
              </a:spcAft>
              <a:buClr>
                <a:srgbClr val="FFFFFF"/>
              </a:buClr>
              <a:buSzPts val="960"/>
            </a:pPr>
            <a:r>
              <a:rPr lang="en-gb" sz="1100">
                <a:latin typeface="Arial"/>
                <a:ea typeface="Arial"/>
                <a:cs typeface="Arial"/>
                <a:sym typeface="Arial"/>
              </a:rPr>
              <a:t>Other sector-specific regulatory documents</a:t>
            </a:r>
          </a:p>
        </p:txBody>
      </p:sp>
      <p:sp>
        <p:nvSpPr>
          <p:cNvPr id="3" name="Rectangle 2">
            <a:extLst>
              <a:ext uri="{FF2B5EF4-FFF2-40B4-BE49-F238E27FC236}">
                <a16:creationId xmlns:a16="http://schemas.microsoft.com/office/drawing/2014/main" id="{F5DA0356-6E5E-2233-A76A-482AFC2FB267}"/>
              </a:ext>
            </a:extLst>
          </p:cNvPr>
          <p:cNvSpPr/>
          <p:nvPr/>
        </p:nvSpPr>
        <p:spPr>
          <a:xfrm>
            <a:off x="3102014" y="132067"/>
            <a:ext cx="5342192" cy="216216"/>
          </a:xfrm>
          <a:prstGeom prst="rect">
            <a:avLst/>
          </a:prstGeom>
          <a:noFill/>
          <a:ln>
            <a:noFill/>
          </a:ln>
        </p:spPr>
        <p:txBody>
          <a:bodyPr wrap="none" lIns="0" tIns="0" rIns="0" bIns="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buClr>
                <a:srgbClr val="FFFFFF"/>
              </a:buClr>
              <a:buSzPts val="14400"/>
              <a:defRPr/>
            </a:pPr>
            <a:r>
              <a:rPr lang="en-GB" sz="800" kern="0" dirty="0">
                <a:solidFill>
                  <a:srgbClr val="A4A3B2"/>
                </a:solidFill>
                <a:ea typeface="Georgia"/>
                <a:cs typeface="Georgia"/>
                <a:sym typeface="Georgia"/>
              </a:rPr>
              <a:t>3. CIVIL PROTECTION DUTIES, TASKS AND RIGHTS </a:t>
            </a:r>
          </a:p>
        </p:txBody>
      </p:sp>
      <p:grpSp>
        <p:nvGrpSpPr>
          <p:cNvPr id="4" name="Group 3">
            <a:extLst>
              <a:ext uri="{FF2B5EF4-FFF2-40B4-BE49-F238E27FC236}">
                <a16:creationId xmlns:a16="http://schemas.microsoft.com/office/drawing/2014/main" id="{F489F168-6EB2-D11F-4200-3D8B2E5AD0BA}"/>
              </a:ext>
            </a:extLst>
          </p:cNvPr>
          <p:cNvGrpSpPr/>
          <p:nvPr/>
        </p:nvGrpSpPr>
        <p:grpSpPr>
          <a:xfrm>
            <a:off x="7349471" y="130795"/>
            <a:ext cx="4399626" cy="216216"/>
            <a:chOff x="7793031" y="130795"/>
            <a:chExt cx="3714230" cy="217488"/>
          </a:xfrm>
        </p:grpSpPr>
        <p:sp>
          <p:nvSpPr>
            <p:cNvPr id="5" name="Rectangle 4">
              <a:extLst>
                <a:ext uri="{FF2B5EF4-FFF2-40B4-BE49-F238E27FC236}">
                  <a16:creationId xmlns:a16="http://schemas.microsoft.com/office/drawing/2014/main" id="{C00A933C-CC42-0CCF-C889-5D86F96A0FB5}"/>
                </a:ext>
              </a:extLst>
            </p:cNvPr>
            <p:cNvSpPr/>
            <p:nvPr/>
          </p:nvSpPr>
          <p:spPr>
            <a:xfrm>
              <a:off x="7793031" y="130795"/>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effectLst/>
                  <a:uLnTx/>
                  <a:uFillTx/>
                  <a:ea typeface="Georgia"/>
                  <a:cs typeface="Georgia"/>
                  <a:sym typeface="Georgia"/>
                </a:rPr>
                <a:t>3</a:t>
              </a:r>
              <a:r>
                <a:rPr lang="en-GB" sz="800" b="1" kern="0" dirty="0">
                  <a:ea typeface="Georgia"/>
                  <a:cs typeface="Georgia"/>
                  <a:sym typeface="Georgia"/>
                </a:rPr>
                <a:t>.1</a:t>
              </a:r>
              <a:endParaRPr kumimoji="0" lang="en-GB" sz="800" b="1" i="0" u="none" strike="noStrike" kern="0" cap="none" spc="0" normalizeH="0" baseline="0" dirty="0">
                <a:ln>
                  <a:noFill/>
                </a:ln>
                <a:effectLst/>
                <a:uLnTx/>
                <a:uFillTx/>
                <a:ea typeface="Georgia"/>
                <a:cs typeface="Georgia"/>
                <a:sym typeface="Georgia"/>
              </a:endParaRPr>
            </a:p>
          </p:txBody>
        </p:sp>
        <p:sp>
          <p:nvSpPr>
            <p:cNvPr id="8" name="Rectangle 7">
              <a:extLst>
                <a:ext uri="{FF2B5EF4-FFF2-40B4-BE49-F238E27FC236}">
                  <a16:creationId xmlns:a16="http://schemas.microsoft.com/office/drawing/2014/main" id="{BF52A46E-561F-2B40-87E6-D02E8262BB9F}"/>
                </a:ext>
              </a:extLst>
            </p:cNvPr>
            <p:cNvSpPr/>
            <p:nvPr/>
          </p:nvSpPr>
          <p:spPr>
            <a:xfrm>
              <a:off x="11049434" y="130795"/>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solidFill>
                    <a:srgbClr val="A4A3B2"/>
                  </a:solidFill>
                  <a:effectLst/>
                  <a:uLnTx/>
                  <a:uFillTx/>
                  <a:ea typeface="Georgia"/>
                  <a:cs typeface="Georgia"/>
                  <a:sym typeface="Georgia"/>
                </a:rPr>
                <a:t>3</a:t>
              </a:r>
              <a:r>
                <a:rPr lang="en-GB" sz="800" b="1" kern="0" dirty="0">
                  <a:solidFill>
                    <a:srgbClr val="A4A3B2"/>
                  </a:solidFill>
                  <a:ea typeface="Georgia"/>
                  <a:cs typeface="Georgia"/>
                  <a:sym typeface="Georgia"/>
                </a:rPr>
                <a:t>.2</a:t>
              </a:r>
              <a:endParaRPr kumimoji="0" lang="en-GB" sz="800" b="1" i="0" u="none" strike="noStrike" kern="0" cap="none" spc="0" normalizeH="0" baseline="0" dirty="0">
                <a:ln>
                  <a:noFill/>
                </a:ln>
                <a:solidFill>
                  <a:srgbClr val="A4A3B2"/>
                </a:solidFill>
                <a:effectLst/>
                <a:uLnTx/>
                <a:uFillTx/>
                <a:ea typeface="Georgia"/>
                <a:cs typeface="Georgia"/>
                <a:sym typeface="Georgia"/>
              </a:endParaRPr>
            </a:p>
          </p:txBody>
        </p:sp>
        <p:sp>
          <p:nvSpPr>
            <p:cNvPr id="9" name="Rectangle 8">
              <a:extLst>
                <a:ext uri="{FF2B5EF4-FFF2-40B4-BE49-F238E27FC236}">
                  <a16:creationId xmlns:a16="http://schemas.microsoft.com/office/drawing/2014/main" id="{569EF099-E692-99F2-8856-55AFF422AF0C}"/>
                </a:ext>
              </a:extLst>
            </p:cNvPr>
            <p:cNvSpPr/>
            <p:nvPr/>
          </p:nvSpPr>
          <p:spPr>
            <a:xfrm>
              <a:off x="8034858" y="130795"/>
              <a:ext cx="2988749"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effectLst/>
                  <a:uLnTx/>
                  <a:uFillTx/>
                  <a:ea typeface="Georgia"/>
                  <a:cs typeface="Georgia"/>
                  <a:sym typeface="Georgia"/>
                </a:rPr>
                <a:t>Duties, Tasks and Rights of State Authorities, Local Governments, </a:t>
              </a:r>
              <a:br>
                <a:rPr lang="en-GB" sz="800" b="1" i="0" u="none" strike="noStrike" kern="0" cap="none" spc="0" normalizeH="0" dirty="0">
                  <a:ln>
                    <a:noFill/>
                  </a:ln>
                  <a:effectLst/>
                  <a:uLnTx/>
                  <a:uFillTx/>
                  <a:ea typeface="Georgia"/>
                  <a:cs typeface="Georgia"/>
                  <a:sym typeface="Georgia"/>
                </a:rPr>
              </a:br>
              <a:r>
                <a:rPr lang="en-GB" sz="800" b="1" i="0" u="none" strike="noStrike" kern="0" cap="none" spc="0" normalizeH="0" dirty="0">
                  <a:ln>
                    <a:noFill/>
                  </a:ln>
                  <a:effectLst/>
                  <a:uLnTx/>
                  <a:uFillTx/>
                  <a:ea typeface="Georgia"/>
                  <a:cs typeface="Georgia"/>
                  <a:sym typeface="Georgia"/>
                </a:rPr>
                <a:t>Legal and Natural Persons in the Field of Civil Protection</a:t>
              </a:r>
              <a:endParaRPr kumimoji="0" lang="en-GB" sz="800" b="1" i="0" u="none" strike="noStrike" kern="0" cap="none" spc="0" normalizeH="0" baseline="0" dirty="0">
                <a:ln>
                  <a:noFill/>
                </a:ln>
                <a:effectLst/>
                <a:uLnTx/>
                <a:uFillTx/>
                <a:ea typeface="Georgia"/>
                <a:cs typeface="Georgia"/>
                <a:sym typeface="Georgia"/>
              </a:endParaRPr>
            </a:p>
          </p:txBody>
        </p:sp>
        <p:sp>
          <p:nvSpPr>
            <p:cNvPr id="10" name="Rectangle 9">
              <a:extLst>
                <a:ext uri="{FF2B5EF4-FFF2-40B4-BE49-F238E27FC236}">
                  <a16:creationId xmlns:a16="http://schemas.microsoft.com/office/drawing/2014/main" id="{435AD90A-991D-AAB5-C5A3-EA38CD4F1CA3}"/>
                </a:ext>
              </a:extLst>
            </p:cNvPr>
            <p:cNvSpPr/>
            <p:nvPr/>
          </p:nvSpPr>
          <p:spPr>
            <a:xfrm>
              <a:off x="11291261" y="130795"/>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solidFill>
                    <a:srgbClr val="A4A3B2"/>
                  </a:solidFill>
                  <a:effectLst/>
                  <a:uLnTx/>
                  <a:uFillTx/>
                  <a:ea typeface="Georgia"/>
                  <a:cs typeface="Georgia"/>
                  <a:sym typeface="Georgia"/>
                </a:rPr>
                <a:t>3.3</a:t>
              </a:r>
            </a:p>
          </p:txBody>
        </p:sp>
      </p:grpSp>
    </p:spTree>
    <p:extLst>
      <p:ext uri="{BB962C8B-B14F-4D97-AF65-F5344CB8AC3E}">
        <p14:creationId xmlns:p14="http://schemas.microsoft.com/office/powerpoint/2010/main" val="19199034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958885"/>
          </a:xfrm>
        </p:spPr>
        <p:txBody>
          <a:bodyPr vert="horz" rtlCol="0">
            <a:normAutofit/>
          </a:bodyPr>
          <a:lstStyle/>
          <a:p>
            <a:pPr rtl="0"/>
            <a:r>
              <a:rPr lang="en-gb" dirty="0"/>
              <a:t>Disaster </a:t>
            </a:r>
            <a:r>
              <a:rPr lang="lv-LV" dirty="0"/>
              <a:t>R</a:t>
            </a:r>
            <a:r>
              <a:rPr lang="en-gb" dirty="0" err="1"/>
              <a:t>isk</a:t>
            </a:r>
            <a:r>
              <a:rPr lang="en-gb" dirty="0"/>
              <a:t> </a:t>
            </a:r>
            <a:r>
              <a:rPr lang="lv-LV" dirty="0"/>
              <a:t>M</a:t>
            </a:r>
            <a:r>
              <a:rPr lang="en-gb" dirty="0" err="1"/>
              <a:t>anagement</a:t>
            </a:r>
            <a:r>
              <a:rPr lang="en-gb" dirty="0"/>
              <a:t> </a:t>
            </a:r>
            <a:r>
              <a:rPr lang="lv-LV" dirty="0"/>
              <a:t>A</a:t>
            </a:r>
            <a:r>
              <a:rPr lang="en-gb" dirty="0" err="1"/>
              <a:t>uthorities</a:t>
            </a:r>
            <a:endParaRPr lang="en-US" dirty="0"/>
          </a:p>
        </p:txBody>
      </p:sp>
      <p:sp>
        <p:nvSpPr>
          <p:cNvPr id="10" name="Rectangle 9">
            <a:extLst>
              <a:ext uri="{FF2B5EF4-FFF2-40B4-BE49-F238E27FC236}">
                <a16:creationId xmlns:a16="http://schemas.microsoft.com/office/drawing/2014/main" id="{424A33C5-69FA-C04C-1903-B619EB2C3AC2}"/>
              </a:ext>
            </a:extLst>
          </p:cNvPr>
          <p:cNvSpPr/>
          <p:nvPr/>
        </p:nvSpPr>
        <p:spPr>
          <a:xfrm>
            <a:off x="0" y="1809614"/>
            <a:ext cx="2754313" cy="5048385"/>
          </a:xfrm>
          <a:prstGeom prst="rect">
            <a:avLst/>
          </a:prstGeom>
          <a:solidFill>
            <a:srgbClr val="9D223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11" name="Rectangle 10">
            <a:extLst>
              <a:ext uri="{FF2B5EF4-FFF2-40B4-BE49-F238E27FC236}">
                <a16:creationId xmlns:a16="http://schemas.microsoft.com/office/drawing/2014/main" id="{A5CB255E-D617-5415-87ED-6F3F0FC71C3E}"/>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2" name="Google Shape;1001;p78">
            <a:extLst>
              <a:ext uri="{FF2B5EF4-FFF2-40B4-BE49-F238E27FC236}">
                <a16:creationId xmlns:a16="http://schemas.microsoft.com/office/drawing/2014/main" id="{170D9A94-5526-C493-4F97-9E9916E7056B}"/>
              </a:ext>
            </a:extLst>
          </p:cNvPr>
          <p:cNvSpPr/>
          <p:nvPr/>
        </p:nvSpPr>
        <p:spPr>
          <a:xfrm>
            <a:off x="910272" y="428390"/>
            <a:ext cx="933768" cy="962496"/>
          </a:xfrm>
          <a:custGeom>
            <a:avLst/>
            <a:gdLst/>
            <a:ahLst/>
            <a:cxnLst/>
            <a:rect l="l" t="t" r="r" b="b"/>
            <a:pathLst>
              <a:path w="434682" h="448055" extrusionOk="0">
                <a:moveTo>
                  <a:pt x="19594" y="417825"/>
                </a:moveTo>
                <a:lnTo>
                  <a:pt x="311" y="417825"/>
                </a:lnTo>
                <a:lnTo>
                  <a:pt x="311" y="448056"/>
                </a:lnTo>
                <a:lnTo>
                  <a:pt x="434122" y="448056"/>
                </a:lnTo>
                <a:lnTo>
                  <a:pt x="434122" y="417825"/>
                </a:lnTo>
                <a:lnTo>
                  <a:pt x="414964" y="417825"/>
                </a:lnTo>
                <a:lnTo>
                  <a:pt x="414964" y="167764"/>
                </a:lnTo>
                <a:lnTo>
                  <a:pt x="434682" y="167764"/>
                </a:lnTo>
                <a:lnTo>
                  <a:pt x="434682" y="114953"/>
                </a:lnTo>
                <a:lnTo>
                  <a:pt x="215848" y="0"/>
                </a:lnTo>
                <a:lnTo>
                  <a:pt x="0" y="113771"/>
                </a:lnTo>
                <a:lnTo>
                  <a:pt x="0" y="167764"/>
                </a:lnTo>
                <a:lnTo>
                  <a:pt x="19594" y="167764"/>
                </a:lnTo>
                <a:close/>
                <a:moveTo>
                  <a:pt x="49826" y="167951"/>
                </a:moveTo>
                <a:lnTo>
                  <a:pt x="141328" y="167951"/>
                </a:lnTo>
                <a:lnTo>
                  <a:pt x="141328" y="417825"/>
                </a:lnTo>
                <a:lnTo>
                  <a:pt x="49826" y="417825"/>
                </a:lnTo>
                <a:close/>
                <a:moveTo>
                  <a:pt x="263061" y="167951"/>
                </a:moveTo>
                <a:lnTo>
                  <a:pt x="263061" y="417825"/>
                </a:lnTo>
                <a:lnTo>
                  <a:pt x="171559" y="417825"/>
                </a:lnTo>
                <a:lnTo>
                  <a:pt x="171559" y="167764"/>
                </a:lnTo>
                <a:close/>
                <a:moveTo>
                  <a:pt x="404451" y="137720"/>
                </a:moveTo>
                <a:lnTo>
                  <a:pt x="29360" y="137720"/>
                </a:lnTo>
                <a:lnTo>
                  <a:pt x="29360" y="132806"/>
                </a:lnTo>
                <a:lnTo>
                  <a:pt x="215973" y="34399"/>
                </a:lnTo>
                <a:lnTo>
                  <a:pt x="404575" y="133428"/>
                </a:lnTo>
                <a:close/>
                <a:moveTo>
                  <a:pt x="384732" y="417638"/>
                </a:moveTo>
                <a:lnTo>
                  <a:pt x="293292" y="417638"/>
                </a:lnTo>
                <a:lnTo>
                  <a:pt x="293292" y="167764"/>
                </a:lnTo>
                <a:lnTo>
                  <a:pt x="384732" y="167764"/>
                </a:lnTo>
                <a:close/>
              </a:path>
            </a:pathLst>
          </a:custGeom>
          <a:solidFill>
            <a:schemeClr val="dk1"/>
          </a:solid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7" name="Slide Number Placeholder 4">
            <a:extLst>
              <a:ext uri="{FF2B5EF4-FFF2-40B4-BE49-F238E27FC236}">
                <a16:creationId xmlns:a16="http://schemas.microsoft.com/office/drawing/2014/main" id="{D8281C85-F096-67DC-C4CC-9E71567B23F6}"/>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en-GB" smtClean="0"/>
              <a:pPr/>
              <a:t>13</a:t>
            </a:fld>
            <a:endParaRPr lang="en-GB"/>
          </a:p>
        </p:txBody>
      </p:sp>
      <p:graphicFrame>
        <p:nvGraphicFramePr>
          <p:cNvPr id="5" name="Table 5">
            <a:extLst>
              <a:ext uri="{FF2B5EF4-FFF2-40B4-BE49-F238E27FC236}">
                <a16:creationId xmlns:a16="http://schemas.microsoft.com/office/drawing/2014/main" id="{42C35F8D-276B-69D3-C1F9-62F1F895FB12}"/>
              </a:ext>
            </a:extLst>
          </p:cNvPr>
          <p:cNvGraphicFramePr>
            <a:graphicFrameLocks noGrp="1"/>
          </p:cNvGraphicFramePr>
          <p:nvPr>
            <p:extLst>
              <p:ext uri="{D42A27DB-BD31-4B8C-83A1-F6EECF244321}">
                <p14:modId xmlns:p14="http://schemas.microsoft.com/office/powerpoint/2010/main" val="3324220753"/>
              </p:ext>
            </p:extLst>
          </p:nvPr>
        </p:nvGraphicFramePr>
        <p:xfrm>
          <a:off x="3102014" y="1819275"/>
          <a:ext cx="8661625" cy="4354240"/>
        </p:xfrm>
        <a:graphic>
          <a:graphicData uri="http://schemas.openxmlformats.org/drawingml/2006/table">
            <a:tbl>
              <a:tblPr bandRow="1">
                <a:tableStyleId>{5C22544A-7EE6-4342-B048-85BDC9FD1C3A}</a:tableStyleId>
              </a:tblPr>
              <a:tblGrid>
                <a:gridCol w="1924586">
                  <a:extLst>
                    <a:ext uri="{9D8B030D-6E8A-4147-A177-3AD203B41FA5}">
                      <a16:colId xmlns:a16="http://schemas.microsoft.com/office/drawing/2014/main" val="3927820420"/>
                    </a:ext>
                  </a:extLst>
                </a:gridCol>
                <a:gridCol w="6737039">
                  <a:extLst>
                    <a:ext uri="{9D8B030D-6E8A-4147-A177-3AD203B41FA5}">
                      <a16:colId xmlns:a16="http://schemas.microsoft.com/office/drawing/2014/main" val="2579736590"/>
                    </a:ext>
                  </a:extLst>
                </a:gridCol>
              </a:tblGrid>
              <a:tr h="518803">
                <a:tc>
                  <a:txBody>
                    <a:bodyPr/>
                    <a:lstStyle/>
                    <a:p>
                      <a:pPr rtl="0"/>
                      <a:r>
                        <a:rPr lang="en-gb" sz="1100" b="1" dirty="0"/>
                        <a:t>Ministry of the Interior</a:t>
                      </a:r>
                    </a:p>
                  </a:txBody>
                  <a:tcPr marL="72000" marR="72000" marT="0" marB="0" anchor="ctr">
                    <a:lnL w="12700" cmpd="sng">
                      <a:noFill/>
                    </a:lnL>
                    <a:lnR w="38100" cap="flat" cmpd="sng" algn="ctr">
                      <a:solidFill>
                        <a:schemeClr val="bg1"/>
                      </a:solidFill>
                      <a:prstDash val="solid"/>
                      <a:round/>
                      <a:headEnd type="none" w="med" len="med"/>
                      <a:tailEnd type="none" w="med" len="med"/>
                    </a:lnR>
                    <a:lnT w="12700" cmpd="sng">
                      <a:noFill/>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18D85"/>
                    </a:solidFill>
                  </a:tcPr>
                </a:tc>
                <a:tc>
                  <a:txBody>
                    <a:bodyPr/>
                    <a:lstStyle/>
                    <a:p>
                      <a:pPr rtl="0"/>
                      <a:r>
                        <a:rPr lang="en-gb" sz="1100" b="0" i="0" kern="1200" dirty="0">
                          <a:solidFill>
                            <a:schemeClr val="dk1"/>
                          </a:solidFill>
                          <a:effectLst/>
                          <a:latin typeface="+mn-lt"/>
                          <a:ea typeface="+mn-ea"/>
                          <a:cs typeface="+mn-cs"/>
                        </a:rPr>
                        <a:t>Earthquakes, landslides, building fires, building collapse, civil disturbances, </a:t>
                      </a:r>
                      <a:r>
                        <a:rPr lang="lv-LV" sz="1100" b="0" i="0" kern="1200" dirty="0">
                          <a:solidFill>
                            <a:schemeClr val="dk1"/>
                          </a:solidFill>
                          <a:effectLst/>
                          <a:latin typeface="+mn-lt"/>
                          <a:ea typeface="+mn-ea"/>
                          <a:cs typeface="+mn-cs"/>
                        </a:rPr>
                        <a:t>t</a:t>
                      </a:r>
                      <a:r>
                        <a:rPr lang="en-GB" sz="1100" b="0" i="0" kern="1200" dirty="0" err="1">
                          <a:solidFill>
                            <a:schemeClr val="dk1"/>
                          </a:solidFill>
                          <a:effectLst/>
                          <a:latin typeface="+mn-lt"/>
                          <a:ea typeface="+mn-ea"/>
                          <a:cs typeface="+mn-cs"/>
                        </a:rPr>
                        <a:t>errorist</a:t>
                      </a:r>
                      <a:r>
                        <a:rPr lang="en-GB" sz="1100" b="0" i="0" kern="1200" dirty="0">
                          <a:solidFill>
                            <a:schemeClr val="dk1"/>
                          </a:solidFill>
                          <a:effectLst/>
                          <a:latin typeface="+mn-lt"/>
                          <a:ea typeface="+mn-ea"/>
                          <a:cs typeface="+mn-cs"/>
                        </a:rPr>
                        <a:t> act</a:t>
                      </a:r>
                      <a:r>
                        <a:rPr lang="en-gb" sz="1100" b="0" i="0" kern="1200" dirty="0">
                          <a:solidFill>
                            <a:schemeClr val="dk1"/>
                          </a:solidFill>
                          <a:effectLst/>
                          <a:latin typeface="+mn-lt"/>
                          <a:ea typeface="+mn-ea"/>
                          <a:cs typeface="+mn-cs"/>
                        </a:rPr>
                        <a:t>, internal </a:t>
                      </a:r>
                      <a:r>
                        <a:rPr lang="lv-LV" sz="1100" b="0" i="0" kern="1200" dirty="0" err="1">
                          <a:solidFill>
                            <a:schemeClr val="dk1"/>
                          </a:solidFill>
                          <a:effectLst/>
                          <a:latin typeface="+mn-lt"/>
                          <a:ea typeface="+mn-ea"/>
                          <a:cs typeface="+mn-cs"/>
                        </a:rPr>
                        <a:t>conflicts</a:t>
                      </a:r>
                      <a:endParaRPr lang="lv-LV" sz="1100" dirty="0"/>
                    </a:p>
                  </a:txBody>
                  <a:tcPr marL="72000" marR="72000" marT="0" marB="0" anchor="ctr">
                    <a:lnL w="38100" cap="flat" cmpd="sng" algn="ctr">
                      <a:solidFill>
                        <a:schemeClr val="bg1"/>
                      </a:solidFill>
                      <a:prstDash val="solid"/>
                      <a:round/>
                      <a:headEnd type="none" w="med" len="med"/>
                      <a:tailEnd type="none" w="med" len="med"/>
                    </a:lnL>
                    <a:lnR w="12700" cmpd="sng">
                      <a:noFill/>
                    </a:lnR>
                    <a:lnT w="12700" cmpd="sng">
                      <a:noFill/>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538539393"/>
                  </a:ext>
                </a:extLst>
              </a:tr>
              <a:tr h="722618">
                <a:tc>
                  <a:txBody>
                    <a:bodyPr/>
                    <a:lstStyle/>
                    <a:p>
                      <a:pPr rtl="0"/>
                      <a:r>
                        <a:rPr lang="en-gb" sz="1100" b="1"/>
                        <a:t>Ministry of Environmental Protection and Regional Development</a:t>
                      </a:r>
                    </a:p>
                  </a:txBody>
                  <a:tcPr marL="72000" marR="72000" marT="0" marB="0" anchor="ctr">
                    <a:lnL w="12700" cmpd="sng">
                      <a:noFill/>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18D85"/>
                    </a:solidFill>
                  </a:tcPr>
                </a:tc>
                <a:tc>
                  <a:txBody>
                    <a:bodyPr/>
                    <a:lstStyle/>
                    <a:p>
                      <a:pPr rtl="0"/>
                      <a:r>
                        <a:rPr lang="en-gb" sz="1100" dirty="0"/>
                        <a:t>Floods, windstorms, torrential rainfall (heavy rain, thunderstorms) and hail, storms (wind gusts), severe wind gusts, tornadoes, severe frost, snow, blizzards, ice, wet snow, heat, </a:t>
                      </a:r>
                      <a:r>
                        <a:rPr lang="en-GB" sz="1100" dirty="0"/>
                        <a:t>leakage</a:t>
                      </a:r>
                      <a:r>
                        <a:rPr lang="en-gb" sz="1100" dirty="0"/>
                        <a:t> of hazardous chemicals </a:t>
                      </a:r>
                      <a:r>
                        <a:rPr lang="en-GB" sz="1100" dirty="0"/>
                        <a:t>at </a:t>
                      </a:r>
                      <a:r>
                        <a:rPr lang="en-gb" sz="1100" dirty="0"/>
                        <a:t>on site, radioactive accident on site</a:t>
                      </a:r>
                    </a:p>
                  </a:txBody>
                  <a:tcPr marL="72000" marR="72000" marT="0" marB="0" anchor="ctr">
                    <a:lnL w="38100" cap="flat" cmpd="sng" algn="ctr">
                      <a:solidFill>
                        <a:schemeClr val="bg1"/>
                      </a:solidFill>
                      <a:prstDash val="solid"/>
                      <a:round/>
                      <a:headEnd type="none" w="med" len="med"/>
                      <a:tailEnd type="none" w="med" len="med"/>
                    </a:lnL>
                    <a:lnR w="12700" cmpd="sng">
                      <a:noFill/>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637930440"/>
                  </a:ext>
                </a:extLst>
              </a:tr>
              <a:tr h="450865">
                <a:tc>
                  <a:txBody>
                    <a:bodyPr/>
                    <a:lstStyle/>
                    <a:p>
                      <a:pPr rtl="0"/>
                      <a:r>
                        <a:rPr lang="en-gb" sz="1100" b="1" i="0" kern="1200">
                          <a:solidFill>
                            <a:schemeClr val="dk1"/>
                          </a:solidFill>
                          <a:effectLst/>
                          <a:latin typeface="+mn-lt"/>
                          <a:ea typeface="+mn-ea"/>
                          <a:cs typeface="+mn-cs"/>
                        </a:rPr>
                        <a:t>Ministry of Agriculture</a:t>
                      </a:r>
                      <a:endParaRPr lang="lv-LV" sz="1100" b="1"/>
                    </a:p>
                  </a:txBody>
                  <a:tcPr marL="72000" marR="72000" marT="0" marB="0" anchor="ctr">
                    <a:lnL w="12700" cmpd="sng">
                      <a:noFill/>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18D85"/>
                    </a:solidFill>
                  </a:tcPr>
                </a:tc>
                <a:tc>
                  <a:txBody>
                    <a:bodyPr/>
                    <a:lstStyle/>
                    <a:p>
                      <a:pPr rtl="0"/>
                      <a:r>
                        <a:rPr lang="en-gb" sz="1100" dirty="0"/>
                        <a:t>Drought, forest and peat</a:t>
                      </a:r>
                      <a:r>
                        <a:rPr lang="lv-LV" sz="1100" dirty="0"/>
                        <a:t> </a:t>
                      </a:r>
                      <a:r>
                        <a:rPr lang="lv-LV" sz="1100" dirty="0" err="1"/>
                        <a:t>bogs</a:t>
                      </a:r>
                      <a:r>
                        <a:rPr lang="en-gb" sz="1100" dirty="0"/>
                        <a:t> fires, epizootics, </a:t>
                      </a:r>
                      <a:r>
                        <a:rPr lang="en-gb" sz="1100" dirty="0" err="1"/>
                        <a:t>epiphy</a:t>
                      </a:r>
                      <a:r>
                        <a:rPr lang="lv-LV" sz="1100" dirty="0"/>
                        <a:t>to</a:t>
                      </a:r>
                      <a:r>
                        <a:rPr lang="en-gb" sz="1100" dirty="0"/>
                        <a:t>t</a:t>
                      </a:r>
                      <a:r>
                        <a:rPr lang="lv-LV" sz="1100" dirty="0"/>
                        <a:t>i</a:t>
                      </a:r>
                      <a:r>
                        <a:rPr lang="en-gb" sz="1100" dirty="0"/>
                        <a:t>es  </a:t>
                      </a:r>
                      <a:endParaRPr lang="lv-LV" sz="1100" dirty="0"/>
                    </a:p>
                  </a:txBody>
                  <a:tcPr marL="72000" marR="72000" marT="0" marB="0" anchor="ctr">
                    <a:lnL w="38100" cap="flat" cmpd="sng" algn="ctr">
                      <a:solidFill>
                        <a:schemeClr val="bg1"/>
                      </a:solidFill>
                      <a:prstDash val="solid"/>
                      <a:round/>
                      <a:headEnd type="none" w="med" len="med"/>
                      <a:tailEnd type="none" w="med" len="med"/>
                    </a:lnL>
                    <a:lnR w="12700" cmpd="sng">
                      <a:noFill/>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216614524"/>
                  </a:ext>
                </a:extLst>
              </a:tr>
              <a:tr h="450865">
                <a:tc>
                  <a:txBody>
                    <a:bodyPr/>
                    <a:lstStyle/>
                    <a:p>
                      <a:pPr rtl="0"/>
                      <a:r>
                        <a:rPr lang="en-gb" sz="1100" b="1"/>
                        <a:t>Ministry of Health</a:t>
                      </a:r>
                    </a:p>
                  </a:txBody>
                  <a:tcPr marL="72000" marR="72000" marT="0" marB="0" anchor="ctr">
                    <a:lnL w="12700" cmpd="sng">
                      <a:noFill/>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18D85"/>
                    </a:solidFill>
                  </a:tcPr>
                </a:tc>
                <a:tc>
                  <a:txBody>
                    <a:bodyPr/>
                    <a:lstStyle/>
                    <a:p>
                      <a:pPr rtl="0"/>
                      <a:r>
                        <a:rPr lang="en-gb" sz="1100"/>
                        <a:t>Epidemics, pandemics, biological agent incidents</a:t>
                      </a:r>
                      <a:endParaRPr lang="lv-LV" sz="1100" dirty="0"/>
                    </a:p>
                  </a:txBody>
                  <a:tcPr marL="72000" marR="72000" marT="0" marB="0" anchor="ctr">
                    <a:lnL w="38100" cap="flat" cmpd="sng" algn="ctr">
                      <a:solidFill>
                        <a:schemeClr val="bg1"/>
                      </a:solidFill>
                      <a:prstDash val="solid"/>
                      <a:round/>
                      <a:headEnd type="none" w="med" len="med"/>
                      <a:tailEnd type="none" w="med" len="med"/>
                    </a:lnL>
                    <a:lnR w="12700" cmpd="sng">
                      <a:noFill/>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1397194"/>
                  </a:ext>
                </a:extLst>
              </a:tr>
              <a:tr h="722618">
                <a:tc>
                  <a:txBody>
                    <a:bodyPr/>
                    <a:lstStyle/>
                    <a:p>
                      <a:pPr rtl="0"/>
                      <a:r>
                        <a:rPr lang="en-gb" sz="1100" b="1"/>
                        <a:t>Ministry of Transport</a:t>
                      </a:r>
                    </a:p>
                  </a:txBody>
                  <a:tcPr marL="72000" marR="72000" marT="0" marB="0" anchor="ctr">
                    <a:lnL w="12700" cmpd="sng">
                      <a:noFill/>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18D85"/>
                    </a:solidFill>
                  </a:tcPr>
                </a:tc>
                <a:tc>
                  <a:txBody>
                    <a:bodyPr/>
                    <a:lstStyle/>
                    <a:p>
                      <a:pPr rtl="0"/>
                      <a:r>
                        <a:rPr lang="en-gb" sz="1100" dirty="0"/>
                        <a:t>Accidents in oil product pipeline transport infrastructure, accidents or incidents in port and offshore hydraulic engineering structures, road transport accident, aircraft accident, rail transport accident</a:t>
                      </a:r>
                    </a:p>
                  </a:txBody>
                  <a:tcPr marL="72000" marR="72000" marT="0" marB="0" anchor="ctr">
                    <a:lnL w="38100" cap="flat" cmpd="sng" algn="ctr">
                      <a:solidFill>
                        <a:schemeClr val="bg1"/>
                      </a:solidFill>
                      <a:prstDash val="solid"/>
                      <a:round/>
                      <a:headEnd type="none" w="med" len="med"/>
                      <a:tailEnd type="none" w="med" len="med"/>
                    </a:lnL>
                    <a:lnR w="12700" cmpd="sng">
                      <a:noFill/>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573789145"/>
                  </a:ext>
                </a:extLst>
              </a:tr>
              <a:tr h="518803">
                <a:tc>
                  <a:txBody>
                    <a:bodyPr/>
                    <a:lstStyle/>
                    <a:p>
                      <a:pPr rtl="0"/>
                      <a:r>
                        <a:rPr lang="en-gb" sz="1100" b="1" dirty="0"/>
                        <a:t>Ministry </a:t>
                      </a:r>
                      <a:r>
                        <a:rPr lang="lv-LV" sz="1100" b="1" dirty="0"/>
                        <a:t>of</a:t>
                      </a:r>
                      <a:r>
                        <a:rPr lang="en-gb" sz="1100" b="1" dirty="0"/>
                        <a:t> Climate and Energy</a:t>
                      </a:r>
                    </a:p>
                  </a:txBody>
                  <a:tcPr marL="72000" marR="72000" marT="0" marB="0" anchor="ctr">
                    <a:lnL w="12700" cmpd="sng">
                      <a:noFill/>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18D85"/>
                    </a:solidFill>
                  </a:tcPr>
                </a:tc>
                <a:tc>
                  <a:txBody>
                    <a:bodyPr/>
                    <a:lstStyle/>
                    <a:p>
                      <a:pPr rtl="0"/>
                      <a:r>
                        <a:rPr lang="en-gb" sz="1100" dirty="0"/>
                        <a:t>Natural gas supply system failure, dam and other hydraulic structure breaks </a:t>
                      </a:r>
                      <a:r>
                        <a:rPr lang="lv-LV" sz="1100" dirty="0"/>
                        <a:t>– </a:t>
                      </a:r>
                      <a:r>
                        <a:rPr lang="en-gb" sz="1100" dirty="0"/>
                        <a:t>Daugava hydroelectric cascade hydraulic structure, distribution power grid failures and transmission power grid failures</a:t>
                      </a:r>
                    </a:p>
                  </a:txBody>
                  <a:tcPr marL="72000" marR="72000" marT="0" marB="0" anchor="ctr">
                    <a:lnL w="38100" cap="flat" cmpd="sng" algn="ctr">
                      <a:solidFill>
                        <a:schemeClr val="bg1"/>
                      </a:solidFill>
                      <a:prstDash val="solid"/>
                      <a:round/>
                      <a:headEnd type="none" w="med" len="med"/>
                      <a:tailEnd type="none" w="med" len="med"/>
                    </a:lnL>
                    <a:lnR w="12700" cmpd="sng">
                      <a:noFill/>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072462255"/>
                  </a:ext>
                </a:extLst>
              </a:tr>
              <a:tr h="518803">
                <a:tc>
                  <a:txBody>
                    <a:bodyPr/>
                    <a:lstStyle/>
                    <a:p>
                      <a:pPr rtl="0"/>
                      <a:r>
                        <a:rPr lang="en-gb" sz="1100" b="1"/>
                        <a:t>Ministry of Defence</a:t>
                      </a:r>
                    </a:p>
                  </a:txBody>
                  <a:tcPr marL="72000" marR="72000" marT="0" marB="0" anchor="ctr">
                    <a:lnL w="12700" cmpd="sng">
                      <a:noFill/>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18D85"/>
                    </a:solidFill>
                  </a:tcPr>
                </a:tc>
                <a:tc>
                  <a:txBody>
                    <a:bodyPr/>
                    <a:lstStyle/>
                    <a:p>
                      <a:pPr rtl="0"/>
                      <a:r>
                        <a:rPr lang="en-gb" sz="1100" dirty="0"/>
                        <a:t>Ship spills of hazardous chemicals, </a:t>
                      </a:r>
                      <a:r>
                        <a:rPr lang="lv-LV" sz="1100" dirty="0" err="1"/>
                        <a:t>ship</a:t>
                      </a:r>
                      <a:r>
                        <a:rPr lang="lv-LV" sz="1100" dirty="0"/>
                        <a:t> </a:t>
                      </a:r>
                      <a:r>
                        <a:rPr lang="en-gb" sz="1100" dirty="0"/>
                        <a:t>groundings, ship strikes, passenger ship disasters, aircraft accidents</a:t>
                      </a:r>
                      <a:endParaRPr lang="lv-LV" sz="1100" dirty="0"/>
                    </a:p>
                  </a:txBody>
                  <a:tcPr marL="72000" marR="72000" marT="0" marB="0" anchor="ctr">
                    <a:lnL w="38100" cap="flat" cmpd="sng" algn="ctr">
                      <a:solidFill>
                        <a:schemeClr val="bg1"/>
                      </a:solidFill>
                      <a:prstDash val="solid"/>
                      <a:round/>
                      <a:headEnd type="none" w="med" len="med"/>
                      <a:tailEnd type="none" w="med" len="med"/>
                    </a:lnL>
                    <a:lnR w="12700" cmpd="sng">
                      <a:noFill/>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13142248"/>
                  </a:ext>
                </a:extLst>
              </a:tr>
              <a:tr h="450865">
                <a:tc>
                  <a:txBody>
                    <a:bodyPr/>
                    <a:lstStyle/>
                    <a:p>
                      <a:pPr rtl="0"/>
                      <a:r>
                        <a:rPr lang="en-gb" sz="1100" b="1">
                          <a:solidFill>
                            <a:schemeClr val="bg1"/>
                          </a:solidFill>
                        </a:rPr>
                        <a:t>Local government</a:t>
                      </a:r>
                    </a:p>
                  </a:txBody>
                  <a:tcPr marL="72000" marR="72000" marT="0" marB="0" anchor="ctr">
                    <a:lnL w="12700" cmpd="sng">
                      <a:noFill/>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D0CFD7"/>
                    </a:solidFill>
                  </a:tcPr>
                </a:tc>
                <a:tc>
                  <a:txBody>
                    <a:bodyPr/>
                    <a:lstStyle/>
                    <a:p>
                      <a:pPr rtl="0"/>
                      <a:r>
                        <a:rPr lang="en-gb" sz="1100" dirty="0">
                          <a:solidFill>
                            <a:schemeClr val="tx2"/>
                          </a:solidFill>
                        </a:rPr>
                        <a:t>Disaster management in the municipality</a:t>
                      </a:r>
                    </a:p>
                  </a:txBody>
                  <a:tcPr marL="72000" marR="72000" marT="0" marB="0" anchor="ctr">
                    <a:lnL w="38100" cap="flat" cmpd="sng" algn="ctr">
                      <a:solidFill>
                        <a:schemeClr val="bg1"/>
                      </a:solidFill>
                      <a:prstDash val="solid"/>
                      <a:round/>
                      <a:headEnd type="none" w="med" len="med"/>
                      <a:tailEnd type="none" w="med" len="med"/>
                    </a:lnL>
                    <a:lnR w="12700" cmpd="sng">
                      <a:noFill/>
                    </a:lnR>
                    <a:lnT w="381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593122139"/>
                  </a:ext>
                </a:extLst>
              </a:tr>
            </a:tbl>
          </a:graphicData>
        </a:graphic>
      </p:graphicFrame>
      <p:sp>
        <p:nvSpPr>
          <p:cNvPr id="6" name="Rectangle 5">
            <a:extLst>
              <a:ext uri="{FF2B5EF4-FFF2-40B4-BE49-F238E27FC236}">
                <a16:creationId xmlns:a16="http://schemas.microsoft.com/office/drawing/2014/main" id="{A67307A7-EC40-81E5-FB1A-91A311C436CB}"/>
              </a:ext>
            </a:extLst>
          </p:cNvPr>
          <p:cNvSpPr/>
          <p:nvPr/>
        </p:nvSpPr>
        <p:spPr>
          <a:xfrm>
            <a:off x="3102014" y="132067"/>
            <a:ext cx="5342192" cy="216216"/>
          </a:xfrm>
          <a:prstGeom prst="rect">
            <a:avLst/>
          </a:prstGeom>
          <a:noFill/>
          <a:ln>
            <a:noFill/>
          </a:ln>
        </p:spPr>
        <p:txBody>
          <a:bodyPr wrap="none" lIns="0" tIns="0" rIns="0" bIns="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buClr>
                <a:srgbClr val="FFFFFF"/>
              </a:buClr>
              <a:buSzPts val="14400"/>
              <a:defRPr/>
            </a:pPr>
            <a:r>
              <a:rPr lang="en-GB" sz="800" kern="0" dirty="0">
                <a:solidFill>
                  <a:srgbClr val="A4A3B2"/>
                </a:solidFill>
                <a:ea typeface="Georgia"/>
                <a:cs typeface="Georgia"/>
                <a:sym typeface="Georgia"/>
              </a:rPr>
              <a:t>3. CIVIL PROTECTION DUTIES, TASKS AND RIGHTS </a:t>
            </a:r>
          </a:p>
        </p:txBody>
      </p:sp>
      <p:grpSp>
        <p:nvGrpSpPr>
          <p:cNvPr id="12" name="Group 11">
            <a:extLst>
              <a:ext uri="{FF2B5EF4-FFF2-40B4-BE49-F238E27FC236}">
                <a16:creationId xmlns:a16="http://schemas.microsoft.com/office/drawing/2014/main" id="{AEB26F8D-514F-0D59-8E99-9297A0F371AE}"/>
              </a:ext>
            </a:extLst>
          </p:cNvPr>
          <p:cNvGrpSpPr/>
          <p:nvPr/>
        </p:nvGrpSpPr>
        <p:grpSpPr>
          <a:xfrm>
            <a:off x="7349471" y="130795"/>
            <a:ext cx="4399626" cy="216216"/>
            <a:chOff x="7793031" y="130795"/>
            <a:chExt cx="3714230" cy="217488"/>
          </a:xfrm>
        </p:grpSpPr>
        <p:sp>
          <p:nvSpPr>
            <p:cNvPr id="13" name="Rectangle 12">
              <a:extLst>
                <a:ext uri="{FF2B5EF4-FFF2-40B4-BE49-F238E27FC236}">
                  <a16:creationId xmlns:a16="http://schemas.microsoft.com/office/drawing/2014/main" id="{999113DD-7B21-9DCD-E5C0-9CD41A8D4FF3}"/>
                </a:ext>
              </a:extLst>
            </p:cNvPr>
            <p:cNvSpPr/>
            <p:nvPr/>
          </p:nvSpPr>
          <p:spPr>
            <a:xfrm>
              <a:off x="7793031" y="130795"/>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effectLst/>
                  <a:uLnTx/>
                  <a:uFillTx/>
                  <a:ea typeface="Georgia"/>
                  <a:cs typeface="Georgia"/>
                  <a:sym typeface="Georgia"/>
                </a:rPr>
                <a:t>3</a:t>
              </a:r>
              <a:r>
                <a:rPr lang="en-GB" sz="800" b="1" kern="0" dirty="0">
                  <a:ea typeface="Georgia"/>
                  <a:cs typeface="Georgia"/>
                  <a:sym typeface="Georgia"/>
                </a:rPr>
                <a:t>.1</a:t>
              </a:r>
              <a:endParaRPr kumimoji="0" lang="en-GB" sz="800" b="1" i="0" u="none" strike="noStrike" kern="0" cap="none" spc="0" normalizeH="0" baseline="0" dirty="0">
                <a:ln>
                  <a:noFill/>
                </a:ln>
                <a:effectLst/>
                <a:uLnTx/>
                <a:uFillTx/>
                <a:ea typeface="Georgia"/>
                <a:cs typeface="Georgia"/>
                <a:sym typeface="Georgia"/>
              </a:endParaRPr>
            </a:p>
          </p:txBody>
        </p:sp>
        <p:sp>
          <p:nvSpPr>
            <p:cNvPr id="14" name="Rectangle 13">
              <a:extLst>
                <a:ext uri="{FF2B5EF4-FFF2-40B4-BE49-F238E27FC236}">
                  <a16:creationId xmlns:a16="http://schemas.microsoft.com/office/drawing/2014/main" id="{57875AC0-E931-6B1B-12A3-C7D1FDCCC4F0}"/>
                </a:ext>
              </a:extLst>
            </p:cNvPr>
            <p:cNvSpPr/>
            <p:nvPr/>
          </p:nvSpPr>
          <p:spPr>
            <a:xfrm>
              <a:off x="11049434" y="130795"/>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solidFill>
                    <a:srgbClr val="A4A3B2"/>
                  </a:solidFill>
                  <a:effectLst/>
                  <a:uLnTx/>
                  <a:uFillTx/>
                  <a:ea typeface="Georgia"/>
                  <a:cs typeface="Georgia"/>
                  <a:sym typeface="Georgia"/>
                </a:rPr>
                <a:t>3</a:t>
              </a:r>
              <a:r>
                <a:rPr lang="en-GB" sz="800" b="1" kern="0" dirty="0">
                  <a:solidFill>
                    <a:srgbClr val="A4A3B2"/>
                  </a:solidFill>
                  <a:ea typeface="Georgia"/>
                  <a:cs typeface="Georgia"/>
                  <a:sym typeface="Georgia"/>
                </a:rPr>
                <a:t>.2</a:t>
              </a:r>
              <a:endParaRPr kumimoji="0" lang="en-GB" sz="800" b="1" i="0" u="none" strike="noStrike" kern="0" cap="none" spc="0" normalizeH="0" baseline="0" dirty="0">
                <a:ln>
                  <a:noFill/>
                </a:ln>
                <a:solidFill>
                  <a:srgbClr val="A4A3B2"/>
                </a:solidFill>
                <a:effectLst/>
                <a:uLnTx/>
                <a:uFillTx/>
                <a:ea typeface="Georgia"/>
                <a:cs typeface="Georgia"/>
                <a:sym typeface="Georgia"/>
              </a:endParaRPr>
            </a:p>
          </p:txBody>
        </p:sp>
        <p:sp>
          <p:nvSpPr>
            <p:cNvPr id="15" name="Rectangle 14">
              <a:extLst>
                <a:ext uri="{FF2B5EF4-FFF2-40B4-BE49-F238E27FC236}">
                  <a16:creationId xmlns:a16="http://schemas.microsoft.com/office/drawing/2014/main" id="{FDE234B0-6546-8855-F395-C58AF1BC4F2E}"/>
                </a:ext>
              </a:extLst>
            </p:cNvPr>
            <p:cNvSpPr/>
            <p:nvPr/>
          </p:nvSpPr>
          <p:spPr>
            <a:xfrm>
              <a:off x="8034858" y="130795"/>
              <a:ext cx="2988749"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effectLst/>
                  <a:uLnTx/>
                  <a:uFillTx/>
                  <a:ea typeface="Georgia"/>
                  <a:cs typeface="Georgia"/>
                  <a:sym typeface="Georgia"/>
                </a:rPr>
                <a:t>Duties, Tasks and Rights of State Authorities, Local Governments, </a:t>
              </a:r>
              <a:br>
                <a:rPr lang="en-GB" sz="800" b="1" i="0" u="none" strike="noStrike" kern="0" cap="none" spc="0" normalizeH="0" dirty="0">
                  <a:ln>
                    <a:noFill/>
                  </a:ln>
                  <a:effectLst/>
                  <a:uLnTx/>
                  <a:uFillTx/>
                  <a:ea typeface="Georgia"/>
                  <a:cs typeface="Georgia"/>
                  <a:sym typeface="Georgia"/>
                </a:rPr>
              </a:br>
              <a:r>
                <a:rPr lang="en-GB" sz="800" b="1" i="0" u="none" strike="noStrike" kern="0" cap="none" spc="0" normalizeH="0" dirty="0">
                  <a:ln>
                    <a:noFill/>
                  </a:ln>
                  <a:effectLst/>
                  <a:uLnTx/>
                  <a:uFillTx/>
                  <a:ea typeface="Georgia"/>
                  <a:cs typeface="Georgia"/>
                  <a:sym typeface="Georgia"/>
                </a:rPr>
                <a:t>Legal and Natural Persons in the Field of Civil Protection</a:t>
              </a:r>
              <a:endParaRPr kumimoji="0" lang="en-GB" sz="800" b="1" i="0" u="none" strike="noStrike" kern="0" cap="none" spc="0" normalizeH="0" baseline="0" dirty="0">
                <a:ln>
                  <a:noFill/>
                </a:ln>
                <a:effectLst/>
                <a:uLnTx/>
                <a:uFillTx/>
                <a:ea typeface="Georgia"/>
                <a:cs typeface="Georgia"/>
                <a:sym typeface="Georgia"/>
              </a:endParaRPr>
            </a:p>
          </p:txBody>
        </p:sp>
        <p:sp>
          <p:nvSpPr>
            <p:cNvPr id="16" name="Rectangle 15">
              <a:extLst>
                <a:ext uri="{FF2B5EF4-FFF2-40B4-BE49-F238E27FC236}">
                  <a16:creationId xmlns:a16="http://schemas.microsoft.com/office/drawing/2014/main" id="{F57ED980-29A7-8AC6-3B7D-426E5B5521A4}"/>
                </a:ext>
              </a:extLst>
            </p:cNvPr>
            <p:cNvSpPr/>
            <p:nvPr/>
          </p:nvSpPr>
          <p:spPr>
            <a:xfrm>
              <a:off x="11291261" y="130795"/>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solidFill>
                    <a:srgbClr val="A4A3B2"/>
                  </a:solidFill>
                  <a:effectLst/>
                  <a:uLnTx/>
                  <a:uFillTx/>
                  <a:ea typeface="Georgia"/>
                  <a:cs typeface="Georgia"/>
                  <a:sym typeface="Georgia"/>
                </a:rPr>
                <a:t>3.3</a:t>
              </a:r>
            </a:p>
          </p:txBody>
        </p:sp>
      </p:grpSp>
      <p:sp>
        <p:nvSpPr>
          <p:cNvPr id="17" name="Rectangle 16">
            <a:extLst>
              <a:ext uri="{FF2B5EF4-FFF2-40B4-BE49-F238E27FC236}">
                <a16:creationId xmlns:a16="http://schemas.microsoft.com/office/drawing/2014/main" id="{DF0A3631-629B-B77C-C8C5-C9E7809A8989}"/>
              </a:ext>
            </a:extLst>
          </p:cNvPr>
          <p:cNvSpPr/>
          <p:nvPr/>
        </p:nvSpPr>
        <p:spPr>
          <a:xfrm>
            <a:off x="0" y="3451084"/>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18" name="Freeform 50">
            <a:extLst>
              <a:ext uri="{FF2B5EF4-FFF2-40B4-BE49-F238E27FC236}">
                <a16:creationId xmlns:a16="http://schemas.microsoft.com/office/drawing/2014/main" id="{058840A6-679D-256C-7EA4-F21B25D4ECE9}"/>
              </a:ext>
            </a:extLst>
          </p:cNvPr>
          <p:cNvSpPr>
            <a:spLocks noChangeAspect="1"/>
          </p:cNvSpPr>
          <p:nvPr/>
        </p:nvSpPr>
        <p:spPr bwMode="auto">
          <a:xfrm>
            <a:off x="448735" y="3703593"/>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US" sz="983"/>
          </a:p>
        </p:txBody>
      </p:sp>
      <p:sp>
        <p:nvSpPr>
          <p:cNvPr id="23" name="Google Shape;2685;p25">
            <a:extLst>
              <a:ext uri="{FF2B5EF4-FFF2-40B4-BE49-F238E27FC236}">
                <a16:creationId xmlns:a16="http://schemas.microsoft.com/office/drawing/2014/main" id="{1D1FCB7F-74A3-0908-87CE-1DFAB2EB569E}"/>
              </a:ext>
            </a:extLst>
          </p:cNvPr>
          <p:cNvSpPr txBox="1"/>
          <p:nvPr/>
        </p:nvSpPr>
        <p:spPr>
          <a:xfrm>
            <a:off x="874395" y="3616678"/>
            <a:ext cx="1624965" cy="457048"/>
          </a:xfrm>
          <a:prstGeom prst="rect">
            <a:avLst/>
          </a:prstGeom>
          <a:noFill/>
          <a:ln>
            <a:noFill/>
          </a:ln>
        </p:spPr>
        <p:txBody>
          <a:bodyPr spcFirstLastPara="1" wrap="square" lIns="0" tIns="0" rIns="72000" bIns="0" rtlCol="0" anchor="ctr" anchorCtr="0">
            <a:spAutoFit/>
          </a:bodyPr>
          <a:lstStyle/>
          <a:p>
            <a:pPr marR="0" lvl="0" algn="l" rtl="0">
              <a:lnSpc>
                <a:spcPct val="90000"/>
              </a:lnSpc>
              <a:spcBef>
                <a:spcPts val="0"/>
              </a:spcBef>
              <a:spcAft>
                <a:spcPts val="0"/>
              </a:spcAft>
              <a:buClr>
                <a:srgbClr val="FFFFFF"/>
              </a:buClr>
              <a:buSzPts val="960"/>
            </a:pPr>
            <a:r>
              <a:rPr lang="en-US" sz="1100" dirty="0">
                <a:latin typeface="Arial"/>
                <a:ea typeface="Arial"/>
                <a:cs typeface="Arial"/>
                <a:sym typeface="Arial"/>
                <a:hlinkClick r:id="rId3">
                  <a:extLst>
                    <a:ext uri="{A12FA001-AC4F-418D-AE19-62706E023703}">
                      <ahyp:hlinkClr xmlns:ahyp="http://schemas.microsoft.com/office/drawing/2018/hyperlinkcolor" val="tx"/>
                    </a:ext>
                  </a:extLst>
                </a:hlinkClick>
              </a:rPr>
              <a:t>Civil Protection and Disaster Management Law</a:t>
            </a:r>
            <a:endParaRPr lang="en-GB" sz="1100" dirty="0">
              <a:latin typeface="Arial"/>
              <a:ea typeface="Arial"/>
              <a:cs typeface="Arial"/>
              <a:sym typeface="Arial"/>
            </a:endParaRPr>
          </a:p>
        </p:txBody>
      </p:sp>
      <p:sp>
        <p:nvSpPr>
          <p:cNvPr id="25" name="Rectangle 24">
            <a:extLst>
              <a:ext uri="{FF2B5EF4-FFF2-40B4-BE49-F238E27FC236}">
                <a16:creationId xmlns:a16="http://schemas.microsoft.com/office/drawing/2014/main" id="{6190D8FE-4163-3ED2-A8A2-F6A71FB57853}"/>
              </a:ext>
            </a:extLst>
          </p:cNvPr>
          <p:cNvSpPr/>
          <p:nvPr/>
        </p:nvSpPr>
        <p:spPr>
          <a:xfrm>
            <a:off x="0" y="4428417"/>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6" name="Freeform 50">
            <a:extLst>
              <a:ext uri="{FF2B5EF4-FFF2-40B4-BE49-F238E27FC236}">
                <a16:creationId xmlns:a16="http://schemas.microsoft.com/office/drawing/2014/main" id="{5DF65B0E-3D95-C5E1-E74B-25AFB9DE3536}"/>
              </a:ext>
            </a:extLst>
          </p:cNvPr>
          <p:cNvSpPr>
            <a:spLocks noChangeAspect="1"/>
          </p:cNvSpPr>
          <p:nvPr/>
        </p:nvSpPr>
        <p:spPr bwMode="auto">
          <a:xfrm>
            <a:off x="448735" y="4680926"/>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US" sz="983"/>
          </a:p>
        </p:txBody>
      </p:sp>
      <p:sp>
        <p:nvSpPr>
          <p:cNvPr id="27" name="Google Shape;2685;p25">
            <a:extLst>
              <a:ext uri="{FF2B5EF4-FFF2-40B4-BE49-F238E27FC236}">
                <a16:creationId xmlns:a16="http://schemas.microsoft.com/office/drawing/2014/main" id="{5C216083-94D0-1AF6-5EA6-70496E52EBF4}"/>
              </a:ext>
            </a:extLst>
          </p:cNvPr>
          <p:cNvSpPr txBox="1"/>
          <p:nvPr/>
        </p:nvSpPr>
        <p:spPr>
          <a:xfrm>
            <a:off x="874395" y="4670185"/>
            <a:ext cx="1624965" cy="304699"/>
          </a:xfrm>
          <a:prstGeom prst="rect">
            <a:avLst/>
          </a:prstGeom>
          <a:noFill/>
          <a:ln>
            <a:noFill/>
          </a:ln>
        </p:spPr>
        <p:txBody>
          <a:bodyPr spcFirstLastPara="1" wrap="square" lIns="0" tIns="0" rIns="72000" bIns="0" rtlCol="0" anchor="ctr" anchorCtr="0">
            <a:spAutoFit/>
          </a:bodyPr>
          <a:lstStyle/>
          <a:p>
            <a:pPr marR="0" lvl="0" algn="l" rtl="0">
              <a:lnSpc>
                <a:spcPct val="90000"/>
              </a:lnSpc>
              <a:spcBef>
                <a:spcPts val="0"/>
              </a:spcBef>
              <a:spcAft>
                <a:spcPts val="0"/>
              </a:spcAft>
              <a:buClr>
                <a:srgbClr val="FFFFFF"/>
              </a:buClr>
              <a:buSzPts val="960"/>
            </a:pPr>
            <a:r>
              <a:rPr lang="en-US" sz="1100" dirty="0">
                <a:latin typeface="Arial"/>
                <a:ea typeface="Arial"/>
                <a:cs typeface="Arial"/>
                <a:sym typeface="Arial"/>
                <a:hlinkClick r:id="rId4">
                  <a:extLst>
                    <a:ext uri="{A12FA001-AC4F-418D-AE19-62706E023703}">
                      <ahyp:hlinkClr xmlns:ahyp="http://schemas.microsoft.com/office/drawing/2018/hyperlinkcolor" val="tx"/>
                    </a:ext>
                  </a:extLst>
                </a:hlinkClick>
              </a:rPr>
              <a:t>On the State Civil Protection Plan</a:t>
            </a:r>
            <a:endParaRPr lang="en-GB" sz="1100" dirty="0">
              <a:latin typeface="Arial"/>
              <a:ea typeface="Arial"/>
              <a:cs typeface="Arial"/>
              <a:sym typeface="Arial"/>
            </a:endParaRPr>
          </a:p>
        </p:txBody>
      </p:sp>
      <p:sp>
        <p:nvSpPr>
          <p:cNvPr id="28" name="Rectangle 27">
            <a:extLst>
              <a:ext uri="{FF2B5EF4-FFF2-40B4-BE49-F238E27FC236}">
                <a16:creationId xmlns:a16="http://schemas.microsoft.com/office/drawing/2014/main" id="{A20785B1-3E2A-B67D-D1F7-9E3AD1C643FB}"/>
              </a:ext>
            </a:extLst>
          </p:cNvPr>
          <p:cNvSpPr/>
          <p:nvPr/>
        </p:nvSpPr>
        <p:spPr>
          <a:xfrm>
            <a:off x="0" y="538527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9" name="Freeform 50">
            <a:extLst>
              <a:ext uri="{FF2B5EF4-FFF2-40B4-BE49-F238E27FC236}">
                <a16:creationId xmlns:a16="http://schemas.microsoft.com/office/drawing/2014/main" id="{1C79694B-5CEE-B45C-FE27-473F3252264D}"/>
              </a:ext>
            </a:extLst>
          </p:cNvPr>
          <p:cNvSpPr>
            <a:spLocks noChangeAspect="1"/>
          </p:cNvSpPr>
          <p:nvPr/>
        </p:nvSpPr>
        <p:spPr bwMode="auto">
          <a:xfrm>
            <a:off x="448735" y="563778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US" sz="983"/>
          </a:p>
        </p:txBody>
      </p:sp>
      <p:sp>
        <p:nvSpPr>
          <p:cNvPr id="30" name="Google Shape;2685;p25">
            <a:extLst>
              <a:ext uri="{FF2B5EF4-FFF2-40B4-BE49-F238E27FC236}">
                <a16:creationId xmlns:a16="http://schemas.microsoft.com/office/drawing/2014/main" id="{424A6EDD-809C-BAD3-83BF-1A120390C3B6}"/>
              </a:ext>
            </a:extLst>
          </p:cNvPr>
          <p:cNvSpPr txBox="1"/>
          <p:nvPr/>
        </p:nvSpPr>
        <p:spPr>
          <a:xfrm>
            <a:off x="874395" y="5550873"/>
            <a:ext cx="1624965" cy="457048"/>
          </a:xfrm>
          <a:prstGeom prst="rect">
            <a:avLst/>
          </a:prstGeom>
          <a:noFill/>
          <a:ln>
            <a:noFill/>
          </a:ln>
        </p:spPr>
        <p:txBody>
          <a:bodyPr spcFirstLastPara="1" wrap="square" lIns="0" tIns="0" rIns="72000" bIns="0" rtlCol="0" anchor="ctr" anchorCtr="0">
            <a:spAutoFit/>
          </a:bodyPr>
          <a:lstStyle/>
          <a:p>
            <a:pPr marR="0" lvl="0" algn="l" rtl="0">
              <a:lnSpc>
                <a:spcPct val="90000"/>
              </a:lnSpc>
              <a:spcBef>
                <a:spcPts val="0"/>
              </a:spcBef>
              <a:spcAft>
                <a:spcPts val="0"/>
              </a:spcAft>
              <a:buClr>
                <a:srgbClr val="FFFFFF"/>
              </a:buClr>
              <a:buSzPts val="960"/>
            </a:pPr>
            <a:r>
              <a:rPr lang="en-gb" sz="1100">
                <a:latin typeface="Arial"/>
                <a:ea typeface="Arial"/>
                <a:cs typeface="Arial"/>
                <a:sym typeface="Arial"/>
              </a:rPr>
              <a:t>Other sector-specific regulatory documents</a:t>
            </a:r>
          </a:p>
        </p:txBody>
      </p:sp>
    </p:spTree>
    <p:extLst>
      <p:ext uri="{BB962C8B-B14F-4D97-AF65-F5344CB8AC3E}">
        <p14:creationId xmlns:p14="http://schemas.microsoft.com/office/powerpoint/2010/main" val="34078498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FB99AC6-59B8-17F0-C83E-C2D5FF4E7F2D}"/>
              </a:ext>
            </a:extLst>
          </p:cNvPr>
          <p:cNvSpPr/>
          <p:nvPr/>
        </p:nvSpPr>
        <p:spPr>
          <a:xfrm>
            <a:off x="0" y="1809614"/>
            <a:ext cx="2754313" cy="5048385"/>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7" name="Rectangle 6">
            <a:extLst>
              <a:ext uri="{FF2B5EF4-FFF2-40B4-BE49-F238E27FC236}">
                <a16:creationId xmlns:a16="http://schemas.microsoft.com/office/drawing/2014/main" id="{DB4D91D2-81FB-7B83-092D-AE72336CD33E}"/>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p:txBody>
          <a:bodyPr vert="horz" rtlCol="0">
            <a:normAutofit/>
          </a:bodyPr>
          <a:lstStyle/>
          <a:p>
            <a:pPr rtl="0"/>
            <a:r>
              <a:rPr lang="en-gb" dirty="0"/>
              <a:t>The </a:t>
            </a:r>
            <a:r>
              <a:rPr lang="lv-LV" dirty="0"/>
              <a:t>R</a:t>
            </a:r>
            <a:r>
              <a:rPr lang="en-gb" dirty="0"/>
              <a:t>ole of </a:t>
            </a:r>
            <a:r>
              <a:rPr lang="lv-LV" dirty="0"/>
              <a:t>O</a:t>
            </a:r>
            <a:r>
              <a:rPr lang="en-gb" dirty="0" err="1"/>
              <a:t>ther</a:t>
            </a:r>
            <a:r>
              <a:rPr lang="en-gb" dirty="0"/>
              <a:t> </a:t>
            </a:r>
            <a:r>
              <a:rPr lang="lv-LV" dirty="0" err="1"/>
              <a:t>State</a:t>
            </a:r>
            <a:r>
              <a:rPr lang="en-gb" dirty="0"/>
              <a:t> </a:t>
            </a:r>
            <a:r>
              <a:rPr lang="lv-LV" dirty="0"/>
              <a:t>A</a:t>
            </a:r>
            <a:r>
              <a:rPr lang="en-gb" dirty="0" err="1"/>
              <a:t>uthorities</a:t>
            </a:r>
            <a:r>
              <a:rPr lang="en-gb" dirty="0"/>
              <a:t> in </a:t>
            </a:r>
            <a:r>
              <a:rPr lang="en-US" dirty="0"/>
              <a:t>the </a:t>
            </a:r>
            <a:r>
              <a:rPr lang="lv-LV" dirty="0"/>
              <a:t>S</a:t>
            </a:r>
            <a:r>
              <a:rPr lang="en-US" dirty="0" err="1"/>
              <a:t>ystem</a:t>
            </a:r>
            <a:r>
              <a:rPr lang="en-US" dirty="0"/>
              <a:t> of </a:t>
            </a:r>
            <a:r>
              <a:rPr lang="lv-LV" dirty="0"/>
              <a:t>C</a:t>
            </a:r>
            <a:r>
              <a:rPr lang="en-US" dirty="0" err="1"/>
              <a:t>ivil</a:t>
            </a:r>
            <a:r>
              <a:rPr lang="en-US" dirty="0"/>
              <a:t> </a:t>
            </a:r>
            <a:r>
              <a:rPr lang="lv-LV" dirty="0"/>
              <a:t>P</a:t>
            </a:r>
            <a:r>
              <a:rPr lang="en-US" dirty="0" err="1"/>
              <a:t>rotection</a:t>
            </a:r>
            <a:endParaRPr lang="en-US" dirty="0"/>
          </a:p>
        </p:txBody>
      </p:sp>
      <p:sp>
        <p:nvSpPr>
          <p:cNvPr id="52" name="Slide Number Placeholder 4">
            <a:extLst>
              <a:ext uri="{FF2B5EF4-FFF2-40B4-BE49-F238E27FC236}">
                <a16:creationId xmlns:a16="http://schemas.microsoft.com/office/drawing/2014/main" id="{E1A4A593-700F-87B6-7030-A7A2E1C0E917}"/>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en-GB" smtClean="0"/>
              <a:pPr/>
              <a:t>14</a:t>
            </a:fld>
            <a:endParaRPr lang="en-GB"/>
          </a:p>
        </p:txBody>
      </p:sp>
      <p:pic>
        <p:nvPicPr>
          <p:cNvPr id="12" name="Graphic 11" descr="Court outline">
            <a:extLst>
              <a:ext uri="{FF2B5EF4-FFF2-40B4-BE49-F238E27FC236}">
                <a16:creationId xmlns:a16="http://schemas.microsoft.com/office/drawing/2014/main" id="{6B8E7704-10A8-FE0E-41E3-C8DCF42899B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8200" y="371475"/>
            <a:ext cx="1077913" cy="1076325"/>
          </a:xfrm>
          <a:prstGeom prst="rect">
            <a:avLst/>
          </a:prstGeom>
        </p:spPr>
      </p:pic>
      <p:sp>
        <p:nvSpPr>
          <p:cNvPr id="33" name="Rectangle 32">
            <a:extLst>
              <a:ext uri="{FF2B5EF4-FFF2-40B4-BE49-F238E27FC236}">
                <a16:creationId xmlns:a16="http://schemas.microsoft.com/office/drawing/2014/main" id="{2BF56848-5806-B751-B178-FE1327C1C03C}"/>
              </a:ext>
            </a:extLst>
          </p:cNvPr>
          <p:cNvSpPr/>
          <p:nvPr/>
        </p:nvSpPr>
        <p:spPr>
          <a:xfrm>
            <a:off x="0" y="443144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35" name="Freeform 50">
            <a:extLst>
              <a:ext uri="{FF2B5EF4-FFF2-40B4-BE49-F238E27FC236}">
                <a16:creationId xmlns:a16="http://schemas.microsoft.com/office/drawing/2014/main" id="{52B6CE01-42B0-E187-0860-79740B4A4616}"/>
              </a:ext>
            </a:extLst>
          </p:cNvPr>
          <p:cNvSpPr>
            <a:spLocks noChangeAspect="1"/>
          </p:cNvSpPr>
          <p:nvPr/>
        </p:nvSpPr>
        <p:spPr bwMode="auto">
          <a:xfrm>
            <a:off x="448735" y="468395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US" sz="983"/>
          </a:p>
        </p:txBody>
      </p:sp>
      <p:sp>
        <p:nvSpPr>
          <p:cNvPr id="41" name="Google Shape;2685;p25">
            <a:extLst>
              <a:ext uri="{FF2B5EF4-FFF2-40B4-BE49-F238E27FC236}">
                <a16:creationId xmlns:a16="http://schemas.microsoft.com/office/drawing/2014/main" id="{1131335F-C09E-DB3E-8D5A-4C4818EC1A0C}"/>
              </a:ext>
            </a:extLst>
          </p:cNvPr>
          <p:cNvSpPr txBox="1"/>
          <p:nvPr/>
        </p:nvSpPr>
        <p:spPr>
          <a:xfrm>
            <a:off x="874395" y="4597043"/>
            <a:ext cx="1624965" cy="457048"/>
          </a:xfrm>
          <a:prstGeom prst="rect">
            <a:avLst/>
          </a:prstGeom>
          <a:noFill/>
          <a:ln>
            <a:noFill/>
          </a:ln>
        </p:spPr>
        <p:txBody>
          <a:bodyPr spcFirstLastPara="1" wrap="square" lIns="0" tIns="0" rIns="72000" bIns="0" rtlCol="0" anchor="ctr" anchorCtr="0">
            <a:spAutoFit/>
          </a:bodyPr>
          <a:lstStyle/>
          <a:p>
            <a:pPr marR="0" lvl="0" algn="l" rtl="0">
              <a:lnSpc>
                <a:spcPct val="90000"/>
              </a:lnSpc>
              <a:spcBef>
                <a:spcPts val="0"/>
              </a:spcBef>
              <a:spcAft>
                <a:spcPts val="0"/>
              </a:spcAft>
              <a:buClr>
                <a:srgbClr val="FFFFFF"/>
              </a:buClr>
              <a:buSzPts val="960"/>
            </a:pPr>
            <a:r>
              <a:rPr lang="en-US" sz="1100" dirty="0">
                <a:latin typeface="Arial"/>
                <a:ea typeface="Arial"/>
                <a:cs typeface="Arial"/>
                <a:sym typeface="Arial"/>
                <a:hlinkClick r:id="rId5">
                  <a:extLst>
                    <a:ext uri="{A12FA001-AC4F-418D-AE19-62706E023703}">
                      <ahyp:hlinkClr xmlns:ahyp="http://schemas.microsoft.com/office/drawing/2018/hyperlinkcolor" val="tx"/>
                    </a:ext>
                  </a:extLst>
                </a:hlinkClick>
              </a:rPr>
              <a:t>Civil Protection and Disaster Management Law</a:t>
            </a:r>
            <a:endParaRPr lang="en-GB" sz="1100" dirty="0">
              <a:latin typeface="Arial"/>
              <a:ea typeface="Arial"/>
              <a:cs typeface="Arial"/>
              <a:sym typeface="Arial"/>
            </a:endParaRPr>
          </a:p>
        </p:txBody>
      </p:sp>
      <p:sp>
        <p:nvSpPr>
          <p:cNvPr id="42" name="Rectangle 41">
            <a:extLst>
              <a:ext uri="{FF2B5EF4-FFF2-40B4-BE49-F238E27FC236}">
                <a16:creationId xmlns:a16="http://schemas.microsoft.com/office/drawing/2014/main" id="{48183A2E-EE15-495F-403A-B73BD9E74CF0}"/>
              </a:ext>
            </a:extLst>
          </p:cNvPr>
          <p:cNvSpPr/>
          <p:nvPr/>
        </p:nvSpPr>
        <p:spPr>
          <a:xfrm>
            <a:off x="0" y="538527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43" name="Freeform 50">
            <a:extLst>
              <a:ext uri="{FF2B5EF4-FFF2-40B4-BE49-F238E27FC236}">
                <a16:creationId xmlns:a16="http://schemas.microsoft.com/office/drawing/2014/main" id="{C92E6ABD-A548-6FDA-C358-06AD4ED8CA9C}"/>
              </a:ext>
            </a:extLst>
          </p:cNvPr>
          <p:cNvSpPr>
            <a:spLocks noChangeAspect="1"/>
          </p:cNvSpPr>
          <p:nvPr/>
        </p:nvSpPr>
        <p:spPr bwMode="auto">
          <a:xfrm>
            <a:off x="448735" y="563778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US" sz="983"/>
          </a:p>
        </p:txBody>
      </p:sp>
      <p:sp>
        <p:nvSpPr>
          <p:cNvPr id="44" name="Google Shape;2685;p25">
            <a:extLst>
              <a:ext uri="{FF2B5EF4-FFF2-40B4-BE49-F238E27FC236}">
                <a16:creationId xmlns:a16="http://schemas.microsoft.com/office/drawing/2014/main" id="{2F1AB5A3-AEE9-B8E4-92F4-AAD320E6C96F}"/>
              </a:ext>
            </a:extLst>
          </p:cNvPr>
          <p:cNvSpPr txBox="1"/>
          <p:nvPr/>
        </p:nvSpPr>
        <p:spPr>
          <a:xfrm>
            <a:off x="874395" y="5627047"/>
            <a:ext cx="1624965" cy="304699"/>
          </a:xfrm>
          <a:prstGeom prst="rect">
            <a:avLst/>
          </a:prstGeom>
          <a:noFill/>
          <a:ln>
            <a:noFill/>
          </a:ln>
        </p:spPr>
        <p:txBody>
          <a:bodyPr spcFirstLastPara="1" wrap="square" lIns="0" tIns="0" rIns="72000" bIns="0" rtlCol="0" anchor="ctr" anchorCtr="0">
            <a:spAutoFit/>
          </a:bodyPr>
          <a:lstStyle/>
          <a:p>
            <a:pPr marR="0" lvl="0" algn="l" rtl="0">
              <a:lnSpc>
                <a:spcPct val="90000"/>
              </a:lnSpc>
              <a:spcBef>
                <a:spcPts val="0"/>
              </a:spcBef>
              <a:spcAft>
                <a:spcPts val="0"/>
              </a:spcAft>
              <a:buClr>
                <a:srgbClr val="FFFFFF"/>
              </a:buClr>
              <a:buSzPts val="960"/>
            </a:pPr>
            <a:r>
              <a:rPr lang="en-US" sz="1100" dirty="0">
                <a:latin typeface="Arial"/>
                <a:ea typeface="Arial"/>
                <a:cs typeface="Arial"/>
                <a:sym typeface="Arial"/>
                <a:hlinkClick r:id="rId6">
                  <a:extLst>
                    <a:ext uri="{A12FA001-AC4F-418D-AE19-62706E023703}">
                      <ahyp:hlinkClr xmlns:ahyp="http://schemas.microsoft.com/office/drawing/2018/hyperlinkcolor" val="tx"/>
                    </a:ext>
                  </a:extLst>
                </a:hlinkClick>
              </a:rPr>
              <a:t>On the State Civil Protection Plan</a:t>
            </a:r>
            <a:endParaRPr lang="en-GB" sz="1100" dirty="0">
              <a:latin typeface="Arial"/>
              <a:ea typeface="Arial"/>
              <a:cs typeface="Arial"/>
              <a:sym typeface="Arial"/>
            </a:endParaRPr>
          </a:p>
        </p:txBody>
      </p:sp>
      <p:sp>
        <p:nvSpPr>
          <p:cNvPr id="11" name="Google Shape;112;p22">
            <a:extLst>
              <a:ext uri="{FF2B5EF4-FFF2-40B4-BE49-F238E27FC236}">
                <a16:creationId xmlns:a16="http://schemas.microsoft.com/office/drawing/2014/main" id="{AB4E0014-B581-DD9C-1269-33D8FA2D9861}"/>
              </a:ext>
            </a:extLst>
          </p:cNvPr>
          <p:cNvSpPr/>
          <p:nvPr/>
        </p:nvSpPr>
        <p:spPr>
          <a:xfrm>
            <a:off x="7501676" y="3523069"/>
            <a:ext cx="4247450" cy="770675"/>
          </a:xfrm>
          <a:prstGeom prst="rect">
            <a:avLst/>
          </a:prstGeom>
          <a:solidFill>
            <a:schemeClr val="bg1">
              <a:lumMod val="8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en-gb" sz="1100" dirty="0"/>
              <a:t>Booklet "What </a:t>
            </a:r>
            <a:r>
              <a:rPr lang="lv-LV" sz="1100" dirty="0"/>
              <a:t>t</a:t>
            </a:r>
            <a:r>
              <a:rPr lang="en-gb" sz="1100" dirty="0"/>
              <a:t>o </a:t>
            </a:r>
            <a:r>
              <a:rPr lang="lv-LV" sz="1100" dirty="0"/>
              <a:t>D</a:t>
            </a:r>
            <a:r>
              <a:rPr lang="en-gb" sz="1100" dirty="0"/>
              <a:t>o </a:t>
            </a:r>
            <a:r>
              <a:rPr lang="lv-LV" sz="1100" dirty="0"/>
              <a:t>I</a:t>
            </a:r>
            <a:r>
              <a:rPr lang="en-gb" sz="1100" dirty="0"/>
              <a:t>n the </a:t>
            </a:r>
            <a:r>
              <a:rPr lang="lv-LV" sz="1100" dirty="0"/>
              <a:t>E</a:t>
            </a:r>
            <a:r>
              <a:rPr lang="en-gb" sz="1100" dirty="0"/>
              <a:t>vent of a </a:t>
            </a:r>
            <a:r>
              <a:rPr lang="lv-LV" sz="1100" dirty="0"/>
              <a:t>T</a:t>
            </a:r>
            <a:r>
              <a:rPr lang="en-gb" sz="1100" dirty="0" err="1"/>
              <a:t>errorist</a:t>
            </a:r>
            <a:r>
              <a:rPr lang="en-gb" sz="1100" dirty="0"/>
              <a:t> </a:t>
            </a:r>
            <a:r>
              <a:rPr lang="lv-LV" sz="1100" dirty="0"/>
              <a:t>A</a:t>
            </a:r>
            <a:r>
              <a:rPr lang="en-gb" sz="1100" dirty="0" err="1"/>
              <a:t>ttack</a:t>
            </a:r>
            <a:r>
              <a:rPr lang="en-gb" sz="1100" dirty="0"/>
              <a:t>" by the State Security Service</a:t>
            </a:r>
          </a:p>
        </p:txBody>
      </p:sp>
      <p:sp>
        <p:nvSpPr>
          <p:cNvPr id="14" name="Google Shape;112;p22">
            <a:extLst>
              <a:ext uri="{FF2B5EF4-FFF2-40B4-BE49-F238E27FC236}">
                <a16:creationId xmlns:a16="http://schemas.microsoft.com/office/drawing/2014/main" id="{59331965-0CD0-FF41-2788-34A67834DF5E}"/>
              </a:ext>
            </a:extLst>
          </p:cNvPr>
          <p:cNvSpPr/>
          <p:nvPr/>
        </p:nvSpPr>
        <p:spPr>
          <a:xfrm>
            <a:off x="7501676" y="4452817"/>
            <a:ext cx="4247450" cy="771525"/>
          </a:xfrm>
          <a:prstGeom prst="rect">
            <a:avLst/>
          </a:prstGeom>
          <a:solidFill>
            <a:schemeClr val="bg1">
              <a:lumMod val="8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en-gb" sz="1100" dirty="0"/>
              <a:t>Information material on protection measures in the event of radiation accidents, produced by the State Environmental Service </a:t>
            </a:r>
          </a:p>
        </p:txBody>
      </p:sp>
      <p:sp>
        <p:nvSpPr>
          <p:cNvPr id="16" name="Google Shape;112;p22">
            <a:extLst>
              <a:ext uri="{FF2B5EF4-FFF2-40B4-BE49-F238E27FC236}">
                <a16:creationId xmlns:a16="http://schemas.microsoft.com/office/drawing/2014/main" id="{F4A9995E-EA79-4C43-4B80-5627D3AC86DA}"/>
              </a:ext>
            </a:extLst>
          </p:cNvPr>
          <p:cNvSpPr/>
          <p:nvPr/>
        </p:nvSpPr>
        <p:spPr>
          <a:xfrm>
            <a:off x="7501676" y="5395391"/>
            <a:ext cx="4247450" cy="771525"/>
          </a:xfrm>
          <a:prstGeom prst="rect">
            <a:avLst/>
          </a:prstGeom>
          <a:solidFill>
            <a:schemeClr val="bg1">
              <a:lumMod val="8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en-gb" sz="1100"/>
              <a:t>Practical civil protection training on local level radiation emergency was held in the territory of Daugavpils Regional Hospital by the Radiation Safety Centre of the State Environmental Service</a:t>
            </a:r>
          </a:p>
        </p:txBody>
      </p:sp>
      <p:sp>
        <p:nvSpPr>
          <p:cNvPr id="20" name="Google Shape;112;p22">
            <a:extLst>
              <a:ext uri="{FF2B5EF4-FFF2-40B4-BE49-F238E27FC236}">
                <a16:creationId xmlns:a16="http://schemas.microsoft.com/office/drawing/2014/main" id="{246E86DA-56C1-EA1C-2238-30FF25488B99}"/>
              </a:ext>
            </a:extLst>
          </p:cNvPr>
          <p:cNvSpPr/>
          <p:nvPr/>
        </p:nvSpPr>
        <p:spPr>
          <a:xfrm>
            <a:off x="3102014" y="3522078"/>
            <a:ext cx="4247449" cy="771377"/>
          </a:xfrm>
          <a:prstGeom prst="rect">
            <a:avLst/>
          </a:prstGeom>
          <a:solidFill>
            <a:schemeClr val="bg1">
              <a:lumMod val="9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lv-LV" sz="1100" dirty="0"/>
              <a:t>I</a:t>
            </a:r>
            <a:r>
              <a:rPr lang="en-US" sz="1100" dirty="0"/>
              <a:t>n accordance with the field of activity thereof, develop</a:t>
            </a:r>
            <a:r>
              <a:rPr lang="lv-LV" sz="1100" dirty="0"/>
              <a:t>ing</a:t>
            </a:r>
            <a:r>
              <a:rPr lang="en-US" sz="1100" dirty="0"/>
              <a:t> and </a:t>
            </a:r>
            <a:r>
              <a:rPr lang="en-US" sz="1100" dirty="0" err="1"/>
              <a:t>provid</a:t>
            </a:r>
            <a:r>
              <a:rPr lang="lv-LV" sz="1100" dirty="0"/>
              <a:t>ing </a:t>
            </a:r>
            <a:r>
              <a:rPr lang="en-US" sz="1100" dirty="0"/>
              <a:t>recommendations to authorities</a:t>
            </a:r>
            <a:r>
              <a:rPr lang="lv-LV" sz="1100" dirty="0"/>
              <a:t> </a:t>
            </a:r>
            <a:r>
              <a:rPr lang="en-US" sz="1100" dirty="0"/>
              <a:t>and also </a:t>
            </a:r>
            <a:r>
              <a:rPr lang="en-US" sz="1100" dirty="0" err="1"/>
              <a:t>provid</a:t>
            </a:r>
            <a:r>
              <a:rPr lang="lv-LV" sz="1100" dirty="0"/>
              <a:t>ing</a:t>
            </a:r>
            <a:r>
              <a:rPr lang="en-US" sz="1100" dirty="0"/>
              <a:t> recommendations to inhabitants regarding action in case of a disaster or threats thereof</a:t>
            </a:r>
          </a:p>
        </p:txBody>
      </p:sp>
      <p:sp>
        <p:nvSpPr>
          <p:cNvPr id="21" name="Google Shape;112;p22">
            <a:extLst>
              <a:ext uri="{FF2B5EF4-FFF2-40B4-BE49-F238E27FC236}">
                <a16:creationId xmlns:a16="http://schemas.microsoft.com/office/drawing/2014/main" id="{6043E5E6-4026-27F2-09CC-7598A9F8D8B3}"/>
              </a:ext>
            </a:extLst>
          </p:cNvPr>
          <p:cNvSpPr/>
          <p:nvPr/>
        </p:nvSpPr>
        <p:spPr>
          <a:xfrm>
            <a:off x="3102014" y="4453546"/>
            <a:ext cx="4247449" cy="770067"/>
          </a:xfrm>
          <a:prstGeom prst="rect">
            <a:avLst/>
          </a:prstGeom>
          <a:solidFill>
            <a:schemeClr val="bg1">
              <a:lumMod val="9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en-gb" sz="1100" dirty="0"/>
              <a:t>Providing civil protection education to employees and the public</a:t>
            </a:r>
            <a:endParaRPr lang="en-US" sz="1100" dirty="0"/>
          </a:p>
        </p:txBody>
      </p:sp>
      <p:sp>
        <p:nvSpPr>
          <p:cNvPr id="30" name="Google Shape;112;p22">
            <a:extLst>
              <a:ext uri="{FF2B5EF4-FFF2-40B4-BE49-F238E27FC236}">
                <a16:creationId xmlns:a16="http://schemas.microsoft.com/office/drawing/2014/main" id="{71BEF1CD-925D-D767-08E3-E8383C9A2C34}"/>
              </a:ext>
            </a:extLst>
          </p:cNvPr>
          <p:cNvSpPr/>
          <p:nvPr/>
        </p:nvSpPr>
        <p:spPr>
          <a:xfrm>
            <a:off x="3102014" y="5396120"/>
            <a:ext cx="4247449" cy="770067"/>
          </a:xfrm>
          <a:prstGeom prst="rect">
            <a:avLst/>
          </a:prstGeom>
          <a:solidFill>
            <a:schemeClr val="bg1">
              <a:lumMod val="9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en-gb" sz="1100" dirty="0"/>
              <a:t>Plan</a:t>
            </a:r>
            <a:r>
              <a:rPr lang="lv-LV" sz="1100" dirty="0"/>
              <a:t>ing</a:t>
            </a:r>
            <a:r>
              <a:rPr lang="en-gb" sz="1100" dirty="0"/>
              <a:t> and </a:t>
            </a:r>
            <a:r>
              <a:rPr lang="en-gb" sz="1100" dirty="0" err="1"/>
              <a:t>organis</a:t>
            </a:r>
            <a:r>
              <a:rPr lang="lv-LV" sz="1100" dirty="0"/>
              <a:t>ing</a:t>
            </a:r>
            <a:r>
              <a:rPr lang="en-gb" sz="1100" dirty="0"/>
              <a:t> civil protection and disaster management </a:t>
            </a:r>
            <a:r>
              <a:rPr lang="lv-LV" sz="1100" dirty="0" err="1"/>
              <a:t>training</a:t>
            </a:r>
            <a:endParaRPr lang="en-US" sz="1100" dirty="0"/>
          </a:p>
        </p:txBody>
      </p:sp>
      <p:sp>
        <p:nvSpPr>
          <p:cNvPr id="31" name="Google Shape;118;p22">
            <a:extLst>
              <a:ext uri="{FF2B5EF4-FFF2-40B4-BE49-F238E27FC236}">
                <a16:creationId xmlns:a16="http://schemas.microsoft.com/office/drawing/2014/main" id="{30D89D83-7B24-70B9-4801-12A9B12036E9}"/>
              </a:ext>
            </a:extLst>
          </p:cNvPr>
          <p:cNvSpPr txBox="1"/>
          <p:nvPr/>
        </p:nvSpPr>
        <p:spPr>
          <a:xfrm>
            <a:off x="3102014" y="1819275"/>
            <a:ext cx="8647113" cy="432000"/>
          </a:xfrm>
          <a:prstGeom prst="rect">
            <a:avLst/>
          </a:prstGeom>
          <a:solidFill>
            <a:schemeClr val="bg1">
              <a:lumMod val="95000"/>
            </a:schemeClr>
          </a:solidFill>
          <a:ln>
            <a:noFill/>
          </a:ln>
        </p:spPr>
        <p:txBody>
          <a:bodyPr spcFirstLastPara="1" wrap="square" lIns="612000" tIns="72000" rIns="72000" bIns="72000" rtlCol="0" anchor="ctr" anchorCtr="0">
            <a:noAutofit/>
          </a:bodyPr>
          <a:lstStyle/>
          <a:p>
            <a:pPr rtl="0">
              <a:lnSpc>
                <a:spcPct val="100000"/>
              </a:lnSpc>
              <a:buSzPct val="100000"/>
            </a:pPr>
            <a:r>
              <a:rPr lang="en-gb" sz="1400"/>
              <a:t>Level</a:t>
            </a:r>
            <a:r>
              <a:rPr lang="en-gb" sz="1400" b="1"/>
              <a:t>: Country</a:t>
            </a:r>
            <a:r>
              <a:rPr lang="en-gb" sz="1400"/>
              <a:t> </a:t>
            </a:r>
            <a:r>
              <a:rPr lang="en-gb" sz="1400">
                <a:solidFill>
                  <a:schemeClr val="bg1">
                    <a:lumMod val="65000"/>
                  </a:schemeClr>
                </a:solidFill>
              </a:rPr>
              <a:t>| </a:t>
            </a:r>
            <a:r>
              <a:rPr lang="en-gb" sz="1400" b="1"/>
              <a:t>Municipal</a:t>
            </a:r>
            <a:r>
              <a:rPr lang="en-gb" sz="1400">
                <a:solidFill>
                  <a:schemeClr val="bg1">
                    <a:lumMod val="65000"/>
                  </a:schemeClr>
                </a:solidFill>
              </a:rPr>
              <a:t> | Local</a:t>
            </a:r>
            <a:endParaRPr lang="lv-LV" sz="1400">
              <a:solidFill>
                <a:schemeClr val="bg1">
                  <a:lumMod val="65000"/>
                </a:schemeClr>
              </a:solidFill>
            </a:endParaRPr>
          </a:p>
        </p:txBody>
      </p:sp>
      <p:sp>
        <p:nvSpPr>
          <p:cNvPr id="32" name="Google Shape;118;p22">
            <a:extLst>
              <a:ext uri="{FF2B5EF4-FFF2-40B4-BE49-F238E27FC236}">
                <a16:creationId xmlns:a16="http://schemas.microsoft.com/office/drawing/2014/main" id="{DE42BA7D-E202-D4C2-DD09-1C3E4B2D2929}"/>
              </a:ext>
            </a:extLst>
          </p:cNvPr>
          <p:cNvSpPr txBox="1"/>
          <p:nvPr/>
        </p:nvSpPr>
        <p:spPr>
          <a:xfrm>
            <a:off x="3536535" y="1819275"/>
            <a:ext cx="72000" cy="432000"/>
          </a:xfrm>
          <a:prstGeom prst="rect">
            <a:avLst/>
          </a:prstGeom>
          <a:solidFill>
            <a:srgbClr val="CFD6E8"/>
          </a:solidFill>
          <a:ln>
            <a:noFill/>
          </a:ln>
        </p:spPr>
        <p:txBody>
          <a:bodyPr spcFirstLastPara="1" wrap="square" lIns="72000" tIns="72000" rIns="72000" bIns="72000" rtlCol="0" anchor="ctr" anchorCtr="0">
            <a:noAutofit/>
          </a:bodyPr>
          <a:lstStyle/>
          <a:p>
            <a:pPr rtl="0"/>
            <a:endParaRPr sz="1400" b="1">
              <a:solidFill>
                <a:schemeClr val="lt1"/>
              </a:solidFill>
            </a:endParaRPr>
          </a:p>
        </p:txBody>
      </p:sp>
      <p:sp>
        <p:nvSpPr>
          <p:cNvPr id="34" name="Google Shape;118;p22">
            <a:extLst>
              <a:ext uri="{FF2B5EF4-FFF2-40B4-BE49-F238E27FC236}">
                <a16:creationId xmlns:a16="http://schemas.microsoft.com/office/drawing/2014/main" id="{2C396801-C007-F7AB-CF28-5160BA43C26D}"/>
              </a:ext>
            </a:extLst>
          </p:cNvPr>
          <p:cNvSpPr txBox="1"/>
          <p:nvPr/>
        </p:nvSpPr>
        <p:spPr>
          <a:xfrm>
            <a:off x="3102014" y="2396509"/>
            <a:ext cx="8647113" cy="432000"/>
          </a:xfrm>
          <a:prstGeom prst="rect">
            <a:avLst/>
          </a:prstGeom>
          <a:solidFill>
            <a:schemeClr val="bg1">
              <a:lumMod val="95000"/>
            </a:schemeClr>
          </a:solidFill>
          <a:ln>
            <a:noFill/>
          </a:ln>
        </p:spPr>
        <p:txBody>
          <a:bodyPr spcFirstLastPara="1" wrap="square" lIns="612000" tIns="72000" rIns="72000" bIns="72000" rtlCol="0" anchor="ctr" anchorCtr="0">
            <a:noAutofit/>
          </a:bodyPr>
          <a:lstStyle/>
          <a:p>
            <a:pPr rtl="0">
              <a:buSzPct val="100000"/>
            </a:pPr>
            <a:r>
              <a:rPr lang="en-gb" sz="1400"/>
              <a:t>The role of management: </a:t>
            </a:r>
            <a:r>
              <a:rPr lang="en-gb" sz="1400" b="1"/>
              <a:t>Decision-making </a:t>
            </a:r>
            <a:r>
              <a:rPr lang="en-gb" sz="1400">
                <a:solidFill>
                  <a:schemeClr val="bg1">
                    <a:lumMod val="65000"/>
                  </a:schemeClr>
                </a:solidFill>
              </a:rPr>
              <a:t>| Coordination | Support | Infrastructure </a:t>
            </a:r>
            <a:endParaRPr lang="lv-LV" sz="1400" dirty="0">
              <a:solidFill>
                <a:schemeClr val="bg1">
                  <a:lumMod val="65000"/>
                </a:schemeClr>
              </a:solidFill>
            </a:endParaRPr>
          </a:p>
        </p:txBody>
      </p:sp>
      <p:sp>
        <p:nvSpPr>
          <p:cNvPr id="36" name="Google Shape;118;p22">
            <a:extLst>
              <a:ext uri="{FF2B5EF4-FFF2-40B4-BE49-F238E27FC236}">
                <a16:creationId xmlns:a16="http://schemas.microsoft.com/office/drawing/2014/main" id="{0AFA56C7-30B4-B8CE-FE83-DC5A2D12BB70}"/>
              </a:ext>
            </a:extLst>
          </p:cNvPr>
          <p:cNvSpPr txBox="1"/>
          <p:nvPr/>
        </p:nvSpPr>
        <p:spPr>
          <a:xfrm>
            <a:off x="3536535" y="2396509"/>
            <a:ext cx="72000" cy="432000"/>
          </a:xfrm>
          <a:prstGeom prst="rect">
            <a:avLst/>
          </a:prstGeom>
          <a:solidFill>
            <a:srgbClr val="CFD6E8"/>
          </a:solidFill>
          <a:ln>
            <a:noFill/>
          </a:ln>
        </p:spPr>
        <p:txBody>
          <a:bodyPr spcFirstLastPara="1" wrap="square" lIns="72000" tIns="72000" rIns="72000" bIns="72000" rtlCol="0" anchor="ctr" anchorCtr="0">
            <a:noAutofit/>
          </a:bodyPr>
          <a:lstStyle/>
          <a:p>
            <a:pPr rtl="0"/>
            <a:endParaRPr sz="1400" b="1">
              <a:solidFill>
                <a:schemeClr val="lt1"/>
              </a:solidFill>
            </a:endParaRPr>
          </a:p>
        </p:txBody>
      </p:sp>
      <p:sp>
        <p:nvSpPr>
          <p:cNvPr id="37" name="Google Shape;118;p22">
            <a:extLst>
              <a:ext uri="{FF2B5EF4-FFF2-40B4-BE49-F238E27FC236}">
                <a16:creationId xmlns:a16="http://schemas.microsoft.com/office/drawing/2014/main" id="{85B68EA4-DA85-CC72-77E6-170F40E5DB32}"/>
              </a:ext>
            </a:extLst>
          </p:cNvPr>
          <p:cNvSpPr txBox="1"/>
          <p:nvPr/>
        </p:nvSpPr>
        <p:spPr>
          <a:xfrm>
            <a:off x="3102015" y="2959293"/>
            <a:ext cx="4247450" cy="432000"/>
          </a:xfrm>
          <a:prstGeom prst="rect">
            <a:avLst/>
          </a:prstGeom>
          <a:solidFill>
            <a:schemeClr val="bg1">
              <a:lumMod val="95000"/>
            </a:schemeClr>
          </a:solidFill>
          <a:ln>
            <a:noFill/>
          </a:ln>
        </p:spPr>
        <p:txBody>
          <a:bodyPr spcFirstLastPara="1" wrap="square" lIns="612000" tIns="72000" rIns="72000" bIns="72000" rtlCol="0" anchor="ctr" anchorCtr="0">
            <a:noAutofit/>
          </a:bodyPr>
          <a:lstStyle/>
          <a:p>
            <a:pPr rtl="0">
              <a:lnSpc>
                <a:spcPct val="100000"/>
              </a:lnSpc>
              <a:buSzPct val="100000"/>
            </a:pPr>
            <a:r>
              <a:rPr lang="en-gb" sz="1400" b="1"/>
              <a:t>Key forms of involvement: </a:t>
            </a:r>
          </a:p>
        </p:txBody>
      </p:sp>
      <p:sp>
        <p:nvSpPr>
          <p:cNvPr id="38" name="Google Shape;118;p22">
            <a:extLst>
              <a:ext uri="{FF2B5EF4-FFF2-40B4-BE49-F238E27FC236}">
                <a16:creationId xmlns:a16="http://schemas.microsoft.com/office/drawing/2014/main" id="{FE56435F-3F3F-BBC9-3AB6-87E78EC0BD33}"/>
              </a:ext>
            </a:extLst>
          </p:cNvPr>
          <p:cNvSpPr txBox="1"/>
          <p:nvPr/>
        </p:nvSpPr>
        <p:spPr>
          <a:xfrm>
            <a:off x="3536535" y="2959293"/>
            <a:ext cx="72000" cy="432000"/>
          </a:xfrm>
          <a:prstGeom prst="rect">
            <a:avLst/>
          </a:prstGeom>
          <a:solidFill>
            <a:srgbClr val="CFD6E8"/>
          </a:solidFill>
          <a:ln>
            <a:noFill/>
          </a:ln>
        </p:spPr>
        <p:txBody>
          <a:bodyPr spcFirstLastPara="1" wrap="square" lIns="72000" tIns="72000" rIns="72000" bIns="72000" rtlCol="0" anchor="ctr" anchorCtr="0">
            <a:noAutofit/>
          </a:bodyPr>
          <a:lstStyle/>
          <a:p>
            <a:pPr rtl="0"/>
            <a:endParaRPr sz="1400" b="1">
              <a:solidFill>
                <a:schemeClr val="lt1"/>
              </a:solidFill>
            </a:endParaRPr>
          </a:p>
        </p:txBody>
      </p:sp>
      <p:sp>
        <p:nvSpPr>
          <p:cNvPr id="39" name="Google Shape;118;p22">
            <a:extLst>
              <a:ext uri="{FF2B5EF4-FFF2-40B4-BE49-F238E27FC236}">
                <a16:creationId xmlns:a16="http://schemas.microsoft.com/office/drawing/2014/main" id="{29970A4F-C287-BF6C-A1F3-60FCC83B8C6E}"/>
              </a:ext>
            </a:extLst>
          </p:cNvPr>
          <p:cNvSpPr txBox="1"/>
          <p:nvPr/>
        </p:nvSpPr>
        <p:spPr>
          <a:xfrm>
            <a:off x="7501676" y="2959293"/>
            <a:ext cx="4247450" cy="432000"/>
          </a:xfrm>
          <a:prstGeom prst="rect">
            <a:avLst/>
          </a:prstGeom>
          <a:solidFill>
            <a:schemeClr val="bg1">
              <a:lumMod val="95000"/>
            </a:schemeClr>
          </a:solidFill>
          <a:ln>
            <a:noFill/>
          </a:ln>
        </p:spPr>
        <p:txBody>
          <a:bodyPr spcFirstLastPara="1" wrap="square" lIns="612000" tIns="72000" rIns="72000" bIns="72000" rtlCol="0" anchor="ctr" anchorCtr="0">
            <a:noAutofit/>
          </a:bodyPr>
          <a:lstStyle/>
          <a:p>
            <a:pPr rtl="0">
              <a:lnSpc>
                <a:spcPct val="100000"/>
              </a:lnSpc>
              <a:buSzPct val="100000"/>
            </a:pPr>
            <a:r>
              <a:rPr lang="en-gb" sz="1400" b="1"/>
              <a:t>Example</a:t>
            </a:r>
          </a:p>
        </p:txBody>
      </p:sp>
      <p:sp>
        <p:nvSpPr>
          <p:cNvPr id="40" name="Google Shape;118;p22">
            <a:extLst>
              <a:ext uri="{FF2B5EF4-FFF2-40B4-BE49-F238E27FC236}">
                <a16:creationId xmlns:a16="http://schemas.microsoft.com/office/drawing/2014/main" id="{E8864B1E-8B31-1B90-9934-BF61FBED3774}"/>
              </a:ext>
            </a:extLst>
          </p:cNvPr>
          <p:cNvSpPr txBox="1"/>
          <p:nvPr/>
        </p:nvSpPr>
        <p:spPr>
          <a:xfrm>
            <a:off x="7936196" y="2959293"/>
            <a:ext cx="72000" cy="432000"/>
          </a:xfrm>
          <a:prstGeom prst="rect">
            <a:avLst/>
          </a:prstGeom>
          <a:solidFill>
            <a:srgbClr val="CFD6E8"/>
          </a:solidFill>
          <a:ln>
            <a:noFill/>
          </a:ln>
        </p:spPr>
        <p:txBody>
          <a:bodyPr spcFirstLastPara="1" wrap="square" lIns="72000" tIns="72000" rIns="72000" bIns="72000" rtlCol="0" anchor="ctr" anchorCtr="0">
            <a:noAutofit/>
          </a:bodyPr>
          <a:lstStyle/>
          <a:p>
            <a:pPr rtl="0"/>
            <a:endParaRPr sz="1400" b="1">
              <a:solidFill>
                <a:schemeClr val="lt1"/>
              </a:solidFill>
            </a:endParaRPr>
          </a:p>
        </p:txBody>
      </p:sp>
      <p:sp>
        <p:nvSpPr>
          <p:cNvPr id="45" name="Freeform 17">
            <a:extLst>
              <a:ext uri="{FF2B5EF4-FFF2-40B4-BE49-F238E27FC236}">
                <a16:creationId xmlns:a16="http://schemas.microsoft.com/office/drawing/2014/main" id="{ED828F3C-539E-22B1-A4E7-A43F6E26F988}"/>
              </a:ext>
            </a:extLst>
          </p:cNvPr>
          <p:cNvSpPr/>
          <p:nvPr/>
        </p:nvSpPr>
        <p:spPr>
          <a:xfrm>
            <a:off x="3173089" y="3763304"/>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sp>
        <p:nvSpPr>
          <p:cNvPr id="46" name="Freeform 17">
            <a:extLst>
              <a:ext uri="{FF2B5EF4-FFF2-40B4-BE49-F238E27FC236}">
                <a16:creationId xmlns:a16="http://schemas.microsoft.com/office/drawing/2014/main" id="{D1F02720-7D2B-791F-C480-BA17BDE9AA55}"/>
              </a:ext>
            </a:extLst>
          </p:cNvPr>
          <p:cNvSpPr/>
          <p:nvPr/>
        </p:nvSpPr>
        <p:spPr>
          <a:xfrm>
            <a:off x="3173089" y="5636691"/>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sp>
        <p:nvSpPr>
          <p:cNvPr id="47" name="Freeform 17">
            <a:extLst>
              <a:ext uri="{FF2B5EF4-FFF2-40B4-BE49-F238E27FC236}">
                <a16:creationId xmlns:a16="http://schemas.microsoft.com/office/drawing/2014/main" id="{8E21B5C9-E0A7-24DC-763C-D210B4A8470E}"/>
              </a:ext>
            </a:extLst>
          </p:cNvPr>
          <p:cNvSpPr/>
          <p:nvPr/>
        </p:nvSpPr>
        <p:spPr>
          <a:xfrm>
            <a:off x="7573675" y="3763304"/>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sp>
        <p:nvSpPr>
          <p:cNvPr id="48" name="Freeform 17">
            <a:extLst>
              <a:ext uri="{FF2B5EF4-FFF2-40B4-BE49-F238E27FC236}">
                <a16:creationId xmlns:a16="http://schemas.microsoft.com/office/drawing/2014/main" id="{972ECC1E-9900-3521-3113-4F028B971087}"/>
              </a:ext>
            </a:extLst>
          </p:cNvPr>
          <p:cNvSpPr/>
          <p:nvPr/>
        </p:nvSpPr>
        <p:spPr>
          <a:xfrm>
            <a:off x="7573675" y="5636691"/>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sp>
        <p:nvSpPr>
          <p:cNvPr id="49" name="Freeform 45">
            <a:extLst>
              <a:ext uri="{FF2B5EF4-FFF2-40B4-BE49-F238E27FC236}">
                <a16:creationId xmlns:a16="http://schemas.microsoft.com/office/drawing/2014/main" id="{22868018-EC4D-04E6-B0E9-B5E91D2D13E8}"/>
              </a:ext>
            </a:extLst>
          </p:cNvPr>
          <p:cNvSpPr>
            <a:spLocks noChangeAspect="1" noEditPoints="1"/>
          </p:cNvSpPr>
          <p:nvPr/>
        </p:nvSpPr>
        <p:spPr bwMode="auto">
          <a:xfrm>
            <a:off x="3174014" y="1891275"/>
            <a:ext cx="288925" cy="288925"/>
          </a:xfrm>
          <a:custGeom>
            <a:avLst/>
            <a:gdLst>
              <a:gd name="T0" fmla="*/ 0 w 704"/>
              <a:gd name="T1" fmla="*/ 0 h 706"/>
              <a:gd name="T2" fmla="*/ 0 w 704"/>
              <a:gd name="T3" fmla="*/ 706 h 706"/>
              <a:gd name="T4" fmla="*/ 704 w 704"/>
              <a:gd name="T5" fmla="*/ 706 h 706"/>
              <a:gd name="T6" fmla="*/ 704 w 704"/>
              <a:gd name="T7" fmla="*/ 0 h 706"/>
              <a:gd name="T8" fmla="*/ 0 w 704"/>
              <a:gd name="T9" fmla="*/ 0 h 706"/>
              <a:gd name="T10" fmla="*/ 675 w 704"/>
              <a:gd name="T11" fmla="*/ 678 h 706"/>
              <a:gd name="T12" fmla="*/ 29 w 704"/>
              <a:gd name="T13" fmla="*/ 678 h 706"/>
              <a:gd name="T14" fmla="*/ 29 w 704"/>
              <a:gd name="T15" fmla="*/ 29 h 706"/>
              <a:gd name="T16" fmla="*/ 675 w 704"/>
              <a:gd name="T17" fmla="*/ 29 h 706"/>
              <a:gd name="T18" fmla="*/ 675 w 704"/>
              <a:gd name="T19" fmla="*/ 678 h 706"/>
              <a:gd name="T20" fmla="*/ 354 w 704"/>
              <a:gd name="T21" fmla="*/ 630 h 706"/>
              <a:gd name="T22" fmla="*/ 667 w 704"/>
              <a:gd name="T23" fmla="*/ 442 h 706"/>
              <a:gd name="T24" fmla="*/ 593 w 704"/>
              <a:gd name="T25" fmla="*/ 397 h 706"/>
              <a:gd name="T26" fmla="*/ 667 w 704"/>
              <a:gd name="T27" fmla="*/ 353 h 706"/>
              <a:gd name="T28" fmla="*/ 593 w 704"/>
              <a:gd name="T29" fmla="*/ 308 h 706"/>
              <a:gd name="T30" fmla="*/ 667 w 704"/>
              <a:gd name="T31" fmla="*/ 262 h 706"/>
              <a:gd name="T32" fmla="*/ 353 w 704"/>
              <a:gd name="T33" fmla="*/ 75 h 706"/>
              <a:gd name="T34" fmla="*/ 40 w 704"/>
              <a:gd name="T35" fmla="*/ 263 h 706"/>
              <a:gd name="T36" fmla="*/ 115 w 704"/>
              <a:gd name="T37" fmla="*/ 308 h 706"/>
              <a:gd name="T38" fmla="*/ 40 w 704"/>
              <a:gd name="T39" fmla="*/ 353 h 706"/>
              <a:gd name="T40" fmla="*/ 115 w 704"/>
              <a:gd name="T41" fmla="*/ 398 h 706"/>
              <a:gd name="T42" fmla="*/ 40 w 704"/>
              <a:gd name="T43" fmla="*/ 442 h 706"/>
              <a:gd name="T44" fmla="*/ 354 w 704"/>
              <a:gd name="T45" fmla="*/ 630 h 706"/>
              <a:gd name="T46" fmla="*/ 354 w 704"/>
              <a:gd name="T47" fmla="*/ 109 h 706"/>
              <a:gd name="T48" fmla="*/ 611 w 704"/>
              <a:gd name="T49" fmla="*/ 262 h 706"/>
              <a:gd name="T50" fmla="*/ 353 w 704"/>
              <a:gd name="T51" fmla="*/ 417 h 706"/>
              <a:gd name="T52" fmla="*/ 97 w 704"/>
              <a:gd name="T53" fmla="*/ 263 h 706"/>
              <a:gd name="T54" fmla="*/ 354 w 704"/>
              <a:gd name="T55" fmla="*/ 109 h 706"/>
              <a:gd name="T56" fmla="*/ 143 w 704"/>
              <a:gd name="T57" fmla="*/ 325 h 706"/>
              <a:gd name="T58" fmla="*/ 354 w 704"/>
              <a:gd name="T59" fmla="*/ 451 h 706"/>
              <a:gd name="T60" fmla="*/ 565 w 704"/>
              <a:gd name="T61" fmla="*/ 325 h 706"/>
              <a:gd name="T62" fmla="*/ 611 w 704"/>
              <a:gd name="T63" fmla="*/ 353 h 706"/>
              <a:gd name="T64" fmla="*/ 353 w 704"/>
              <a:gd name="T65" fmla="*/ 507 h 706"/>
              <a:gd name="T66" fmla="*/ 97 w 704"/>
              <a:gd name="T67" fmla="*/ 353 h 706"/>
              <a:gd name="T68" fmla="*/ 143 w 704"/>
              <a:gd name="T69" fmla="*/ 325 h 706"/>
              <a:gd name="T70" fmla="*/ 354 w 704"/>
              <a:gd name="T71" fmla="*/ 540 h 706"/>
              <a:gd name="T72" fmla="*/ 565 w 704"/>
              <a:gd name="T73" fmla="*/ 414 h 706"/>
              <a:gd name="T74" fmla="*/ 611 w 704"/>
              <a:gd name="T75" fmla="*/ 442 h 706"/>
              <a:gd name="T76" fmla="*/ 353 w 704"/>
              <a:gd name="T77" fmla="*/ 597 h 706"/>
              <a:gd name="T78" fmla="*/ 97 w 704"/>
              <a:gd name="T79" fmla="*/ 442 h 706"/>
              <a:gd name="T80" fmla="*/ 143 w 704"/>
              <a:gd name="T81" fmla="*/ 414 h 706"/>
              <a:gd name="T82" fmla="*/ 354 w 704"/>
              <a:gd name="T83" fmla="*/ 540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04" h="706">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rgbClr val="525A72"/>
          </a:solidFill>
          <a:ln>
            <a:noFill/>
          </a:ln>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ja-JP" altLang="en-US" sz="700" b="1">
              <a:solidFill>
                <a:schemeClr val="accent1"/>
              </a:solidFill>
            </a:endParaRPr>
          </a:p>
        </p:txBody>
      </p:sp>
      <p:grpSp>
        <p:nvGrpSpPr>
          <p:cNvPr id="50" name="Graphic 47">
            <a:extLst>
              <a:ext uri="{FF2B5EF4-FFF2-40B4-BE49-F238E27FC236}">
                <a16:creationId xmlns:a16="http://schemas.microsoft.com/office/drawing/2014/main" id="{9988F31B-5B68-EBFA-D5D8-A09C7EDED3B0}"/>
              </a:ext>
            </a:extLst>
          </p:cNvPr>
          <p:cNvGrpSpPr/>
          <p:nvPr/>
        </p:nvGrpSpPr>
        <p:grpSpPr>
          <a:xfrm>
            <a:off x="3174014" y="2468509"/>
            <a:ext cx="288925" cy="287338"/>
            <a:chOff x="5489444" y="1867103"/>
            <a:chExt cx="457200" cy="457200"/>
          </a:xfrm>
          <a:solidFill>
            <a:srgbClr val="525A72"/>
          </a:solidFill>
        </p:grpSpPr>
        <p:sp>
          <p:nvSpPr>
            <p:cNvPr id="51" name="Freeform 158">
              <a:extLst>
                <a:ext uri="{FF2B5EF4-FFF2-40B4-BE49-F238E27FC236}">
                  <a16:creationId xmlns:a16="http://schemas.microsoft.com/office/drawing/2014/main" id="{ABEF3298-9F91-7175-9B76-E8ADA4EB5DB3}"/>
                </a:ext>
              </a:extLst>
            </p:cNvPr>
            <p:cNvSpPr/>
            <p:nvPr/>
          </p:nvSpPr>
          <p:spPr>
            <a:xfrm>
              <a:off x="5489444" y="1867103"/>
              <a:ext cx="457200" cy="457200"/>
            </a:xfrm>
            <a:custGeom>
              <a:avLst/>
              <a:gdLst>
                <a:gd name="connsiteX0" fmla="*/ 0 w 457200"/>
                <a:gd name="connsiteY0" fmla="*/ 0 h 457200"/>
                <a:gd name="connsiteX1" fmla="*/ 0 w 457200"/>
                <a:gd name="connsiteY1" fmla="*/ 456978 h 457200"/>
                <a:gd name="connsiteX2" fmla="*/ 96584 w 457200"/>
                <a:gd name="connsiteY2" fmla="*/ 456978 h 457200"/>
                <a:gd name="connsiteX3" fmla="*/ 96584 w 457200"/>
                <a:gd name="connsiteY3" fmla="*/ 457200 h 457200"/>
                <a:gd name="connsiteX4" fmla="*/ 210090 w 457200"/>
                <a:gd name="connsiteY4" fmla="*/ 457200 h 457200"/>
                <a:gd name="connsiteX5" fmla="*/ 210090 w 457200"/>
                <a:gd name="connsiteY5" fmla="*/ 456978 h 457200"/>
                <a:gd name="connsiteX6" fmla="*/ 457200 w 457200"/>
                <a:gd name="connsiteY6" fmla="*/ 456978 h 457200"/>
                <a:gd name="connsiteX7" fmla="*/ 457200 w 457200"/>
                <a:gd name="connsiteY7" fmla="*/ 0 h 457200"/>
                <a:gd name="connsiteX8" fmla="*/ 437706 w 457200"/>
                <a:gd name="connsiteY8" fmla="*/ 437483 h 457200"/>
                <a:gd name="connsiteX9" fmla="*/ 19495 w 457200"/>
                <a:gd name="connsiteY9" fmla="*/ 437483 h 457200"/>
                <a:gd name="connsiteX10" fmla="*/ 19495 w 457200"/>
                <a:gd name="connsiteY10" fmla="*/ 19495 h 457200"/>
                <a:gd name="connsiteX11" fmla="*/ 437706 w 457200"/>
                <a:gd name="connsiteY11" fmla="*/ 19495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7200" h="457200">
                  <a:moveTo>
                    <a:pt x="0" y="0"/>
                  </a:moveTo>
                  <a:lnTo>
                    <a:pt x="0" y="456978"/>
                  </a:lnTo>
                  <a:lnTo>
                    <a:pt x="96584" y="456978"/>
                  </a:lnTo>
                  <a:lnTo>
                    <a:pt x="96584" y="457200"/>
                  </a:lnTo>
                  <a:lnTo>
                    <a:pt x="210090" y="457200"/>
                  </a:lnTo>
                  <a:lnTo>
                    <a:pt x="210090" y="456978"/>
                  </a:lnTo>
                  <a:lnTo>
                    <a:pt x="457200" y="456978"/>
                  </a:lnTo>
                  <a:lnTo>
                    <a:pt x="457200" y="0"/>
                  </a:lnTo>
                  <a:close/>
                  <a:moveTo>
                    <a:pt x="437706" y="437483"/>
                  </a:moveTo>
                  <a:lnTo>
                    <a:pt x="19495" y="437483"/>
                  </a:lnTo>
                  <a:lnTo>
                    <a:pt x="19495" y="19495"/>
                  </a:lnTo>
                  <a:lnTo>
                    <a:pt x="437706" y="19495"/>
                  </a:ln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sz="700" b="1">
                <a:solidFill>
                  <a:schemeClr val="accent1"/>
                </a:solidFill>
              </a:endParaRPr>
            </a:p>
          </p:txBody>
        </p:sp>
        <p:sp>
          <p:nvSpPr>
            <p:cNvPr id="53" name="Freeform 163">
              <a:extLst>
                <a:ext uri="{FF2B5EF4-FFF2-40B4-BE49-F238E27FC236}">
                  <a16:creationId xmlns:a16="http://schemas.microsoft.com/office/drawing/2014/main" id="{113139C9-6AC5-83F0-B81F-C9293876A7A9}"/>
                </a:ext>
              </a:extLst>
            </p:cNvPr>
            <p:cNvSpPr/>
            <p:nvPr/>
          </p:nvSpPr>
          <p:spPr>
            <a:xfrm>
              <a:off x="5508938" y="1886597"/>
              <a:ext cx="400018" cy="417988"/>
            </a:xfrm>
            <a:custGeom>
              <a:avLst/>
              <a:gdLst>
                <a:gd name="connsiteX0" fmla="*/ 0 w 400018"/>
                <a:gd name="connsiteY0" fmla="*/ 0 h 417988"/>
                <a:gd name="connsiteX1" fmla="*/ 0 w 400018"/>
                <a:gd name="connsiteY1" fmla="*/ 0 h 417988"/>
                <a:gd name="connsiteX2" fmla="*/ 0 w 400018"/>
                <a:gd name="connsiteY2" fmla="*/ 417989 h 417988"/>
                <a:gd name="connsiteX3" fmla="*/ 201962 w 400018"/>
                <a:gd name="connsiteY3" fmla="*/ 417989 h 417988"/>
                <a:gd name="connsiteX4" fmla="*/ 240856 w 400018"/>
                <a:gd name="connsiteY4" fmla="*/ 350806 h 417988"/>
                <a:gd name="connsiteX5" fmla="*/ 343313 w 400018"/>
                <a:gd name="connsiteY5" fmla="*/ 350806 h 417988"/>
                <a:gd name="connsiteX6" fmla="*/ 400018 w 400018"/>
                <a:gd name="connsiteY6" fmla="*/ 252667 h 417988"/>
                <a:gd name="connsiteX7" fmla="*/ 349758 w 400018"/>
                <a:gd name="connsiteY7" fmla="*/ 165735 h 417988"/>
                <a:gd name="connsiteX8" fmla="*/ 399955 w 400018"/>
                <a:gd name="connsiteY8" fmla="*/ 78931 h 417988"/>
                <a:gd name="connsiteX9" fmla="*/ 354394 w 400018"/>
                <a:gd name="connsiteY9" fmla="*/ 0 h 417988"/>
                <a:gd name="connsiteX10" fmla="*/ 218631 w 400018"/>
                <a:gd name="connsiteY10" fmla="*/ 0 h 417988"/>
                <a:gd name="connsiteX11" fmla="*/ 179673 w 400018"/>
                <a:gd name="connsiteY11" fmla="*/ 67596 h 417988"/>
                <a:gd name="connsiteX12" fmla="*/ 77184 w 400018"/>
                <a:gd name="connsiteY12" fmla="*/ 67596 h 417988"/>
                <a:gd name="connsiteX13" fmla="*/ 20511 w 400018"/>
                <a:gd name="connsiteY13" fmla="*/ 165735 h 417988"/>
                <a:gd name="connsiteX14" fmla="*/ 70707 w 400018"/>
                <a:gd name="connsiteY14" fmla="*/ 252667 h 417988"/>
                <a:gd name="connsiteX15" fmla="*/ 20511 w 400018"/>
                <a:gd name="connsiteY15" fmla="*/ 339566 h 417988"/>
                <a:gd name="connsiteX16" fmla="*/ 65818 w 400018"/>
                <a:gd name="connsiteY16" fmla="*/ 417989 h 417988"/>
                <a:gd name="connsiteX17" fmla="*/ 0 w 400018"/>
                <a:gd name="connsiteY17" fmla="*/ 417989 h 417988"/>
                <a:gd name="connsiteX18" fmla="*/ 332327 w 400018"/>
                <a:gd name="connsiteY18" fmla="*/ 327247 h 417988"/>
                <a:gd name="connsiteX19" fmla="*/ 330994 w 400018"/>
                <a:gd name="connsiteY19" fmla="*/ 329565 h 417988"/>
                <a:gd name="connsiteX20" fmla="*/ 242094 w 400018"/>
                <a:gd name="connsiteY20" fmla="*/ 329565 h 417988"/>
                <a:gd name="connsiteX21" fmla="*/ 241554 w 400018"/>
                <a:gd name="connsiteY21" fmla="*/ 328644 h 417988"/>
                <a:gd name="connsiteX22" fmla="*/ 241554 w 400018"/>
                <a:gd name="connsiteY22" fmla="*/ 292703 h 417988"/>
                <a:gd name="connsiteX23" fmla="*/ 332296 w 400018"/>
                <a:gd name="connsiteY23" fmla="*/ 292703 h 417988"/>
                <a:gd name="connsiteX24" fmla="*/ 375444 w 400018"/>
                <a:gd name="connsiteY24" fmla="*/ 252667 h 417988"/>
                <a:gd name="connsiteX25" fmla="*/ 352330 w 400018"/>
                <a:gd name="connsiteY25" fmla="*/ 292608 h 417988"/>
                <a:gd name="connsiteX26" fmla="*/ 352330 w 400018"/>
                <a:gd name="connsiteY26" fmla="*/ 272606 h 417988"/>
                <a:gd name="connsiteX27" fmla="*/ 221583 w 400018"/>
                <a:gd name="connsiteY27" fmla="*/ 272606 h 417988"/>
                <a:gd name="connsiteX28" fmla="*/ 221583 w 400018"/>
                <a:gd name="connsiteY28" fmla="*/ 293910 h 417988"/>
                <a:gd name="connsiteX29" fmla="*/ 197707 w 400018"/>
                <a:gd name="connsiteY29" fmla="*/ 252635 h 417988"/>
                <a:gd name="connsiteX30" fmla="*/ 241427 w 400018"/>
                <a:gd name="connsiteY30" fmla="*/ 176975 h 417988"/>
                <a:gd name="connsiteX31" fmla="*/ 331724 w 400018"/>
                <a:gd name="connsiteY31" fmla="*/ 176975 h 417988"/>
                <a:gd name="connsiteX32" fmla="*/ 242094 w 400018"/>
                <a:gd name="connsiteY32" fmla="*/ 1841 h 417988"/>
                <a:gd name="connsiteX33" fmla="*/ 330994 w 400018"/>
                <a:gd name="connsiteY33" fmla="*/ 1841 h 417988"/>
                <a:gd name="connsiteX34" fmla="*/ 375444 w 400018"/>
                <a:gd name="connsiteY34" fmla="*/ 78772 h 417988"/>
                <a:gd name="connsiteX35" fmla="*/ 331724 w 400018"/>
                <a:gd name="connsiteY35" fmla="*/ 154496 h 417988"/>
                <a:gd name="connsiteX36" fmla="*/ 241427 w 400018"/>
                <a:gd name="connsiteY36" fmla="*/ 154496 h 417988"/>
                <a:gd name="connsiteX37" fmla="*/ 197707 w 400018"/>
                <a:gd name="connsiteY37" fmla="*/ 78931 h 417988"/>
                <a:gd name="connsiteX38" fmla="*/ 68390 w 400018"/>
                <a:gd name="connsiteY38" fmla="*/ 181801 h 417988"/>
                <a:gd name="connsiteX39" fmla="*/ 68390 w 400018"/>
                <a:gd name="connsiteY39" fmla="*/ 206185 h 417988"/>
                <a:gd name="connsiteX40" fmla="*/ 45022 w 400018"/>
                <a:gd name="connsiteY40" fmla="*/ 165735 h 417988"/>
                <a:gd name="connsiteX41" fmla="*/ 89472 w 400018"/>
                <a:gd name="connsiteY41" fmla="*/ 88805 h 417988"/>
                <a:gd name="connsiteX42" fmla="*/ 178372 w 400018"/>
                <a:gd name="connsiteY42" fmla="*/ 88805 h 417988"/>
                <a:gd name="connsiteX43" fmla="*/ 222822 w 400018"/>
                <a:gd name="connsiteY43" fmla="*/ 165735 h 417988"/>
                <a:gd name="connsiteX44" fmla="*/ 199136 w 400018"/>
                <a:gd name="connsiteY44" fmla="*/ 206597 h 417988"/>
                <a:gd name="connsiteX45" fmla="*/ 199136 w 400018"/>
                <a:gd name="connsiteY45" fmla="*/ 181801 h 417988"/>
                <a:gd name="connsiteX46" fmla="*/ 179134 w 400018"/>
                <a:gd name="connsiteY46" fmla="*/ 201803 h 417988"/>
                <a:gd name="connsiteX47" fmla="*/ 179134 w 400018"/>
                <a:gd name="connsiteY47" fmla="*/ 241237 h 417988"/>
                <a:gd name="connsiteX48" fmla="*/ 179134 w 400018"/>
                <a:gd name="connsiteY48" fmla="*/ 241427 h 417988"/>
                <a:gd name="connsiteX49" fmla="*/ 88741 w 400018"/>
                <a:gd name="connsiteY49" fmla="*/ 241427 h 417988"/>
                <a:gd name="connsiteX50" fmla="*/ 88456 w 400018"/>
                <a:gd name="connsiteY50" fmla="*/ 240856 h 417988"/>
                <a:gd name="connsiteX51" fmla="*/ 88456 w 400018"/>
                <a:gd name="connsiteY51" fmla="*/ 201803 h 417988"/>
                <a:gd name="connsiteX52" fmla="*/ 89472 w 400018"/>
                <a:gd name="connsiteY52" fmla="*/ 416497 h 417988"/>
                <a:gd name="connsiteX53" fmla="*/ 45022 w 400018"/>
                <a:gd name="connsiteY53" fmla="*/ 339566 h 417988"/>
                <a:gd name="connsiteX54" fmla="*/ 88741 w 400018"/>
                <a:gd name="connsiteY54" fmla="*/ 263874 h 417988"/>
                <a:gd name="connsiteX55" fmla="*/ 179038 w 400018"/>
                <a:gd name="connsiteY55" fmla="*/ 263874 h 417988"/>
                <a:gd name="connsiteX56" fmla="*/ 222758 w 400018"/>
                <a:gd name="connsiteY56" fmla="*/ 339566 h 417988"/>
                <a:gd name="connsiteX57" fmla="*/ 178308 w 400018"/>
                <a:gd name="connsiteY57" fmla="*/ 416497 h 417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400018" h="417988">
                  <a:moveTo>
                    <a:pt x="0" y="0"/>
                  </a:moveTo>
                  <a:lnTo>
                    <a:pt x="0" y="0"/>
                  </a:lnTo>
                  <a:lnTo>
                    <a:pt x="0" y="417989"/>
                  </a:lnTo>
                  <a:lnTo>
                    <a:pt x="201962" y="417989"/>
                  </a:lnTo>
                  <a:lnTo>
                    <a:pt x="240856" y="350806"/>
                  </a:lnTo>
                  <a:lnTo>
                    <a:pt x="343313" y="350806"/>
                  </a:lnTo>
                  <a:lnTo>
                    <a:pt x="400018" y="252667"/>
                  </a:lnTo>
                  <a:lnTo>
                    <a:pt x="349758" y="165735"/>
                  </a:lnTo>
                  <a:lnTo>
                    <a:pt x="399955" y="78931"/>
                  </a:lnTo>
                  <a:lnTo>
                    <a:pt x="354394" y="0"/>
                  </a:lnTo>
                  <a:lnTo>
                    <a:pt x="218631" y="0"/>
                  </a:lnTo>
                  <a:lnTo>
                    <a:pt x="179673" y="67596"/>
                  </a:lnTo>
                  <a:lnTo>
                    <a:pt x="77184" y="67596"/>
                  </a:lnTo>
                  <a:lnTo>
                    <a:pt x="20511" y="165735"/>
                  </a:lnTo>
                  <a:lnTo>
                    <a:pt x="70707" y="252667"/>
                  </a:lnTo>
                  <a:lnTo>
                    <a:pt x="20511" y="339566"/>
                  </a:lnTo>
                  <a:lnTo>
                    <a:pt x="65818" y="417989"/>
                  </a:lnTo>
                  <a:lnTo>
                    <a:pt x="0" y="417989"/>
                  </a:lnTo>
                  <a:moveTo>
                    <a:pt x="332327" y="327247"/>
                  </a:moveTo>
                  <a:lnTo>
                    <a:pt x="330994" y="329565"/>
                  </a:lnTo>
                  <a:lnTo>
                    <a:pt x="242094" y="329565"/>
                  </a:lnTo>
                  <a:lnTo>
                    <a:pt x="241554" y="328644"/>
                  </a:lnTo>
                  <a:lnTo>
                    <a:pt x="241554" y="292703"/>
                  </a:lnTo>
                  <a:lnTo>
                    <a:pt x="332296" y="292703"/>
                  </a:lnTo>
                  <a:close/>
                  <a:moveTo>
                    <a:pt x="375444" y="252667"/>
                  </a:moveTo>
                  <a:lnTo>
                    <a:pt x="352330" y="292608"/>
                  </a:lnTo>
                  <a:lnTo>
                    <a:pt x="352330" y="272606"/>
                  </a:lnTo>
                  <a:lnTo>
                    <a:pt x="221583" y="272606"/>
                  </a:lnTo>
                  <a:lnTo>
                    <a:pt x="221583" y="293910"/>
                  </a:lnTo>
                  <a:lnTo>
                    <a:pt x="197707" y="252635"/>
                  </a:lnTo>
                  <a:lnTo>
                    <a:pt x="241427" y="176975"/>
                  </a:lnTo>
                  <a:lnTo>
                    <a:pt x="331724" y="176975"/>
                  </a:lnTo>
                  <a:close/>
                  <a:moveTo>
                    <a:pt x="242094" y="1841"/>
                  </a:moveTo>
                  <a:lnTo>
                    <a:pt x="330994" y="1841"/>
                  </a:lnTo>
                  <a:lnTo>
                    <a:pt x="375444" y="78772"/>
                  </a:lnTo>
                  <a:lnTo>
                    <a:pt x="331724" y="154496"/>
                  </a:lnTo>
                  <a:lnTo>
                    <a:pt x="241427" y="154496"/>
                  </a:lnTo>
                  <a:lnTo>
                    <a:pt x="197707" y="78931"/>
                  </a:lnTo>
                  <a:close/>
                  <a:moveTo>
                    <a:pt x="68390" y="181801"/>
                  </a:moveTo>
                  <a:lnTo>
                    <a:pt x="68390" y="206185"/>
                  </a:lnTo>
                  <a:lnTo>
                    <a:pt x="45022" y="165735"/>
                  </a:lnTo>
                  <a:lnTo>
                    <a:pt x="89472" y="88805"/>
                  </a:lnTo>
                  <a:lnTo>
                    <a:pt x="178372" y="88805"/>
                  </a:lnTo>
                  <a:lnTo>
                    <a:pt x="222822" y="165735"/>
                  </a:lnTo>
                  <a:lnTo>
                    <a:pt x="199136" y="206597"/>
                  </a:lnTo>
                  <a:lnTo>
                    <a:pt x="199136" y="181801"/>
                  </a:lnTo>
                  <a:close/>
                  <a:moveTo>
                    <a:pt x="179134" y="201803"/>
                  </a:moveTo>
                  <a:lnTo>
                    <a:pt x="179134" y="241237"/>
                  </a:lnTo>
                  <a:lnTo>
                    <a:pt x="179134" y="241427"/>
                  </a:lnTo>
                  <a:lnTo>
                    <a:pt x="88741" y="241427"/>
                  </a:lnTo>
                  <a:lnTo>
                    <a:pt x="88456" y="240856"/>
                  </a:lnTo>
                  <a:lnTo>
                    <a:pt x="88456" y="201803"/>
                  </a:lnTo>
                  <a:close/>
                  <a:moveTo>
                    <a:pt x="89472" y="416497"/>
                  </a:moveTo>
                  <a:lnTo>
                    <a:pt x="45022" y="339566"/>
                  </a:lnTo>
                  <a:lnTo>
                    <a:pt x="88741" y="263874"/>
                  </a:lnTo>
                  <a:lnTo>
                    <a:pt x="179038" y="263874"/>
                  </a:lnTo>
                  <a:lnTo>
                    <a:pt x="222758" y="339566"/>
                  </a:lnTo>
                  <a:lnTo>
                    <a:pt x="178308" y="416497"/>
                  </a:ln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sz="700" b="1">
                <a:solidFill>
                  <a:schemeClr val="accent1"/>
                </a:solidFill>
              </a:endParaRPr>
            </a:p>
          </p:txBody>
        </p:sp>
        <p:sp>
          <p:nvSpPr>
            <p:cNvPr id="55" name="Freeform 164">
              <a:extLst>
                <a:ext uri="{FF2B5EF4-FFF2-40B4-BE49-F238E27FC236}">
                  <a16:creationId xmlns:a16="http://schemas.microsoft.com/office/drawing/2014/main" id="{6DE73DF8-BEC4-F2E9-6480-3165EEE33F78}"/>
                </a:ext>
              </a:extLst>
            </p:cNvPr>
            <p:cNvSpPr/>
            <p:nvPr/>
          </p:nvSpPr>
          <p:spPr>
            <a:xfrm>
              <a:off x="5607268" y="1991658"/>
              <a:ext cx="71183" cy="71183"/>
            </a:xfrm>
            <a:custGeom>
              <a:avLst/>
              <a:gdLst>
                <a:gd name="connsiteX0" fmla="*/ 35592 w 71183"/>
                <a:gd name="connsiteY0" fmla="*/ 0 h 71183"/>
                <a:gd name="connsiteX1" fmla="*/ 0 w 71183"/>
                <a:gd name="connsiteY1" fmla="*/ 35592 h 71183"/>
                <a:gd name="connsiteX2" fmla="*/ 35592 w 71183"/>
                <a:gd name="connsiteY2" fmla="*/ 71184 h 71183"/>
                <a:gd name="connsiteX3" fmla="*/ 71183 w 71183"/>
                <a:gd name="connsiteY3" fmla="*/ 35592 h 71183"/>
                <a:gd name="connsiteX4" fmla="*/ 35592 w 71183"/>
                <a:gd name="connsiteY4" fmla="*/ 0 h 71183"/>
                <a:gd name="connsiteX5" fmla="*/ 35592 w 71183"/>
                <a:gd name="connsiteY5" fmla="*/ 51181 h 71183"/>
                <a:gd name="connsiteX6" fmla="*/ 20002 w 71183"/>
                <a:gd name="connsiteY6" fmla="*/ 35592 h 71183"/>
                <a:gd name="connsiteX7" fmla="*/ 35592 w 71183"/>
                <a:gd name="connsiteY7" fmla="*/ 20002 h 71183"/>
                <a:gd name="connsiteX8" fmla="*/ 51181 w 71183"/>
                <a:gd name="connsiteY8" fmla="*/ 35592 h 71183"/>
                <a:gd name="connsiteX9" fmla="*/ 35592 w 71183"/>
                <a:gd name="connsiteY9" fmla="*/ 51181 h 71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183" h="71183">
                  <a:moveTo>
                    <a:pt x="35592" y="0"/>
                  </a:moveTo>
                  <a:cubicBezTo>
                    <a:pt x="15935" y="0"/>
                    <a:pt x="0" y="15935"/>
                    <a:pt x="0" y="35592"/>
                  </a:cubicBezTo>
                  <a:cubicBezTo>
                    <a:pt x="0" y="55248"/>
                    <a:pt x="15935" y="71184"/>
                    <a:pt x="35592" y="71184"/>
                  </a:cubicBezTo>
                  <a:cubicBezTo>
                    <a:pt x="55248" y="71184"/>
                    <a:pt x="71183" y="55248"/>
                    <a:pt x="71183" y="35592"/>
                  </a:cubicBezTo>
                  <a:cubicBezTo>
                    <a:pt x="71149" y="15950"/>
                    <a:pt x="55234" y="35"/>
                    <a:pt x="35592" y="0"/>
                  </a:cubicBezTo>
                  <a:close/>
                  <a:moveTo>
                    <a:pt x="35592" y="51181"/>
                  </a:moveTo>
                  <a:cubicBezTo>
                    <a:pt x="26982" y="51181"/>
                    <a:pt x="20002" y="44201"/>
                    <a:pt x="20002" y="35592"/>
                  </a:cubicBezTo>
                  <a:cubicBezTo>
                    <a:pt x="20002" y="26982"/>
                    <a:pt x="26982" y="20002"/>
                    <a:pt x="35592" y="20002"/>
                  </a:cubicBezTo>
                  <a:cubicBezTo>
                    <a:pt x="44201" y="20002"/>
                    <a:pt x="51181" y="26982"/>
                    <a:pt x="51181" y="35592"/>
                  </a:cubicBezTo>
                  <a:cubicBezTo>
                    <a:pt x="51164" y="44194"/>
                    <a:pt x="44194" y="51164"/>
                    <a:pt x="35592" y="51181"/>
                  </a:cubicBez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sz="700" b="1">
                <a:solidFill>
                  <a:schemeClr val="accent1"/>
                </a:solidFill>
              </a:endParaRPr>
            </a:p>
          </p:txBody>
        </p:sp>
        <p:sp>
          <p:nvSpPr>
            <p:cNvPr id="56" name="Freeform 166">
              <a:extLst>
                <a:ext uri="{FF2B5EF4-FFF2-40B4-BE49-F238E27FC236}">
                  <a16:creationId xmlns:a16="http://schemas.microsoft.com/office/drawing/2014/main" id="{5C725F45-98BC-697D-9994-3670FE8B64FC}"/>
                </a:ext>
              </a:extLst>
            </p:cNvPr>
            <p:cNvSpPr/>
            <p:nvPr/>
          </p:nvSpPr>
          <p:spPr>
            <a:xfrm>
              <a:off x="5760462" y="2082590"/>
              <a:ext cx="71183" cy="71183"/>
            </a:xfrm>
            <a:custGeom>
              <a:avLst/>
              <a:gdLst>
                <a:gd name="connsiteX0" fmla="*/ 35592 w 71183"/>
                <a:gd name="connsiteY0" fmla="*/ 0 h 71183"/>
                <a:gd name="connsiteX1" fmla="*/ 0 w 71183"/>
                <a:gd name="connsiteY1" fmla="*/ 35592 h 71183"/>
                <a:gd name="connsiteX2" fmla="*/ 35592 w 71183"/>
                <a:gd name="connsiteY2" fmla="*/ 71183 h 71183"/>
                <a:gd name="connsiteX3" fmla="*/ 71183 w 71183"/>
                <a:gd name="connsiteY3" fmla="*/ 35592 h 71183"/>
                <a:gd name="connsiteX4" fmla="*/ 35592 w 71183"/>
                <a:gd name="connsiteY4" fmla="*/ 0 h 71183"/>
                <a:gd name="connsiteX5" fmla="*/ 35592 w 71183"/>
                <a:gd name="connsiteY5" fmla="*/ 51181 h 71183"/>
                <a:gd name="connsiteX6" fmla="*/ 20003 w 71183"/>
                <a:gd name="connsiteY6" fmla="*/ 35592 h 71183"/>
                <a:gd name="connsiteX7" fmla="*/ 35592 w 71183"/>
                <a:gd name="connsiteY7" fmla="*/ 20002 h 71183"/>
                <a:gd name="connsiteX8" fmla="*/ 51181 w 71183"/>
                <a:gd name="connsiteY8" fmla="*/ 35592 h 71183"/>
                <a:gd name="connsiteX9" fmla="*/ 35592 w 71183"/>
                <a:gd name="connsiteY9" fmla="*/ 51213 h 71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183" h="71183">
                  <a:moveTo>
                    <a:pt x="35592" y="0"/>
                  </a:moveTo>
                  <a:cubicBezTo>
                    <a:pt x="15935" y="0"/>
                    <a:pt x="0" y="15935"/>
                    <a:pt x="0" y="35592"/>
                  </a:cubicBezTo>
                  <a:cubicBezTo>
                    <a:pt x="0" y="55248"/>
                    <a:pt x="15935" y="71183"/>
                    <a:pt x="35592" y="71183"/>
                  </a:cubicBezTo>
                  <a:cubicBezTo>
                    <a:pt x="55248" y="71183"/>
                    <a:pt x="71183" y="55248"/>
                    <a:pt x="71183" y="35592"/>
                  </a:cubicBezTo>
                  <a:cubicBezTo>
                    <a:pt x="71149" y="15950"/>
                    <a:pt x="55235" y="35"/>
                    <a:pt x="35592" y="0"/>
                  </a:cubicBezTo>
                  <a:close/>
                  <a:moveTo>
                    <a:pt x="35592" y="51181"/>
                  </a:moveTo>
                  <a:cubicBezTo>
                    <a:pt x="26982" y="51181"/>
                    <a:pt x="20003" y="44201"/>
                    <a:pt x="20003" y="35592"/>
                  </a:cubicBezTo>
                  <a:cubicBezTo>
                    <a:pt x="20003" y="26982"/>
                    <a:pt x="26982" y="20002"/>
                    <a:pt x="35592" y="20002"/>
                  </a:cubicBezTo>
                  <a:cubicBezTo>
                    <a:pt x="44201" y="20002"/>
                    <a:pt x="51181" y="26982"/>
                    <a:pt x="51181" y="35592"/>
                  </a:cubicBezTo>
                  <a:cubicBezTo>
                    <a:pt x="51181" y="44206"/>
                    <a:pt x="44206" y="51195"/>
                    <a:pt x="35592" y="51213"/>
                  </a:cubicBez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sz="700" b="1">
                <a:solidFill>
                  <a:schemeClr val="accent1"/>
                </a:solidFill>
              </a:endParaRPr>
            </a:p>
          </p:txBody>
        </p:sp>
      </p:grpSp>
      <p:sp>
        <p:nvSpPr>
          <p:cNvPr id="57" name="Freeform 73">
            <a:extLst>
              <a:ext uri="{FF2B5EF4-FFF2-40B4-BE49-F238E27FC236}">
                <a16:creationId xmlns:a16="http://schemas.microsoft.com/office/drawing/2014/main" id="{0EF76D7F-3A76-E31D-30E8-4E2F109A76F9}"/>
              </a:ext>
            </a:extLst>
          </p:cNvPr>
          <p:cNvSpPr>
            <a:spLocks noChangeAspect="1" noEditPoints="1"/>
          </p:cNvSpPr>
          <p:nvPr/>
        </p:nvSpPr>
        <p:spPr bwMode="auto">
          <a:xfrm>
            <a:off x="3174014" y="3031293"/>
            <a:ext cx="288925" cy="288925"/>
          </a:xfrm>
          <a:custGeom>
            <a:avLst/>
            <a:gdLst>
              <a:gd name="T0" fmla="*/ 255 w 704"/>
              <a:gd name="T1" fmla="*/ 304 h 706"/>
              <a:gd name="T2" fmla="*/ 131 w 704"/>
              <a:gd name="T3" fmla="*/ 304 h 706"/>
              <a:gd name="T4" fmla="*/ 131 w 704"/>
              <a:gd name="T5" fmla="*/ 274 h 706"/>
              <a:gd name="T6" fmla="*/ 255 w 704"/>
              <a:gd name="T7" fmla="*/ 274 h 706"/>
              <a:gd name="T8" fmla="*/ 255 w 704"/>
              <a:gd name="T9" fmla="*/ 304 h 706"/>
              <a:gd name="T10" fmla="*/ 255 w 704"/>
              <a:gd name="T11" fmla="*/ 401 h 706"/>
              <a:gd name="T12" fmla="*/ 131 w 704"/>
              <a:gd name="T13" fmla="*/ 401 h 706"/>
              <a:gd name="T14" fmla="*/ 131 w 704"/>
              <a:gd name="T15" fmla="*/ 431 h 706"/>
              <a:gd name="T16" fmla="*/ 255 w 704"/>
              <a:gd name="T17" fmla="*/ 431 h 706"/>
              <a:gd name="T18" fmla="*/ 255 w 704"/>
              <a:gd name="T19" fmla="*/ 401 h 706"/>
              <a:gd name="T20" fmla="*/ 131 w 704"/>
              <a:gd name="T21" fmla="*/ 559 h 706"/>
              <a:gd name="T22" fmla="*/ 255 w 704"/>
              <a:gd name="T23" fmla="*/ 559 h 706"/>
              <a:gd name="T24" fmla="*/ 255 w 704"/>
              <a:gd name="T25" fmla="*/ 528 h 706"/>
              <a:gd name="T26" fmla="*/ 131 w 704"/>
              <a:gd name="T27" fmla="*/ 528 h 706"/>
              <a:gd name="T28" fmla="*/ 131 w 704"/>
              <a:gd name="T29" fmla="*/ 559 h 706"/>
              <a:gd name="T30" fmla="*/ 430 w 704"/>
              <a:gd name="T31" fmla="*/ 431 h 706"/>
              <a:gd name="T32" fmla="*/ 591 w 704"/>
              <a:gd name="T33" fmla="*/ 431 h 706"/>
              <a:gd name="T34" fmla="*/ 591 w 704"/>
              <a:gd name="T35" fmla="*/ 401 h 706"/>
              <a:gd name="T36" fmla="*/ 430 w 704"/>
              <a:gd name="T37" fmla="*/ 401 h 706"/>
              <a:gd name="T38" fmla="*/ 430 w 704"/>
              <a:gd name="T39" fmla="*/ 431 h 706"/>
              <a:gd name="T40" fmla="*/ 430 w 704"/>
              <a:gd name="T41" fmla="*/ 559 h 706"/>
              <a:gd name="T42" fmla="*/ 591 w 704"/>
              <a:gd name="T43" fmla="*/ 559 h 706"/>
              <a:gd name="T44" fmla="*/ 591 w 704"/>
              <a:gd name="T45" fmla="*/ 528 h 706"/>
              <a:gd name="T46" fmla="*/ 430 w 704"/>
              <a:gd name="T47" fmla="*/ 528 h 706"/>
              <a:gd name="T48" fmla="*/ 430 w 704"/>
              <a:gd name="T49" fmla="*/ 559 h 706"/>
              <a:gd name="T50" fmla="*/ 323 w 704"/>
              <a:gd name="T51" fmla="*/ 274 h 706"/>
              <a:gd name="T52" fmla="*/ 704 w 704"/>
              <a:gd name="T53" fmla="*/ 274 h 706"/>
              <a:gd name="T54" fmla="*/ 704 w 704"/>
              <a:gd name="T55" fmla="*/ 706 h 706"/>
              <a:gd name="T56" fmla="*/ 323 w 704"/>
              <a:gd name="T57" fmla="*/ 706 h 706"/>
              <a:gd name="T58" fmla="*/ 323 w 704"/>
              <a:gd name="T59" fmla="*/ 274 h 706"/>
              <a:gd name="T60" fmla="*/ 353 w 704"/>
              <a:gd name="T61" fmla="*/ 675 h 706"/>
              <a:gd name="T62" fmla="*/ 673 w 704"/>
              <a:gd name="T63" fmla="*/ 675 h 706"/>
              <a:gd name="T64" fmla="*/ 673 w 704"/>
              <a:gd name="T65" fmla="*/ 305 h 706"/>
              <a:gd name="T66" fmla="*/ 353 w 704"/>
              <a:gd name="T67" fmla="*/ 305 h 706"/>
              <a:gd name="T68" fmla="*/ 353 w 704"/>
              <a:gd name="T69" fmla="*/ 675 h 706"/>
              <a:gd name="T70" fmla="*/ 430 w 704"/>
              <a:gd name="T71" fmla="*/ 147 h 706"/>
              <a:gd name="T72" fmla="*/ 131 w 704"/>
              <a:gd name="T73" fmla="*/ 147 h 706"/>
              <a:gd name="T74" fmla="*/ 131 w 704"/>
              <a:gd name="T75" fmla="*/ 178 h 706"/>
              <a:gd name="T76" fmla="*/ 430 w 704"/>
              <a:gd name="T77" fmla="*/ 178 h 706"/>
              <a:gd name="T78" fmla="*/ 430 w 704"/>
              <a:gd name="T79" fmla="*/ 147 h 706"/>
              <a:gd name="T80" fmla="*/ 704 w 704"/>
              <a:gd name="T81" fmla="*/ 149 h 706"/>
              <a:gd name="T82" fmla="*/ 704 w 704"/>
              <a:gd name="T83" fmla="*/ 225 h 706"/>
              <a:gd name="T84" fmla="*/ 673 w 704"/>
              <a:gd name="T85" fmla="*/ 225 h 706"/>
              <a:gd name="T86" fmla="*/ 673 w 704"/>
              <a:gd name="T87" fmla="*/ 176 h 706"/>
              <a:gd name="T88" fmla="*/ 533 w 704"/>
              <a:gd name="T89" fmla="*/ 176 h 706"/>
              <a:gd name="T90" fmla="*/ 533 w 704"/>
              <a:gd name="T91" fmla="*/ 29 h 706"/>
              <a:gd name="T92" fmla="*/ 29 w 704"/>
              <a:gd name="T93" fmla="*/ 29 h 706"/>
              <a:gd name="T94" fmla="*/ 29 w 704"/>
              <a:gd name="T95" fmla="*/ 675 h 706"/>
              <a:gd name="T96" fmla="*/ 274 w 704"/>
              <a:gd name="T97" fmla="*/ 675 h 706"/>
              <a:gd name="T98" fmla="*/ 274 w 704"/>
              <a:gd name="T99" fmla="*/ 706 h 706"/>
              <a:gd name="T100" fmla="*/ 0 w 704"/>
              <a:gd name="T101" fmla="*/ 706 h 706"/>
              <a:gd name="T102" fmla="*/ 0 w 704"/>
              <a:gd name="T103" fmla="*/ 0 h 706"/>
              <a:gd name="T104" fmla="*/ 554 w 704"/>
              <a:gd name="T105" fmla="*/ 0 h 706"/>
              <a:gd name="T106" fmla="*/ 704 w 704"/>
              <a:gd name="T107" fmla="*/ 149 h 706"/>
              <a:gd name="T108" fmla="*/ 563 w 704"/>
              <a:gd name="T109" fmla="*/ 146 h 706"/>
              <a:gd name="T110" fmla="*/ 657 w 704"/>
              <a:gd name="T111" fmla="*/ 146 h 706"/>
              <a:gd name="T112" fmla="*/ 563 w 704"/>
              <a:gd name="T113" fmla="*/ 51 h 706"/>
              <a:gd name="T114" fmla="*/ 563 w 704"/>
              <a:gd name="T115" fmla="*/ 146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04" h="706">
                <a:moveTo>
                  <a:pt x="255" y="304"/>
                </a:moveTo>
                <a:lnTo>
                  <a:pt x="131" y="304"/>
                </a:lnTo>
                <a:lnTo>
                  <a:pt x="131" y="274"/>
                </a:lnTo>
                <a:lnTo>
                  <a:pt x="255" y="274"/>
                </a:lnTo>
                <a:lnTo>
                  <a:pt x="255" y="304"/>
                </a:lnTo>
                <a:close/>
                <a:moveTo>
                  <a:pt x="255" y="401"/>
                </a:moveTo>
                <a:lnTo>
                  <a:pt x="131" y="401"/>
                </a:lnTo>
                <a:lnTo>
                  <a:pt x="131" y="431"/>
                </a:lnTo>
                <a:lnTo>
                  <a:pt x="255" y="431"/>
                </a:lnTo>
                <a:lnTo>
                  <a:pt x="255" y="401"/>
                </a:lnTo>
                <a:close/>
                <a:moveTo>
                  <a:pt x="131" y="559"/>
                </a:moveTo>
                <a:lnTo>
                  <a:pt x="255" y="559"/>
                </a:lnTo>
                <a:lnTo>
                  <a:pt x="255" y="528"/>
                </a:lnTo>
                <a:lnTo>
                  <a:pt x="131" y="528"/>
                </a:lnTo>
                <a:lnTo>
                  <a:pt x="131" y="559"/>
                </a:lnTo>
                <a:close/>
                <a:moveTo>
                  <a:pt x="430" y="431"/>
                </a:moveTo>
                <a:lnTo>
                  <a:pt x="591" y="431"/>
                </a:lnTo>
                <a:lnTo>
                  <a:pt x="591" y="401"/>
                </a:lnTo>
                <a:lnTo>
                  <a:pt x="430" y="401"/>
                </a:lnTo>
                <a:lnTo>
                  <a:pt x="430" y="431"/>
                </a:lnTo>
                <a:close/>
                <a:moveTo>
                  <a:pt x="430" y="559"/>
                </a:moveTo>
                <a:lnTo>
                  <a:pt x="591" y="559"/>
                </a:lnTo>
                <a:lnTo>
                  <a:pt x="591" y="528"/>
                </a:lnTo>
                <a:lnTo>
                  <a:pt x="430" y="528"/>
                </a:lnTo>
                <a:lnTo>
                  <a:pt x="430" y="559"/>
                </a:lnTo>
                <a:close/>
                <a:moveTo>
                  <a:pt x="323" y="274"/>
                </a:moveTo>
                <a:lnTo>
                  <a:pt x="704" y="274"/>
                </a:lnTo>
                <a:lnTo>
                  <a:pt x="704" y="706"/>
                </a:lnTo>
                <a:lnTo>
                  <a:pt x="323" y="706"/>
                </a:lnTo>
                <a:lnTo>
                  <a:pt x="323" y="274"/>
                </a:lnTo>
                <a:close/>
                <a:moveTo>
                  <a:pt x="353" y="675"/>
                </a:moveTo>
                <a:lnTo>
                  <a:pt x="673" y="675"/>
                </a:lnTo>
                <a:lnTo>
                  <a:pt x="673" y="305"/>
                </a:lnTo>
                <a:lnTo>
                  <a:pt x="353" y="305"/>
                </a:lnTo>
                <a:lnTo>
                  <a:pt x="353" y="675"/>
                </a:lnTo>
                <a:close/>
                <a:moveTo>
                  <a:pt x="430" y="147"/>
                </a:moveTo>
                <a:lnTo>
                  <a:pt x="131" y="147"/>
                </a:lnTo>
                <a:lnTo>
                  <a:pt x="131" y="178"/>
                </a:lnTo>
                <a:lnTo>
                  <a:pt x="430" y="178"/>
                </a:lnTo>
                <a:lnTo>
                  <a:pt x="430" y="147"/>
                </a:lnTo>
                <a:close/>
                <a:moveTo>
                  <a:pt x="704" y="149"/>
                </a:moveTo>
                <a:lnTo>
                  <a:pt x="704" y="225"/>
                </a:lnTo>
                <a:lnTo>
                  <a:pt x="673" y="225"/>
                </a:lnTo>
                <a:lnTo>
                  <a:pt x="673" y="176"/>
                </a:lnTo>
                <a:lnTo>
                  <a:pt x="533" y="176"/>
                </a:lnTo>
                <a:lnTo>
                  <a:pt x="533" y="29"/>
                </a:lnTo>
                <a:lnTo>
                  <a:pt x="29" y="29"/>
                </a:lnTo>
                <a:lnTo>
                  <a:pt x="29" y="675"/>
                </a:lnTo>
                <a:lnTo>
                  <a:pt x="274" y="675"/>
                </a:lnTo>
                <a:lnTo>
                  <a:pt x="274" y="706"/>
                </a:lnTo>
                <a:lnTo>
                  <a:pt x="0" y="706"/>
                </a:lnTo>
                <a:lnTo>
                  <a:pt x="0" y="0"/>
                </a:lnTo>
                <a:lnTo>
                  <a:pt x="554" y="0"/>
                </a:lnTo>
                <a:lnTo>
                  <a:pt x="704" y="149"/>
                </a:lnTo>
                <a:close/>
                <a:moveTo>
                  <a:pt x="563" y="146"/>
                </a:moveTo>
                <a:lnTo>
                  <a:pt x="657" y="146"/>
                </a:lnTo>
                <a:lnTo>
                  <a:pt x="563" y="51"/>
                </a:lnTo>
                <a:lnTo>
                  <a:pt x="563" y="146"/>
                </a:lnTo>
                <a:close/>
              </a:path>
            </a:pathLst>
          </a:custGeom>
          <a:solidFill>
            <a:srgbClr val="525A72"/>
          </a:solidFill>
          <a:ln>
            <a:noFill/>
          </a:ln>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ja-JP" altLang="en-US" sz="700" b="1">
              <a:solidFill>
                <a:schemeClr val="accent1"/>
              </a:solidFill>
            </a:endParaRPr>
          </a:p>
        </p:txBody>
      </p:sp>
      <p:sp>
        <p:nvSpPr>
          <p:cNvPr id="58" name="Freeform 80">
            <a:extLst>
              <a:ext uri="{FF2B5EF4-FFF2-40B4-BE49-F238E27FC236}">
                <a16:creationId xmlns:a16="http://schemas.microsoft.com/office/drawing/2014/main" id="{4ECF16EE-18C3-2980-4B1C-BC9D6CE4D031}"/>
              </a:ext>
            </a:extLst>
          </p:cNvPr>
          <p:cNvSpPr>
            <a:spLocks noChangeAspect="1" noEditPoints="1"/>
          </p:cNvSpPr>
          <p:nvPr/>
        </p:nvSpPr>
        <p:spPr bwMode="auto">
          <a:xfrm>
            <a:off x="7573675" y="3031293"/>
            <a:ext cx="287338" cy="288925"/>
          </a:xfrm>
          <a:custGeom>
            <a:avLst/>
            <a:gdLst>
              <a:gd name="T0" fmla="*/ 527 w 704"/>
              <a:gd name="T1" fmla="*/ 320 h 706"/>
              <a:gd name="T2" fmla="*/ 588 w 704"/>
              <a:gd name="T3" fmla="*/ 259 h 706"/>
              <a:gd name="T4" fmla="*/ 631 w 704"/>
              <a:gd name="T5" fmla="*/ 214 h 706"/>
              <a:gd name="T6" fmla="*/ 506 w 704"/>
              <a:gd name="T7" fmla="*/ 88 h 706"/>
              <a:gd name="T8" fmla="*/ 462 w 704"/>
              <a:gd name="T9" fmla="*/ 131 h 706"/>
              <a:gd name="T10" fmla="*/ 400 w 704"/>
              <a:gd name="T11" fmla="*/ 194 h 706"/>
              <a:gd name="T12" fmla="*/ 87 w 704"/>
              <a:gd name="T13" fmla="*/ 507 h 706"/>
              <a:gd name="T14" fmla="*/ 31 w 704"/>
              <a:gd name="T15" fmla="*/ 691 h 706"/>
              <a:gd name="T16" fmla="*/ 213 w 704"/>
              <a:gd name="T17" fmla="*/ 635 h 706"/>
              <a:gd name="T18" fmla="*/ 527 w 704"/>
              <a:gd name="T19" fmla="*/ 320 h 706"/>
              <a:gd name="T20" fmla="*/ 527 w 704"/>
              <a:gd name="T21" fmla="*/ 320 h 706"/>
              <a:gd name="T22" fmla="*/ 483 w 704"/>
              <a:gd name="T23" fmla="*/ 153 h 706"/>
              <a:gd name="T24" fmla="*/ 506 w 704"/>
              <a:gd name="T25" fmla="*/ 130 h 706"/>
              <a:gd name="T26" fmla="*/ 589 w 704"/>
              <a:gd name="T27" fmla="*/ 214 h 706"/>
              <a:gd name="T28" fmla="*/ 567 w 704"/>
              <a:gd name="T29" fmla="*/ 237 h 706"/>
              <a:gd name="T30" fmla="*/ 540 w 704"/>
              <a:gd name="T31" fmla="*/ 264 h 706"/>
              <a:gd name="T32" fmla="*/ 456 w 704"/>
              <a:gd name="T33" fmla="*/ 179 h 706"/>
              <a:gd name="T34" fmla="*/ 483 w 704"/>
              <a:gd name="T35" fmla="*/ 153 h 706"/>
              <a:gd name="T36" fmla="*/ 400 w 704"/>
              <a:gd name="T37" fmla="*/ 235 h 706"/>
              <a:gd name="T38" fmla="*/ 431 w 704"/>
              <a:gd name="T39" fmla="*/ 267 h 706"/>
              <a:gd name="T40" fmla="*/ 175 w 704"/>
              <a:gd name="T41" fmla="*/ 525 h 706"/>
              <a:gd name="T42" fmla="*/ 130 w 704"/>
              <a:gd name="T43" fmla="*/ 525 h 706"/>
              <a:gd name="T44" fmla="*/ 121 w 704"/>
              <a:gd name="T45" fmla="*/ 516 h 706"/>
              <a:gd name="T46" fmla="*/ 400 w 704"/>
              <a:gd name="T47" fmla="*/ 235 h 706"/>
              <a:gd name="T48" fmla="*/ 76 w 704"/>
              <a:gd name="T49" fmla="*/ 646 h 706"/>
              <a:gd name="T50" fmla="*/ 82 w 704"/>
              <a:gd name="T51" fmla="*/ 625 h 706"/>
              <a:gd name="T52" fmla="*/ 97 w 704"/>
              <a:gd name="T53" fmla="*/ 639 h 706"/>
              <a:gd name="T54" fmla="*/ 76 w 704"/>
              <a:gd name="T55" fmla="*/ 646 h 706"/>
              <a:gd name="T56" fmla="*/ 128 w 704"/>
              <a:gd name="T57" fmla="*/ 629 h 706"/>
              <a:gd name="T58" fmla="*/ 92 w 704"/>
              <a:gd name="T59" fmla="*/ 592 h 706"/>
              <a:gd name="T60" fmla="*/ 106 w 704"/>
              <a:gd name="T61" fmla="*/ 544 h 706"/>
              <a:gd name="T62" fmla="*/ 117 w 704"/>
              <a:gd name="T63" fmla="*/ 554 h 706"/>
              <a:gd name="T64" fmla="*/ 166 w 704"/>
              <a:gd name="T65" fmla="*/ 554 h 706"/>
              <a:gd name="T66" fmla="*/ 166 w 704"/>
              <a:gd name="T67" fmla="*/ 604 h 706"/>
              <a:gd name="T68" fmla="*/ 177 w 704"/>
              <a:gd name="T69" fmla="*/ 614 h 706"/>
              <a:gd name="T70" fmla="*/ 128 w 704"/>
              <a:gd name="T71" fmla="*/ 629 h 706"/>
              <a:gd name="T72" fmla="*/ 205 w 704"/>
              <a:gd name="T73" fmla="*/ 601 h 706"/>
              <a:gd name="T74" fmla="*/ 197 w 704"/>
              <a:gd name="T75" fmla="*/ 592 h 706"/>
              <a:gd name="T76" fmla="*/ 197 w 704"/>
              <a:gd name="T77" fmla="*/ 545 h 706"/>
              <a:gd name="T78" fmla="*/ 452 w 704"/>
              <a:gd name="T79" fmla="*/ 288 h 706"/>
              <a:gd name="T80" fmla="*/ 484 w 704"/>
              <a:gd name="T81" fmla="*/ 320 h 706"/>
              <a:gd name="T82" fmla="*/ 205 w 704"/>
              <a:gd name="T83" fmla="*/ 601 h 706"/>
              <a:gd name="T84" fmla="*/ 505 w 704"/>
              <a:gd name="T85" fmla="*/ 299 h 706"/>
              <a:gd name="T86" fmla="*/ 422 w 704"/>
              <a:gd name="T87" fmla="*/ 214 h 706"/>
              <a:gd name="T88" fmla="*/ 435 w 704"/>
              <a:gd name="T89" fmla="*/ 201 h 706"/>
              <a:gd name="T90" fmla="*/ 519 w 704"/>
              <a:gd name="T91" fmla="*/ 284 h 706"/>
              <a:gd name="T92" fmla="*/ 505 w 704"/>
              <a:gd name="T93" fmla="*/ 299 h 706"/>
              <a:gd name="T94" fmla="*/ 704 w 704"/>
              <a:gd name="T95" fmla="*/ 706 h 706"/>
              <a:gd name="T96" fmla="*/ 243 w 704"/>
              <a:gd name="T97" fmla="*/ 706 h 706"/>
              <a:gd name="T98" fmla="*/ 243 w 704"/>
              <a:gd name="T99" fmla="*/ 675 h 706"/>
              <a:gd name="T100" fmla="*/ 673 w 704"/>
              <a:gd name="T101" fmla="*/ 675 h 706"/>
              <a:gd name="T102" fmla="*/ 673 w 704"/>
              <a:gd name="T103" fmla="*/ 31 h 706"/>
              <a:gd name="T104" fmla="*/ 31 w 704"/>
              <a:gd name="T105" fmla="*/ 31 h 706"/>
              <a:gd name="T106" fmla="*/ 31 w 704"/>
              <a:gd name="T107" fmla="*/ 691 h 706"/>
              <a:gd name="T108" fmla="*/ 0 w 704"/>
              <a:gd name="T109" fmla="*/ 691 h 706"/>
              <a:gd name="T110" fmla="*/ 0 w 704"/>
              <a:gd name="T111" fmla="*/ 0 h 706"/>
              <a:gd name="T112" fmla="*/ 704 w 704"/>
              <a:gd name="T113" fmla="*/ 0 h 706"/>
              <a:gd name="T114" fmla="*/ 704 w 704"/>
              <a:gd name="T115" fmla="*/ 706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04" h="706">
                <a:moveTo>
                  <a:pt x="527" y="320"/>
                </a:moveTo>
                <a:lnTo>
                  <a:pt x="588" y="259"/>
                </a:lnTo>
                <a:lnTo>
                  <a:pt x="631" y="214"/>
                </a:lnTo>
                <a:lnTo>
                  <a:pt x="506" y="88"/>
                </a:lnTo>
                <a:lnTo>
                  <a:pt x="462" y="131"/>
                </a:lnTo>
                <a:lnTo>
                  <a:pt x="400" y="194"/>
                </a:lnTo>
                <a:lnTo>
                  <a:pt x="87" y="507"/>
                </a:lnTo>
                <a:lnTo>
                  <a:pt x="31" y="691"/>
                </a:lnTo>
                <a:lnTo>
                  <a:pt x="213" y="635"/>
                </a:lnTo>
                <a:lnTo>
                  <a:pt x="527" y="320"/>
                </a:lnTo>
                <a:lnTo>
                  <a:pt x="527" y="320"/>
                </a:lnTo>
                <a:close/>
                <a:moveTo>
                  <a:pt x="483" y="153"/>
                </a:moveTo>
                <a:lnTo>
                  <a:pt x="506" y="130"/>
                </a:lnTo>
                <a:lnTo>
                  <a:pt x="589" y="214"/>
                </a:lnTo>
                <a:lnTo>
                  <a:pt x="567" y="237"/>
                </a:lnTo>
                <a:lnTo>
                  <a:pt x="540" y="264"/>
                </a:lnTo>
                <a:lnTo>
                  <a:pt x="456" y="179"/>
                </a:lnTo>
                <a:lnTo>
                  <a:pt x="483" y="153"/>
                </a:lnTo>
                <a:close/>
                <a:moveTo>
                  <a:pt x="400" y="235"/>
                </a:moveTo>
                <a:lnTo>
                  <a:pt x="431" y="267"/>
                </a:lnTo>
                <a:lnTo>
                  <a:pt x="175" y="525"/>
                </a:lnTo>
                <a:lnTo>
                  <a:pt x="130" y="525"/>
                </a:lnTo>
                <a:lnTo>
                  <a:pt x="121" y="516"/>
                </a:lnTo>
                <a:lnTo>
                  <a:pt x="400" y="235"/>
                </a:lnTo>
                <a:close/>
                <a:moveTo>
                  <a:pt x="76" y="646"/>
                </a:moveTo>
                <a:lnTo>
                  <a:pt x="82" y="625"/>
                </a:lnTo>
                <a:lnTo>
                  <a:pt x="97" y="639"/>
                </a:lnTo>
                <a:lnTo>
                  <a:pt x="76" y="646"/>
                </a:lnTo>
                <a:close/>
                <a:moveTo>
                  <a:pt x="128" y="629"/>
                </a:moveTo>
                <a:lnTo>
                  <a:pt x="92" y="592"/>
                </a:lnTo>
                <a:lnTo>
                  <a:pt x="106" y="544"/>
                </a:lnTo>
                <a:lnTo>
                  <a:pt x="117" y="554"/>
                </a:lnTo>
                <a:lnTo>
                  <a:pt x="166" y="554"/>
                </a:lnTo>
                <a:lnTo>
                  <a:pt x="166" y="604"/>
                </a:lnTo>
                <a:lnTo>
                  <a:pt x="177" y="614"/>
                </a:lnTo>
                <a:lnTo>
                  <a:pt x="128" y="629"/>
                </a:lnTo>
                <a:close/>
                <a:moveTo>
                  <a:pt x="205" y="601"/>
                </a:moveTo>
                <a:lnTo>
                  <a:pt x="197" y="592"/>
                </a:lnTo>
                <a:lnTo>
                  <a:pt x="197" y="545"/>
                </a:lnTo>
                <a:lnTo>
                  <a:pt x="452" y="288"/>
                </a:lnTo>
                <a:lnTo>
                  <a:pt x="484" y="320"/>
                </a:lnTo>
                <a:lnTo>
                  <a:pt x="205" y="601"/>
                </a:lnTo>
                <a:close/>
                <a:moveTo>
                  <a:pt x="505" y="299"/>
                </a:moveTo>
                <a:lnTo>
                  <a:pt x="422" y="214"/>
                </a:lnTo>
                <a:lnTo>
                  <a:pt x="435" y="201"/>
                </a:lnTo>
                <a:lnTo>
                  <a:pt x="519" y="284"/>
                </a:lnTo>
                <a:lnTo>
                  <a:pt x="505" y="299"/>
                </a:lnTo>
                <a:close/>
                <a:moveTo>
                  <a:pt x="704" y="706"/>
                </a:moveTo>
                <a:lnTo>
                  <a:pt x="243" y="706"/>
                </a:lnTo>
                <a:lnTo>
                  <a:pt x="243" y="675"/>
                </a:lnTo>
                <a:lnTo>
                  <a:pt x="673" y="675"/>
                </a:lnTo>
                <a:lnTo>
                  <a:pt x="673" y="31"/>
                </a:lnTo>
                <a:lnTo>
                  <a:pt x="31" y="31"/>
                </a:lnTo>
                <a:lnTo>
                  <a:pt x="31" y="691"/>
                </a:lnTo>
                <a:lnTo>
                  <a:pt x="0" y="691"/>
                </a:lnTo>
                <a:lnTo>
                  <a:pt x="0" y="0"/>
                </a:lnTo>
                <a:lnTo>
                  <a:pt x="704" y="0"/>
                </a:lnTo>
                <a:lnTo>
                  <a:pt x="704" y="706"/>
                </a:lnTo>
                <a:close/>
              </a:path>
            </a:pathLst>
          </a:custGeom>
          <a:solidFill>
            <a:srgbClr val="525A72"/>
          </a:solidFill>
          <a:ln>
            <a:noFill/>
          </a:ln>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ja-JP" altLang="en-US" b="1">
              <a:solidFill>
                <a:schemeClr val="accent1"/>
              </a:solidFill>
            </a:endParaRPr>
          </a:p>
        </p:txBody>
      </p:sp>
      <p:sp>
        <p:nvSpPr>
          <p:cNvPr id="60" name="Freeform 17">
            <a:extLst>
              <a:ext uri="{FF2B5EF4-FFF2-40B4-BE49-F238E27FC236}">
                <a16:creationId xmlns:a16="http://schemas.microsoft.com/office/drawing/2014/main" id="{E76D68B3-3382-12B6-F8AC-6D1A52A8F6EB}"/>
              </a:ext>
            </a:extLst>
          </p:cNvPr>
          <p:cNvSpPr/>
          <p:nvPr/>
        </p:nvSpPr>
        <p:spPr>
          <a:xfrm>
            <a:off x="7573675" y="4694117"/>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sp>
        <p:nvSpPr>
          <p:cNvPr id="61" name="Freeform 17">
            <a:extLst>
              <a:ext uri="{FF2B5EF4-FFF2-40B4-BE49-F238E27FC236}">
                <a16:creationId xmlns:a16="http://schemas.microsoft.com/office/drawing/2014/main" id="{4DD4B13F-6028-6381-1964-2D682665BE28}"/>
              </a:ext>
            </a:extLst>
          </p:cNvPr>
          <p:cNvSpPr/>
          <p:nvPr/>
        </p:nvSpPr>
        <p:spPr>
          <a:xfrm>
            <a:off x="3173089" y="4694117"/>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sp>
        <p:nvSpPr>
          <p:cNvPr id="3" name="Rectangle 2">
            <a:extLst>
              <a:ext uri="{FF2B5EF4-FFF2-40B4-BE49-F238E27FC236}">
                <a16:creationId xmlns:a16="http://schemas.microsoft.com/office/drawing/2014/main" id="{B8EE754F-01D0-65F5-8954-9E54F8BBE1C5}"/>
              </a:ext>
            </a:extLst>
          </p:cNvPr>
          <p:cNvSpPr/>
          <p:nvPr/>
        </p:nvSpPr>
        <p:spPr>
          <a:xfrm>
            <a:off x="3102014" y="132067"/>
            <a:ext cx="5342192" cy="216216"/>
          </a:xfrm>
          <a:prstGeom prst="rect">
            <a:avLst/>
          </a:prstGeom>
          <a:noFill/>
          <a:ln>
            <a:noFill/>
          </a:ln>
        </p:spPr>
        <p:txBody>
          <a:bodyPr wrap="none" lIns="0" tIns="0" rIns="0" bIns="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buClr>
                <a:srgbClr val="FFFFFF"/>
              </a:buClr>
              <a:buSzPts val="14400"/>
              <a:defRPr/>
            </a:pPr>
            <a:r>
              <a:rPr lang="en-GB" sz="800" kern="0" dirty="0">
                <a:solidFill>
                  <a:srgbClr val="A4A3B2"/>
                </a:solidFill>
                <a:ea typeface="Georgia"/>
                <a:cs typeface="Georgia"/>
                <a:sym typeface="Georgia"/>
              </a:rPr>
              <a:t>3. CIVIL PROTECTION DUTIES, TASKS AND RIGHTS </a:t>
            </a:r>
          </a:p>
        </p:txBody>
      </p:sp>
      <p:grpSp>
        <p:nvGrpSpPr>
          <p:cNvPr id="4" name="Group 3">
            <a:extLst>
              <a:ext uri="{FF2B5EF4-FFF2-40B4-BE49-F238E27FC236}">
                <a16:creationId xmlns:a16="http://schemas.microsoft.com/office/drawing/2014/main" id="{ACCF2337-8CD9-F164-8369-61C57D65CF6F}"/>
              </a:ext>
            </a:extLst>
          </p:cNvPr>
          <p:cNvGrpSpPr/>
          <p:nvPr/>
        </p:nvGrpSpPr>
        <p:grpSpPr>
          <a:xfrm>
            <a:off x="7349471" y="130795"/>
            <a:ext cx="4399626" cy="216216"/>
            <a:chOff x="7793031" y="130795"/>
            <a:chExt cx="3714230" cy="217488"/>
          </a:xfrm>
        </p:grpSpPr>
        <p:sp>
          <p:nvSpPr>
            <p:cNvPr id="5" name="Rectangle 4">
              <a:extLst>
                <a:ext uri="{FF2B5EF4-FFF2-40B4-BE49-F238E27FC236}">
                  <a16:creationId xmlns:a16="http://schemas.microsoft.com/office/drawing/2014/main" id="{3A483112-2296-F70F-4243-DB645A6937E8}"/>
                </a:ext>
              </a:extLst>
            </p:cNvPr>
            <p:cNvSpPr/>
            <p:nvPr/>
          </p:nvSpPr>
          <p:spPr>
            <a:xfrm>
              <a:off x="7793031" y="130795"/>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effectLst/>
                  <a:uLnTx/>
                  <a:uFillTx/>
                  <a:ea typeface="Georgia"/>
                  <a:cs typeface="Georgia"/>
                  <a:sym typeface="Georgia"/>
                </a:rPr>
                <a:t>3</a:t>
              </a:r>
              <a:r>
                <a:rPr lang="en-GB" sz="800" b="1" kern="0" dirty="0">
                  <a:ea typeface="Georgia"/>
                  <a:cs typeface="Georgia"/>
                  <a:sym typeface="Georgia"/>
                </a:rPr>
                <a:t>.1</a:t>
              </a:r>
              <a:endParaRPr kumimoji="0" lang="en-GB" sz="800" b="1" i="0" u="none" strike="noStrike" kern="0" cap="none" spc="0" normalizeH="0" baseline="0" dirty="0">
                <a:ln>
                  <a:noFill/>
                </a:ln>
                <a:effectLst/>
                <a:uLnTx/>
                <a:uFillTx/>
                <a:ea typeface="Georgia"/>
                <a:cs typeface="Georgia"/>
                <a:sym typeface="Georgia"/>
              </a:endParaRPr>
            </a:p>
          </p:txBody>
        </p:sp>
        <p:sp>
          <p:nvSpPr>
            <p:cNvPr id="6" name="Rectangle 5">
              <a:extLst>
                <a:ext uri="{FF2B5EF4-FFF2-40B4-BE49-F238E27FC236}">
                  <a16:creationId xmlns:a16="http://schemas.microsoft.com/office/drawing/2014/main" id="{2A39ADE1-D759-06DF-B313-20259613D139}"/>
                </a:ext>
              </a:extLst>
            </p:cNvPr>
            <p:cNvSpPr/>
            <p:nvPr/>
          </p:nvSpPr>
          <p:spPr>
            <a:xfrm>
              <a:off x="11049434" y="130795"/>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solidFill>
                    <a:srgbClr val="A4A3B2"/>
                  </a:solidFill>
                  <a:effectLst/>
                  <a:uLnTx/>
                  <a:uFillTx/>
                  <a:ea typeface="Georgia"/>
                  <a:cs typeface="Georgia"/>
                  <a:sym typeface="Georgia"/>
                </a:rPr>
                <a:t>3</a:t>
              </a:r>
              <a:r>
                <a:rPr lang="en-GB" sz="800" b="1" kern="0" dirty="0">
                  <a:solidFill>
                    <a:srgbClr val="A4A3B2"/>
                  </a:solidFill>
                  <a:ea typeface="Georgia"/>
                  <a:cs typeface="Georgia"/>
                  <a:sym typeface="Georgia"/>
                </a:rPr>
                <a:t>.2</a:t>
              </a:r>
              <a:endParaRPr kumimoji="0" lang="en-GB" sz="800" b="1" i="0" u="none" strike="noStrike" kern="0" cap="none" spc="0" normalizeH="0" baseline="0" dirty="0">
                <a:ln>
                  <a:noFill/>
                </a:ln>
                <a:solidFill>
                  <a:srgbClr val="A4A3B2"/>
                </a:solidFill>
                <a:effectLst/>
                <a:uLnTx/>
                <a:uFillTx/>
                <a:ea typeface="Georgia"/>
                <a:cs typeface="Georgia"/>
                <a:sym typeface="Georgia"/>
              </a:endParaRPr>
            </a:p>
          </p:txBody>
        </p:sp>
        <p:sp>
          <p:nvSpPr>
            <p:cNvPr id="8" name="Rectangle 7">
              <a:extLst>
                <a:ext uri="{FF2B5EF4-FFF2-40B4-BE49-F238E27FC236}">
                  <a16:creationId xmlns:a16="http://schemas.microsoft.com/office/drawing/2014/main" id="{049958BA-70BC-5C51-8F85-DEEC2F5D2C0F}"/>
                </a:ext>
              </a:extLst>
            </p:cNvPr>
            <p:cNvSpPr/>
            <p:nvPr/>
          </p:nvSpPr>
          <p:spPr>
            <a:xfrm>
              <a:off x="8034858" y="130795"/>
              <a:ext cx="2988749"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effectLst/>
                  <a:uLnTx/>
                  <a:uFillTx/>
                  <a:ea typeface="Georgia"/>
                  <a:cs typeface="Georgia"/>
                  <a:sym typeface="Georgia"/>
                </a:rPr>
                <a:t>Duties, Tasks and Rights of State Authorities, Local Governments, </a:t>
              </a:r>
              <a:br>
                <a:rPr lang="en-GB" sz="800" b="1" i="0" u="none" strike="noStrike" kern="0" cap="none" spc="0" normalizeH="0" dirty="0">
                  <a:ln>
                    <a:noFill/>
                  </a:ln>
                  <a:effectLst/>
                  <a:uLnTx/>
                  <a:uFillTx/>
                  <a:ea typeface="Georgia"/>
                  <a:cs typeface="Georgia"/>
                  <a:sym typeface="Georgia"/>
                </a:rPr>
              </a:br>
              <a:r>
                <a:rPr lang="en-GB" sz="800" b="1" i="0" u="none" strike="noStrike" kern="0" cap="none" spc="0" normalizeH="0" dirty="0">
                  <a:ln>
                    <a:noFill/>
                  </a:ln>
                  <a:effectLst/>
                  <a:uLnTx/>
                  <a:uFillTx/>
                  <a:ea typeface="Georgia"/>
                  <a:cs typeface="Georgia"/>
                  <a:sym typeface="Georgia"/>
                </a:rPr>
                <a:t>Legal and Natural Persons in the Field of Civil Protection</a:t>
              </a:r>
              <a:endParaRPr kumimoji="0" lang="en-GB" sz="800" b="1" i="0" u="none" strike="noStrike" kern="0" cap="none" spc="0" normalizeH="0" baseline="0" dirty="0">
                <a:ln>
                  <a:noFill/>
                </a:ln>
                <a:effectLst/>
                <a:uLnTx/>
                <a:uFillTx/>
                <a:ea typeface="Georgia"/>
                <a:cs typeface="Georgia"/>
                <a:sym typeface="Georgia"/>
              </a:endParaRPr>
            </a:p>
          </p:txBody>
        </p:sp>
        <p:sp>
          <p:nvSpPr>
            <p:cNvPr id="9" name="Rectangle 8">
              <a:extLst>
                <a:ext uri="{FF2B5EF4-FFF2-40B4-BE49-F238E27FC236}">
                  <a16:creationId xmlns:a16="http://schemas.microsoft.com/office/drawing/2014/main" id="{7DBEA090-BA7B-481A-E566-5BF3B2B8E5B8}"/>
                </a:ext>
              </a:extLst>
            </p:cNvPr>
            <p:cNvSpPr/>
            <p:nvPr/>
          </p:nvSpPr>
          <p:spPr>
            <a:xfrm>
              <a:off x="11291261" y="130795"/>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solidFill>
                    <a:srgbClr val="A4A3B2"/>
                  </a:solidFill>
                  <a:effectLst/>
                  <a:uLnTx/>
                  <a:uFillTx/>
                  <a:ea typeface="Georgia"/>
                  <a:cs typeface="Georgia"/>
                  <a:sym typeface="Georgia"/>
                </a:rPr>
                <a:t>3.3</a:t>
              </a:r>
            </a:p>
          </p:txBody>
        </p:sp>
      </p:grpSp>
    </p:spTree>
    <p:extLst>
      <p:ext uri="{BB962C8B-B14F-4D97-AF65-F5344CB8AC3E}">
        <p14:creationId xmlns:p14="http://schemas.microsoft.com/office/powerpoint/2010/main" val="29333921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958885"/>
          </a:xfrm>
        </p:spPr>
        <p:txBody>
          <a:bodyPr vert="horz" rtlCol="0">
            <a:normAutofit fontScale="90000"/>
          </a:bodyPr>
          <a:lstStyle/>
          <a:p>
            <a:pPr rtl="0"/>
            <a:r>
              <a:rPr lang="lv-LV" dirty="0"/>
              <a:t>I</a:t>
            </a:r>
            <a:r>
              <a:rPr lang="en-US" dirty="0" err="1"/>
              <a:t>ncident</a:t>
            </a:r>
            <a:r>
              <a:rPr lang="en-US" dirty="0"/>
              <a:t> </a:t>
            </a:r>
            <a:r>
              <a:rPr lang="lv-LV" dirty="0"/>
              <a:t>C</a:t>
            </a:r>
            <a:r>
              <a:rPr lang="en-US" dirty="0" err="1"/>
              <a:t>ommander</a:t>
            </a:r>
            <a:r>
              <a:rPr lang="lv-LV" dirty="0"/>
              <a:t>s</a:t>
            </a:r>
            <a:r>
              <a:rPr lang="en-US" dirty="0"/>
              <a:t> of </a:t>
            </a:r>
            <a:r>
              <a:rPr lang="lv-LV" dirty="0"/>
              <a:t>R</a:t>
            </a:r>
            <a:r>
              <a:rPr lang="en-US" dirty="0" err="1"/>
              <a:t>esponse</a:t>
            </a:r>
            <a:r>
              <a:rPr lang="en-US" dirty="0"/>
              <a:t> and </a:t>
            </a:r>
            <a:r>
              <a:rPr lang="lv-LV" dirty="0"/>
              <a:t>E</a:t>
            </a:r>
            <a:r>
              <a:rPr lang="en-US" dirty="0" err="1"/>
              <a:t>limination</a:t>
            </a:r>
            <a:r>
              <a:rPr lang="en-US" dirty="0"/>
              <a:t> of </a:t>
            </a:r>
            <a:r>
              <a:rPr lang="lv-LV" dirty="0"/>
              <a:t>C</a:t>
            </a:r>
            <a:r>
              <a:rPr lang="en-US" dirty="0" err="1"/>
              <a:t>onsequences</a:t>
            </a:r>
            <a:r>
              <a:rPr lang="en-US" dirty="0"/>
              <a:t> </a:t>
            </a:r>
            <a:r>
              <a:rPr lang="lv-LV" dirty="0"/>
              <a:t>O</a:t>
            </a:r>
            <a:r>
              <a:rPr lang="en-US" dirty="0" err="1"/>
              <a:t>perations</a:t>
            </a:r>
            <a:r>
              <a:rPr lang="lv-LV" dirty="0"/>
              <a:t> </a:t>
            </a:r>
            <a:r>
              <a:rPr lang="lv-LV" dirty="0" err="1"/>
              <a:t>in</a:t>
            </a:r>
            <a:r>
              <a:rPr lang="lv-LV" dirty="0"/>
              <a:t> </a:t>
            </a:r>
            <a:r>
              <a:rPr lang="lv-LV" dirty="0" err="1"/>
              <a:t>State</a:t>
            </a:r>
            <a:r>
              <a:rPr lang="lv-LV" dirty="0"/>
              <a:t> </a:t>
            </a:r>
            <a:r>
              <a:rPr lang="lv-LV" dirty="0" err="1"/>
              <a:t>Authorities</a:t>
            </a:r>
            <a:endParaRPr lang="en-US" dirty="0"/>
          </a:p>
        </p:txBody>
      </p:sp>
      <p:sp>
        <p:nvSpPr>
          <p:cNvPr id="10" name="Rectangle 9">
            <a:extLst>
              <a:ext uri="{FF2B5EF4-FFF2-40B4-BE49-F238E27FC236}">
                <a16:creationId xmlns:a16="http://schemas.microsoft.com/office/drawing/2014/main" id="{424A33C5-69FA-C04C-1903-B619EB2C3AC2}"/>
              </a:ext>
            </a:extLst>
          </p:cNvPr>
          <p:cNvSpPr/>
          <p:nvPr/>
        </p:nvSpPr>
        <p:spPr>
          <a:xfrm>
            <a:off x="0" y="1809614"/>
            <a:ext cx="2754313" cy="5048385"/>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11" name="Rectangle 10">
            <a:extLst>
              <a:ext uri="{FF2B5EF4-FFF2-40B4-BE49-F238E27FC236}">
                <a16:creationId xmlns:a16="http://schemas.microsoft.com/office/drawing/2014/main" id="{A5CB255E-D617-5415-87ED-6F3F0FC71C3E}"/>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47" name="Slide Number Placeholder 4">
            <a:extLst>
              <a:ext uri="{FF2B5EF4-FFF2-40B4-BE49-F238E27FC236}">
                <a16:creationId xmlns:a16="http://schemas.microsoft.com/office/drawing/2014/main" id="{D8281C85-F096-67DC-C4CC-9E71567B23F6}"/>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en-GB" smtClean="0"/>
              <a:pPr/>
              <a:t>15</a:t>
            </a:fld>
            <a:endParaRPr lang="en-GB"/>
          </a:p>
        </p:txBody>
      </p:sp>
      <p:graphicFrame>
        <p:nvGraphicFramePr>
          <p:cNvPr id="5" name="Table 5">
            <a:extLst>
              <a:ext uri="{FF2B5EF4-FFF2-40B4-BE49-F238E27FC236}">
                <a16:creationId xmlns:a16="http://schemas.microsoft.com/office/drawing/2014/main" id="{42C35F8D-276B-69D3-C1F9-62F1F895FB12}"/>
              </a:ext>
            </a:extLst>
          </p:cNvPr>
          <p:cNvGraphicFramePr>
            <a:graphicFrameLocks noGrp="1"/>
          </p:cNvGraphicFramePr>
          <p:nvPr>
            <p:extLst>
              <p:ext uri="{D42A27DB-BD31-4B8C-83A1-F6EECF244321}">
                <p14:modId xmlns:p14="http://schemas.microsoft.com/office/powerpoint/2010/main" val="2013692425"/>
              </p:ext>
            </p:extLst>
          </p:nvPr>
        </p:nvGraphicFramePr>
        <p:xfrm>
          <a:off x="3102014" y="1819275"/>
          <a:ext cx="8661625" cy="4354246"/>
        </p:xfrm>
        <a:graphic>
          <a:graphicData uri="http://schemas.openxmlformats.org/drawingml/2006/table">
            <a:tbl>
              <a:tblPr bandRow="1">
                <a:tableStyleId>{5C22544A-7EE6-4342-B048-85BDC9FD1C3A}</a:tableStyleId>
              </a:tblPr>
              <a:tblGrid>
                <a:gridCol w="1732697">
                  <a:extLst>
                    <a:ext uri="{9D8B030D-6E8A-4147-A177-3AD203B41FA5}">
                      <a16:colId xmlns:a16="http://schemas.microsoft.com/office/drawing/2014/main" val="3927820420"/>
                    </a:ext>
                  </a:extLst>
                </a:gridCol>
                <a:gridCol w="6928928">
                  <a:extLst>
                    <a:ext uri="{9D8B030D-6E8A-4147-A177-3AD203B41FA5}">
                      <a16:colId xmlns:a16="http://schemas.microsoft.com/office/drawing/2014/main" val="2579736590"/>
                    </a:ext>
                  </a:extLst>
                </a:gridCol>
              </a:tblGrid>
              <a:tr h="675686">
                <a:tc>
                  <a:txBody>
                    <a:bodyPr/>
                    <a:lstStyle/>
                    <a:p>
                      <a:pPr rtl="0"/>
                      <a:r>
                        <a:rPr lang="en-gb" sz="1100" b="1">
                          <a:solidFill>
                            <a:schemeClr val="tx1"/>
                          </a:solidFill>
                        </a:rPr>
                        <a:t>State Fire and Rescue Service</a:t>
                      </a:r>
                    </a:p>
                  </a:txBody>
                  <a:tcPr marL="72000" marR="72000" marT="0" marB="0" anchor="ctr">
                    <a:lnL w="12700" cmpd="sng">
                      <a:noFill/>
                    </a:lnL>
                    <a:lnR w="38100" cap="flat" cmpd="sng" algn="ctr">
                      <a:noFill/>
                      <a:prstDash val="solid"/>
                      <a:round/>
                      <a:headEnd type="none" w="med" len="med"/>
                      <a:tailEnd type="none" w="med" len="med"/>
                    </a:lnR>
                    <a:lnT w="12700" cmpd="sng">
                      <a:noFill/>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A4A3B2"/>
                    </a:solidFill>
                  </a:tcPr>
                </a:tc>
                <a:tc>
                  <a:txBody>
                    <a:bodyPr/>
                    <a:lstStyle/>
                    <a:p>
                      <a:pPr algn="l" rtl="0"/>
                      <a:r>
                        <a:rPr lang="en-gb" sz="1100" dirty="0"/>
                        <a:t>Fire-fighting, except in forests and marshes, rescue operations, except at sea and in inland waters from the base line to the seaward limit, spillage of dangerous chemicals or mixtures, except at sea and in inland waters from the base line to the seaward limit, pollution of dangerous chemicals or mixtures at sea, earthquake, transport accident in inland waters to the seaward limit	</a:t>
                      </a:r>
                    </a:p>
                  </a:txBody>
                  <a:tcPr marL="72000" marR="72000" marT="0" marB="0" anchor="ctr">
                    <a:lnL w="38100" cap="flat" cmpd="sng" algn="ctr">
                      <a:noFill/>
                      <a:prstDash val="solid"/>
                      <a:round/>
                      <a:headEnd type="none" w="med" len="med"/>
                      <a:tailEnd type="none" w="med" len="med"/>
                    </a:lnL>
                    <a:lnR w="12700" cmpd="sng">
                      <a:noFill/>
                    </a:lnR>
                    <a:lnT w="12700" cmpd="sng">
                      <a:noFill/>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538539393"/>
                  </a:ext>
                </a:extLst>
              </a:tr>
              <a:tr h="459820">
                <a:tc>
                  <a:txBody>
                    <a:bodyPr/>
                    <a:lstStyle/>
                    <a:p>
                      <a:pPr rtl="0"/>
                      <a:r>
                        <a:rPr lang="en-GB" sz="1100" b="1" dirty="0">
                          <a:solidFill>
                            <a:schemeClr val="tx1"/>
                          </a:solidFill>
                        </a:rPr>
                        <a:t>State Police</a:t>
                      </a:r>
                      <a:endParaRPr lang="en-gb" sz="1100" b="1" dirty="0">
                        <a:solidFill>
                          <a:schemeClr val="tx1"/>
                        </a:solidFill>
                      </a:endParaRPr>
                    </a:p>
                  </a:txBody>
                  <a:tcPr marL="72000" marR="72000" marT="0" marB="0" anchor="ctr">
                    <a:lnL w="12700" cmpd="sng">
                      <a:noFill/>
                    </a:lnL>
                    <a:lnR w="381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A4A3B2"/>
                    </a:solidFill>
                  </a:tcPr>
                </a:tc>
                <a:tc>
                  <a:txBody>
                    <a:bodyPr/>
                    <a:lstStyle/>
                    <a:p>
                      <a:pPr algn="l" rtl="0"/>
                      <a:r>
                        <a:rPr lang="lv-LV" sz="1100" dirty="0"/>
                        <a:t>C</a:t>
                      </a:r>
                      <a:r>
                        <a:rPr lang="en-GB" sz="1100" dirty="0" err="1"/>
                        <a:t>ivil</a:t>
                      </a:r>
                      <a:r>
                        <a:rPr lang="en-GB" sz="1100" dirty="0"/>
                        <a:t> disturbances</a:t>
                      </a:r>
                      <a:r>
                        <a:rPr lang="en-gb" sz="1100" dirty="0"/>
                        <a:t>, </a:t>
                      </a:r>
                      <a:r>
                        <a:rPr lang="en-GB" sz="1100" dirty="0"/>
                        <a:t>internal </a:t>
                      </a:r>
                      <a:r>
                        <a:rPr lang="lv-LV" sz="1100" dirty="0" err="1"/>
                        <a:t>conflicts</a:t>
                      </a:r>
                      <a:r>
                        <a:rPr lang="en-gb" sz="1100" dirty="0"/>
                        <a:t>, discovery of a substance or object of unknown origin</a:t>
                      </a:r>
                    </a:p>
                  </a:txBody>
                  <a:tcPr marL="72000" marR="72000" marT="0" marB="0" anchor="ctr">
                    <a:lnL w="38100" cap="flat" cmpd="sng" algn="ctr">
                      <a:noFill/>
                      <a:prstDash val="solid"/>
                      <a:round/>
                      <a:headEnd type="none" w="med" len="med"/>
                      <a:tailEnd type="none" w="med" len="med"/>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637930440"/>
                  </a:ext>
                </a:extLst>
              </a:tr>
              <a:tr h="459820">
                <a:tc>
                  <a:txBody>
                    <a:bodyPr/>
                    <a:lstStyle/>
                    <a:p>
                      <a:pPr rtl="0"/>
                      <a:r>
                        <a:rPr lang="en-gb" sz="1100" b="1" dirty="0">
                          <a:solidFill>
                            <a:schemeClr val="tx1"/>
                          </a:solidFill>
                        </a:rPr>
                        <a:t>State Border Guard</a:t>
                      </a:r>
                    </a:p>
                  </a:txBody>
                  <a:tcPr marL="72000" marR="72000" marT="0" marB="0" anchor="ctr">
                    <a:lnL w="12700" cmpd="sng">
                      <a:noFill/>
                    </a:lnL>
                    <a:lnR w="381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A4A3B2"/>
                    </a:solidFill>
                  </a:tcPr>
                </a:tc>
                <a:tc>
                  <a:txBody>
                    <a:bodyPr/>
                    <a:lstStyle/>
                    <a:p>
                      <a:pPr algn="l" rtl="0"/>
                      <a:r>
                        <a:rPr lang="en-gb" sz="1100"/>
                        <a:t>Air transport accident</a:t>
                      </a:r>
                    </a:p>
                  </a:txBody>
                  <a:tcPr marL="72000" marR="72000" marT="0" marB="0" anchor="ctr">
                    <a:lnL w="38100" cap="flat" cmpd="sng" algn="ctr">
                      <a:noFill/>
                      <a:prstDash val="solid"/>
                      <a:round/>
                      <a:headEnd type="none" w="med" len="med"/>
                      <a:tailEnd type="none" w="med" len="med"/>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216614524"/>
                  </a:ext>
                </a:extLst>
              </a:tr>
              <a:tr h="459820">
                <a:tc>
                  <a:txBody>
                    <a:bodyPr/>
                    <a:lstStyle/>
                    <a:p>
                      <a:pPr rtl="0"/>
                      <a:r>
                        <a:rPr lang="en-gb" sz="1100" b="1">
                          <a:solidFill>
                            <a:schemeClr val="tx1"/>
                          </a:solidFill>
                        </a:rPr>
                        <a:t>State Security Service</a:t>
                      </a:r>
                    </a:p>
                  </a:txBody>
                  <a:tcPr marL="72000" marR="72000" marT="0" marB="0" anchor="ctr">
                    <a:lnL w="12700" cmpd="sng">
                      <a:noFill/>
                    </a:lnL>
                    <a:lnR w="381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A4A3B2"/>
                    </a:solidFill>
                  </a:tcPr>
                </a:tc>
                <a:tc>
                  <a:txBody>
                    <a:bodyPr/>
                    <a:lstStyle/>
                    <a:p>
                      <a:pPr algn="l" rtl="0"/>
                      <a:r>
                        <a:rPr lang="en-gb" sz="1100" dirty="0"/>
                        <a:t>Terrorist act</a:t>
                      </a:r>
                    </a:p>
                  </a:txBody>
                  <a:tcPr marL="72000" marR="72000" marT="0" marB="0" anchor="ctr">
                    <a:lnL w="38100" cap="flat" cmpd="sng" algn="ctr">
                      <a:noFill/>
                      <a:prstDash val="solid"/>
                      <a:round/>
                      <a:headEnd type="none" w="med" len="med"/>
                      <a:tailEnd type="none" w="med" len="med"/>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1397194"/>
                  </a:ext>
                </a:extLst>
              </a:tr>
              <a:tr h="459820">
                <a:tc>
                  <a:txBody>
                    <a:bodyPr/>
                    <a:lstStyle/>
                    <a:p>
                      <a:pPr rtl="0"/>
                      <a:r>
                        <a:rPr lang="en-US" sz="1100" b="1" dirty="0">
                          <a:solidFill>
                            <a:schemeClr val="tx1"/>
                          </a:solidFill>
                        </a:rPr>
                        <a:t>Center For Disease Prevention and Control</a:t>
                      </a:r>
                      <a:endParaRPr lang="lv-LV" sz="1100" b="1" dirty="0">
                        <a:solidFill>
                          <a:schemeClr val="tx1"/>
                        </a:solidFill>
                      </a:endParaRPr>
                    </a:p>
                  </a:txBody>
                  <a:tcPr marL="72000" marR="72000" marT="0" marB="0" anchor="ctr">
                    <a:lnL w="12700" cmpd="sng">
                      <a:noFill/>
                    </a:lnL>
                    <a:lnR w="381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A4A3B2"/>
                    </a:solidFill>
                  </a:tcPr>
                </a:tc>
                <a:tc>
                  <a:txBody>
                    <a:bodyPr/>
                    <a:lstStyle/>
                    <a:p>
                      <a:pPr algn="l" rtl="0"/>
                      <a:r>
                        <a:rPr lang="en-gb" sz="1100"/>
                        <a:t>Epidemic</a:t>
                      </a:r>
                    </a:p>
                  </a:txBody>
                  <a:tcPr marL="72000" marR="72000" marT="0" marB="0" anchor="ctr">
                    <a:lnL w="38100" cap="flat" cmpd="sng" algn="ctr">
                      <a:noFill/>
                      <a:prstDash val="solid"/>
                      <a:round/>
                      <a:headEnd type="none" w="med" len="med"/>
                      <a:tailEnd type="none" w="med" len="med"/>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573789145"/>
                  </a:ext>
                </a:extLst>
              </a:tr>
              <a:tr h="459820">
                <a:tc>
                  <a:txBody>
                    <a:bodyPr/>
                    <a:lstStyle/>
                    <a:p>
                      <a:pPr rtl="0"/>
                      <a:r>
                        <a:rPr lang="en-gb" sz="1100" b="1">
                          <a:solidFill>
                            <a:schemeClr val="tx1"/>
                          </a:solidFill>
                        </a:rPr>
                        <a:t>State Environmental Service</a:t>
                      </a:r>
                    </a:p>
                  </a:txBody>
                  <a:tcPr marL="72000" marR="72000" marT="0" marB="0" anchor="ctr">
                    <a:lnL w="12700" cmpd="sng">
                      <a:noFill/>
                    </a:lnL>
                    <a:lnR w="381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A4A3B2"/>
                    </a:solidFill>
                  </a:tcPr>
                </a:tc>
                <a:tc>
                  <a:txBody>
                    <a:bodyPr/>
                    <a:lstStyle/>
                    <a:p>
                      <a:pPr algn="l" rtl="0"/>
                      <a:r>
                        <a:rPr lang="en-gb" sz="1100" dirty="0"/>
                        <a:t>Hazardous waste (orphan) management</a:t>
                      </a:r>
                    </a:p>
                  </a:txBody>
                  <a:tcPr marL="72000" marR="72000" marT="0" marB="0" anchor="ctr">
                    <a:lnL w="38100" cap="flat" cmpd="sng" algn="ctr">
                      <a:noFill/>
                      <a:prstDash val="solid"/>
                      <a:round/>
                      <a:headEnd type="none" w="med" len="med"/>
                      <a:tailEnd type="none" w="med" len="med"/>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072462255"/>
                  </a:ext>
                </a:extLst>
              </a:tr>
              <a:tr h="459820">
                <a:tc>
                  <a:txBody>
                    <a:bodyPr/>
                    <a:lstStyle/>
                    <a:p>
                      <a:pPr rtl="0"/>
                      <a:r>
                        <a:rPr lang="en-GB" sz="1100" b="1" dirty="0">
                          <a:solidFill>
                            <a:schemeClr val="tx1"/>
                          </a:solidFill>
                        </a:rPr>
                        <a:t>State Forestry Service</a:t>
                      </a:r>
                      <a:endParaRPr lang="en-gb" sz="1100" b="1" dirty="0">
                        <a:solidFill>
                          <a:schemeClr val="tx1"/>
                        </a:solidFill>
                      </a:endParaRPr>
                    </a:p>
                  </a:txBody>
                  <a:tcPr marL="72000" marR="72000" marT="0" marB="0" anchor="ctr">
                    <a:lnL w="12700" cmpd="sng">
                      <a:noFill/>
                    </a:lnL>
                    <a:lnR w="381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A4A3B2"/>
                    </a:solidFill>
                  </a:tcPr>
                </a:tc>
                <a:tc>
                  <a:txBody>
                    <a:bodyPr/>
                    <a:lstStyle/>
                    <a:p>
                      <a:pPr algn="l" rtl="0"/>
                      <a:r>
                        <a:rPr lang="en-GB" sz="1100" dirty="0"/>
                        <a:t>Fire-fighting</a:t>
                      </a:r>
                      <a:r>
                        <a:rPr lang="lv-LV" sz="1100" dirty="0"/>
                        <a:t> </a:t>
                      </a:r>
                      <a:r>
                        <a:rPr lang="en-gb" sz="1100" dirty="0"/>
                        <a:t>in forests and marshes</a:t>
                      </a:r>
                    </a:p>
                  </a:txBody>
                  <a:tcPr marL="72000" marR="72000" marT="0" marB="0" anchor="ctr">
                    <a:lnL w="38100" cap="flat" cmpd="sng" algn="ctr">
                      <a:noFill/>
                      <a:prstDash val="solid"/>
                      <a:round/>
                      <a:headEnd type="none" w="med" len="med"/>
                      <a:tailEnd type="none" w="med" len="med"/>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13142248"/>
                  </a:ext>
                </a:extLst>
              </a:tr>
              <a:tr h="459820">
                <a:tc>
                  <a:txBody>
                    <a:bodyPr/>
                    <a:lstStyle/>
                    <a:p>
                      <a:pPr rtl="0"/>
                      <a:r>
                        <a:rPr lang="en-gb" sz="1100" b="1" kern="1200">
                          <a:solidFill>
                            <a:schemeClr val="tx1"/>
                          </a:solidFill>
                          <a:latin typeface="+mn-lt"/>
                          <a:ea typeface="+mn-ea"/>
                          <a:cs typeface="+mn-cs"/>
                        </a:rPr>
                        <a:t>Food and Veterinary Service</a:t>
                      </a:r>
                    </a:p>
                  </a:txBody>
                  <a:tcPr marL="72000" marR="72000" marT="0" marB="0" anchor="ctr">
                    <a:lnL w="12700" cmpd="sng">
                      <a:noFill/>
                    </a:lnL>
                    <a:lnR w="381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A4A3B2"/>
                    </a:solidFill>
                  </a:tcPr>
                </a:tc>
                <a:tc>
                  <a:txBody>
                    <a:bodyPr/>
                    <a:lstStyle/>
                    <a:p>
                      <a:pPr marL="0" algn="l" defTabSz="914400" rtl="0" eaLnBrk="1" latinLnBrk="0" hangingPunct="1"/>
                      <a:r>
                        <a:rPr lang="en-gb" sz="1100" kern="1200" dirty="0">
                          <a:solidFill>
                            <a:schemeClr val="dk1"/>
                          </a:solidFill>
                          <a:latin typeface="+mn-lt"/>
                          <a:ea typeface="+mn-ea"/>
                          <a:cs typeface="+mn-cs"/>
                        </a:rPr>
                        <a:t>Epizootics</a:t>
                      </a:r>
                    </a:p>
                  </a:txBody>
                  <a:tcPr marL="72000" marR="72000" marT="0" marB="0" anchor="ctr">
                    <a:lnL w="38100" cap="flat" cmpd="sng" algn="ctr">
                      <a:noFill/>
                      <a:prstDash val="solid"/>
                      <a:round/>
                      <a:headEnd type="none" w="med" len="med"/>
                      <a:tailEnd type="none" w="med" len="med"/>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593122139"/>
                  </a:ext>
                </a:extLst>
              </a:tr>
              <a:tr h="459820">
                <a:tc>
                  <a:txBody>
                    <a:bodyPr/>
                    <a:lstStyle/>
                    <a:p>
                      <a:pPr rtl="0"/>
                      <a:r>
                        <a:rPr lang="lv-LV" sz="1100" b="1" kern="1200" dirty="0" err="1">
                          <a:solidFill>
                            <a:schemeClr val="tx1"/>
                          </a:solidFill>
                          <a:latin typeface="+mn-lt"/>
                          <a:ea typeface="+mn-ea"/>
                          <a:cs typeface="+mn-cs"/>
                        </a:rPr>
                        <a:t>State</a:t>
                      </a:r>
                      <a:r>
                        <a:rPr lang="en-gb" sz="1100" b="1" kern="1200" dirty="0">
                          <a:solidFill>
                            <a:schemeClr val="tx1"/>
                          </a:solidFill>
                          <a:latin typeface="+mn-lt"/>
                          <a:ea typeface="+mn-ea"/>
                          <a:cs typeface="+mn-cs"/>
                        </a:rPr>
                        <a:t> Plant Protection Service</a:t>
                      </a:r>
                    </a:p>
                  </a:txBody>
                  <a:tcPr marL="72000" marR="72000" marT="0" marB="0" anchor="ctr">
                    <a:lnL w="12700" cmpd="sng">
                      <a:noFill/>
                    </a:lnL>
                    <a:lnR w="381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A4A3B2"/>
                    </a:solidFill>
                  </a:tcPr>
                </a:tc>
                <a:tc>
                  <a:txBody>
                    <a:bodyPr/>
                    <a:lstStyle/>
                    <a:p>
                      <a:pPr marL="0" algn="l" defTabSz="914400" rtl="0" eaLnBrk="1" latinLnBrk="0" hangingPunct="1"/>
                      <a:r>
                        <a:rPr lang="en-gb" sz="1100" kern="1200" dirty="0" err="1">
                          <a:solidFill>
                            <a:schemeClr val="dk1"/>
                          </a:solidFill>
                          <a:latin typeface="+mn-lt"/>
                          <a:ea typeface="+mn-ea"/>
                          <a:cs typeface="+mn-cs"/>
                        </a:rPr>
                        <a:t>Epiphytotia</a:t>
                      </a:r>
                      <a:endParaRPr lang="lv-LV" sz="1100" kern="1200" dirty="0">
                        <a:solidFill>
                          <a:schemeClr val="dk1"/>
                        </a:solidFill>
                        <a:latin typeface="+mn-lt"/>
                        <a:ea typeface="+mn-ea"/>
                        <a:cs typeface="+mn-cs"/>
                      </a:endParaRPr>
                    </a:p>
                  </a:txBody>
                  <a:tcPr marL="72000" marR="72000" marT="0" marB="0" anchor="ctr">
                    <a:lnL w="38100" cap="flat" cmpd="sng" algn="ctr">
                      <a:noFill/>
                      <a:prstDash val="solid"/>
                      <a:round/>
                      <a:headEnd type="none" w="med" len="med"/>
                      <a:tailEnd type="none" w="med" len="med"/>
                    </a:lnL>
                    <a:lnR w="12700" cmpd="sng">
                      <a:noFill/>
                    </a:lnR>
                    <a:lnT w="3175"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597687524"/>
                  </a:ext>
                </a:extLst>
              </a:tr>
            </a:tbl>
          </a:graphicData>
        </a:graphic>
      </p:graphicFrame>
      <p:sp>
        <p:nvSpPr>
          <p:cNvPr id="3" name="Rectangle 2">
            <a:extLst>
              <a:ext uri="{FF2B5EF4-FFF2-40B4-BE49-F238E27FC236}">
                <a16:creationId xmlns:a16="http://schemas.microsoft.com/office/drawing/2014/main" id="{FC98E99F-ACE1-617A-495A-7D8E10DBEBD5}"/>
              </a:ext>
            </a:extLst>
          </p:cNvPr>
          <p:cNvSpPr/>
          <p:nvPr/>
        </p:nvSpPr>
        <p:spPr>
          <a:xfrm>
            <a:off x="0" y="3451084"/>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4" name="Freeform 50">
            <a:extLst>
              <a:ext uri="{FF2B5EF4-FFF2-40B4-BE49-F238E27FC236}">
                <a16:creationId xmlns:a16="http://schemas.microsoft.com/office/drawing/2014/main" id="{7DA48929-2BFA-F37A-C48D-AD5FD45BCD8D}"/>
              </a:ext>
            </a:extLst>
          </p:cNvPr>
          <p:cNvSpPr>
            <a:spLocks noChangeAspect="1"/>
          </p:cNvSpPr>
          <p:nvPr/>
        </p:nvSpPr>
        <p:spPr bwMode="auto">
          <a:xfrm>
            <a:off x="448735" y="3703593"/>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US" sz="983"/>
          </a:p>
        </p:txBody>
      </p:sp>
      <p:sp>
        <p:nvSpPr>
          <p:cNvPr id="7" name="Google Shape;2685;p25">
            <a:extLst>
              <a:ext uri="{FF2B5EF4-FFF2-40B4-BE49-F238E27FC236}">
                <a16:creationId xmlns:a16="http://schemas.microsoft.com/office/drawing/2014/main" id="{B0E2E9C6-3B73-F303-0A2C-51429E1831ED}"/>
              </a:ext>
            </a:extLst>
          </p:cNvPr>
          <p:cNvSpPr txBox="1"/>
          <p:nvPr/>
        </p:nvSpPr>
        <p:spPr>
          <a:xfrm>
            <a:off x="874395" y="3616678"/>
            <a:ext cx="1624965" cy="457048"/>
          </a:xfrm>
          <a:prstGeom prst="rect">
            <a:avLst/>
          </a:prstGeom>
          <a:noFill/>
          <a:ln>
            <a:noFill/>
          </a:ln>
        </p:spPr>
        <p:txBody>
          <a:bodyPr spcFirstLastPara="1" wrap="square" lIns="0" tIns="0" rIns="72000" bIns="0" rtlCol="0" anchor="ctr" anchorCtr="0">
            <a:spAutoFit/>
          </a:bodyPr>
          <a:lstStyle/>
          <a:p>
            <a:pPr marR="0" lvl="0" algn="l" rtl="0">
              <a:lnSpc>
                <a:spcPct val="90000"/>
              </a:lnSpc>
              <a:spcBef>
                <a:spcPts val="0"/>
              </a:spcBef>
              <a:spcAft>
                <a:spcPts val="0"/>
              </a:spcAft>
              <a:buClr>
                <a:srgbClr val="FFFFFF"/>
              </a:buClr>
              <a:buSzPts val="960"/>
            </a:pPr>
            <a:r>
              <a:rPr lang="en-US" sz="1100" dirty="0">
                <a:latin typeface="Arial"/>
                <a:ea typeface="Arial"/>
                <a:cs typeface="Arial"/>
                <a:sym typeface="Arial"/>
                <a:hlinkClick r:id="rId3">
                  <a:extLst>
                    <a:ext uri="{A12FA001-AC4F-418D-AE19-62706E023703}">
                      <ahyp:hlinkClr xmlns:ahyp="http://schemas.microsoft.com/office/drawing/2018/hyperlinkcolor" val="tx"/>
                    </a:ext>
                  </a:extLst>
                </a:hlinkClick>
              </a:rPr>
              <a:t>Civil Protection and Disaster Management Law</a:t>
            </a:r>
            <a:endParaRPr lang="en-GB" sz="1100" dirty="0">
              <a:latin typeface="Arial"/>
              <a:ea typeface="Arial"/>
              <a:cs typeface="Arial"/>
              <a:sym typeface="Arial"/>
            </a:endParaRPr>
          </a:p>
        </p:txBody>
      </p:sp>
      <p:sp>
        <p:nvSpPr>
          <p:cNvPr id="8" name="Rectangle 7">
            <a:extLst>
              <a:ext uri="{FF2B5EF4-FFF2-40B4-BE49-F238E27FC236}">
                <a16:creationId xmlns:a16="http://schemas.microsoft.com/office/drawing/2014/main" id="{C8D840A2-901B-B428-935B-4FDE675CB26B}"/>
              </a:ext>
            </a:extLst>
          </p:cNvPr>
          <p:cNvSpPr/>
          <p:nvPr/>
        </p:nvSpPr>
        <p:spPr>
          <a:xfrm>
            <a:off x="0" y="4428417"/>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9" name="Freeform 50">
            <a:extLst>
              <a:ext uri="{FF2B5EF4-FFF2-40B4-BE49-F238E27FC236}">
                <a16:creationId xmlns:a16="http://schemas.microsoft.com/office/drawing/2014/main" id="{81D624E2-7D60-2652-F29B-019FDB08526C}"/>
              </a:ext>
            </a:extLst>
          </p:cNvPr>
          <p:cNvSpPr>
            <a:spLocks noChangeAspect="1"/>
          </p:cNvSpPr>
          <p:nvPr/>
        </p:nvSpPr>
        <p:spPr bwMode="auto">
          <a:xfrm>
            <a:off x="448735" y="4680926"/>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US" sz="983"/>
          </a:p>
        </p:txBody>
      </p:sp>
      <p:sp>
        <p:nvSpPr>
          <p:cNvPr id="19" name="Google Shape;2685;p25">
            <a:extLst>
              <a:ext uri="{FF2B5EF4-FFF2-40B4-BE49-F238E27FC236}">
                <a16:creationId xmlns:a16="http://schemas.microsoft.com/office/drawing/2014/main" id="{85DB90FF-BF24-34FC-B016-B02AEF2A6CC9}"/>
              </a:ext>
            </a:extLst>
          </p:cNvPr>
          <p:cNvSpPr txBox="1"/>
          <p:nvPr/>
        </p:nvSpPr>
        <p:spPr>
          <a:xfrm>
            <a:off x="874395" y="4670185"/>
            <a:ext cx="1624965" cy="304699"/>
          </a:xfrm>
          <a:prstGeom prst="rect">
            <a:avLst/>
          </a:prstGeom>
          <a:noFill/>
          <a:ln>
            <a:noFill/>
          </a:ln>
        </p:spPr>
        <p:txBody>
          <a:bodyPr spcFirstLastPara="1" wrap="square" lIns="0" tIns="0" rIns="72000" bIns="0" rtlCol="0" anchor="ctr" anchorCtr="0">
            <a:spAutoFit/>
          </a:bodyPr>
          <a:lstStyle/>
          <a:p>
            <a:pPr marR="0" lvl="0" algn="l" rtl="0">
              <a:lnSpc>
                <a:spcPct val="90000"/>
              </a:lnSpc>
              <a:spcBef>
                <a:spcPts val="0"/>
              </a:spcBef>
              <a:spcAft>
                <a:spcPts val="0"/>
              </a:spcAft>
              <a:buClr>
                <a:srgbClr val="FFFFFF"/>
              </a:buClr>
              <a:buSzPts val="960"/>
            </a:pPr>
            <a:r>
              <a:rPr lang="en-US" sz="1100" dirty="0">
                <a:latin typeface="Arial"/>
                <a:ea typeface="Arial"/>
                <a:cs typeface="Arial"/>
                <a:sym typeface="Arial"/>
                <a:hlinkClick r:id="rId4">
                  <a:extLst>
                    <a:ext uri="{A12FA001-AC4F-418D-AE19-62706E023703}">
                      <ahyp:hlinkClr xmlns:ahyp="http://schemas.microsoft.com/office/drawing/2018/hyperlinkcolor" val="tx"/>
                    </a:ext>
                  </a:extLst>
                </a:hlinkClick>
              </a:rPr>
              <a:t>On the State Civil Protection Plan</a:t>
            </a:r>
            <a:endParaRPr lang="en-GB" sz="1100" dirty="0">
              <a:latin typeface="Arial"/>
              <a:ea typeface="Arial"/>
              <a:cs typeface="Arial"/>
              <a:sym typeface="Arial"/>
            </a:endParaRPr>
          </a:p>
        </p:txBody>
      </p:sp>
      <p:sp>
        <p:nvSpPr>
          <p:cNvPr id="20" name="Rectangle 19">
            <a:extLst>
              <a:ext uri="{FF2B5EF4-FFF2-40B4-BE49-F238E27FC236}">
                <a16:creationId xmlns:a16="http://schemas.microsoft.com/office/drawing/2014/main" id="{A9FBC282-087A-13EC-DE19-1BBB9260A230}"/>
              </a:ext>
            </a:extLst>
          </p:cNvPr>
          <p:cNvSpPr/>
          <p:nvPr/>
        </p:nvSpPr>
        <p:spPr>
          <a:xfrm>
            <a:off x="0" y="538527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1" name="Freeform 50">
            <a:extLst>
              <a:ext uri="{FF2B5EF4-FFF2-40B4-BE49-F238E27FC236}">
                <a16:creationId xmlns:a16="http://schemas.microsoft.com/office/drawing/2014/main" id="{B117DB5B-67A0-DF51-AA31-BEFCA66AFEFC}"/>
              </a:ext>
            </a:extLst>
          </p:cNvPr>
          <p:cNvSpPr>
            <a:spLocks noChangeAspect="1"/>
          </p:cNvSpPr>
          <p:nvPr/>
        </p:nvSpPr>
        <p:spPr bwMode="auto">
          <a:xfrm>
            <a:off x="448735" y="563778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US" sz="983"/>
          </a:p>
        </p:txBody>
      </p:sp>
      <p:sp>
        <p:nvSpPr>
          <p:cNvPr id="24" name="Google Shape;2685;p25">
            <a:extLst>
              <a:ext uri="{FF2B5EF4-FFF2-40B4-BE49-F238E27FC236}">
                <a16:creationId xmlns:a16="http://schemas.microsoft.com/office/drawing/2014/main" id="{31F7578C-717A-9805-2EF1-4989B61B9F32}"/>
              </a:ext>
            </a:extLst>
          </p:cNvPr>
          <p:cNvSpPr txBox="1"/>
          <p:nvPr/>
        </p:nvSpPr>
        <p:spPr>
          <a:xfrm>
            <a:off x="874395" y="5550873"/>
            <a:ext cx="1624965" cy="457048"/>
          </a:xfrm>
          <a:prstGeom prst="rect">
            <a:avLst/>
          </a:prstGeom>
          <a:noFill/>
          <a:ln>
            <a:noFill/>
          </a:ln>
        </p:spPr>
        <p:txBody>
          <a:bodyPr spcFirstLastPara="1" wrap="square" lIns="0" tIns="0" rIns="72000" bIns="0" rtlCol="0" anchor="ctr" anchorCtr="0">
            <a:spAutoFit/>
          </a:bodyPr>
          <a:lstStyle/>
          <a:p>
            <a:pPr marR="0" lvl="0" algn="l" rtl="0">
              <a:lnSpc>
                <a:spcPct val="90000"/>
              </a:lnSpc>
              <a:spcBef>
                <a:spcPts val="0"/>
              </a:spcBef>
              <a:spcAft>
                <a:spcPts val="0"/>
              </a:spcAft>
              <a:buClr>
                <a:srgbClr val="FFFFFF"/>
              </a:buClr>
              <a:buSzPts val="960"/>
            </a:pPr>
            <a:r>
              <a:rPr lang="en-gb" sz="1100">
                <a:latin typeface="Arial"/>
                <a:ea typeface="Arial"/>
                <a:cs typeface="Arial"/>
                <a:sym typeface="Arial"/>
              </a:rPr>
              <a:t>Other sector-specific regulatory documents</a:t>
            </a:r>
          </a:p>
        </p:txBody>
      </p:sp>
      <p:pic>
        <p:nvPicPr>
          <p:cNvPr id="26" name="Graphic 25" descr="Court outline">
            <a:extLst>
              <a:ext uri="{FF2B5EF4-FFF2-40B4-BE49-F238E27FC236}">
                <a16:creationId xmlns:a16="http://schemas.microsoft.com/office/drawing/2014/main" id="{CF3C74A4-8D3B-D23C-FEEF-5E23B7D41E9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8200" y="371475"/>
            <a:ext cx="1077913" cy="1076325"/>
          </a:xfrm>
          <a:prstGeom prst="rect">
            <a:avLst/>
          </a:prstGeom>
        </p:spPr>
      </p:pic>
      <p:sp>
        <p:nvSpPr>
          <p:cNvPr id="6" name="Rectangle 5">
            <a:extLst>
              <a:ext uri="{FF2B5EF4-FFF2-40B4-BE49-F238E27FC236}">
                <a16:creationId xmlns:a16="http://schemas.microsoft.com/office/drawing/2014/main" id="{2DC0B864-4746-6C7A-5EEC-965467F5C9D9}"/>
              </a:ext>
            </a:extLst>
          </p:cNvPr>
          <p:cNvSpPr/>
          <p:nvPr/>
        </p:nvSpPr>
        <p:spPr>
          <a:xfrm>
            <a:off x="3102014" y="132067"/>
            <a:ext cx="5342192" cy="216216"/>
          </a:xfrm>
          <a:prstGeom prst="rect">
            <a:avLst/>
          </a:prstGeom>
          <a:noFill/>
          <a:ln>
            <a:noFill/>
          </a:ln>
        </p:spPr>
        <p:txBody>
          <a:bodyPr wrap="none" lIns="0" tIns="0" rIns="0" bIns="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buClr>
                <a:srgbClr val="FFFFFF"/>
              </a:buClr>
              <a:buSzPts val="14400"/>
              <a:defRPr/>
            </a:pPr>
            <a:r>
              <a:rPr lang="en-GB" sz="800" kern="0" dirty="0">
                <a:solidFill>
                  <a:srgbClr val="A4A3B2"/>
                </a:solidFill>
                <a:ea typeface="Georgia"/>
                <a:cs typeface="Georgia"/>
                <a:sym typeface="Georgia"/>
              </a:rPr>
              <a:t>3. CIVIL PROTECTION DUTIES, TASKS AND RIGHTS </a:t>
            </a:r>
          </a:p>
        </p:txBody>
      </p:sp>
      <p:grpSp>
        <p:nvGrpSpPr>
          <p:cNvPr id="12" name="Group 11">
            <a:extLst>
              <a:ext uri="{FF2B5EF4-FFF2-40B4-BE49-F238E27FC236}">
                <a16:creationId xmlns:a16="http://schemas.microsoft.com/office/drawing/2014/main" id="{425EE39E-A751-0C20-E70F-03DC58643AB3}"/>
              </a:ext>
            </a:extLst>
          </p:cNvPr>
          <p:cNvGrpSpPr/>
          <p:nvPr/>
        </p:nvGrpSpPr>
        <p:grpSpPr>
          <a:xfrm>
            <a:off x="7349471" y="130795"/>
            <a:ext cx="4399626" cy="216216"/>
            <a:chOff x="7793031" y="130795"/>
            <a:chExt cx="3714230" cy="217488"/>
          </a:xfrm>
        </p:grpSpPr>
        <p:sp>
          <p:nvSpPr>
            <p:cNvPr id="13" name="Rectangle 12">
              <a:extLst>
                <a:ext uri="{FF2B5EF4-FFF2-40B4-BE49-F238E27FC236}">
                  <a16:creationId xmlns:a16="http://schemas.microsoft.com/office/drawing/2014/main" id="{100DFC48-3974-3E99-D215-890B939B251A}"/>
                </a:ext>
              </a:extLst>
            </p:cNvPr>
            <p:cNvSpPr/>
            <p:nvPr/>
          </p:nvSpPr>
          <p:spPr>
            <a:xfrm>
              <a:off x="7793031" y="130795"/>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effectLst/>
                  <a:uLnTx/>
                  <a:uFillTx/>
                  <a:ea typeface="Georgia"/>
                  <a:cs typeface="Georgia"/>
                  <a:sym typeface="Georgia"/>
                </a:rPr>
                <a:t>3</a:t>
              </a:r>
              <a:r>
                <a:rPr lang="en-GB" sz="800" b="1" kern="0" dirty="0">
                  <a:ea typeface="Georgia"/>
                  <a:cs typeface="Georgia"/>
                  <a:sym typeface="Georgia"/>
                </a:rPr>
                <a:t>.1</a:t>
              </a:r>
              <a:endParaRPr kumimoji="0" lang="en-GB" sz="800" b="1" i="0" u="none" strike="noStrike" kern="0" cap="none" spc="0" normalizeH="0" baseline="0" dirty="0">
                <a:ln>
                  <a:noFill/>
                </a:ln>
                <a:effectLst/>
                <a:uLnTx/>
                <a:uFillTx/>
                <a:ea typeface="Georgia"/>
                <a:cs typeface="Georgia"/>
                <a:sym typeface="Georgia"/>
              </a:endParaRPr>
            </a:p>
          </p:txBody>
        </p:sp>
        <p:sp>
          <p:nvSpPr>
            <p:cNvPr id="14" name="Rectangle 13">
              <a:extLst>
                <a:ext uri="{FF2B5EF4-FFF2-40B4-BE49-F238E27FC236}">
                  <a16:creationId xmlns:a16="http://schemas.microsoft.com/office/drawing/2014/main" id="{AEC5987F-CB73-B47F-4DCB-238694BE25D2}"/>
                </a:ext>
              </a:extLst>
            </p:cNvPr>
            <p:cNvSpPr/>
            <p:nvPr/>
          </p:nvSpPr>
          <p:spPr>
            <a:xfrm>
              <a:off x="11049434" y="130795"/>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solidFill>
                    <a:srgbClr val="A4A3B2"/>
                  </a:solidFill>
                  <a:effectLst/>
                  <a:uLnTx/>
                  <a:uFillTx/>
                  <a:ea typeface="Georgia"/>
                  <a:cs typeface="Georgia"/>
                  <a:sym typeface="Georgia"/>
                </a:rPr>
                <a:t>3</a:t>
              </a:r>
              <a:r>
                <a:rPr lang="en-GB" sz="800" b="1" kern="0" dirty="0">
                  <a:solidFill>
                    <a:srgbClr val="A4A3B2"/>
                  </a:solidFill>
                  <a:ea typeface="Georgia"/>
                  <a:cs typeface="Georgia"/>
                  <a:sym typeface="Georgia"/>
                </a:rPr>
                <a:t>.2</a:t>
              </a:r>
              <a:endParaRPr kumimoji="0" lang="en-GB" sz="800" b="1" i="0" u="none" strike="noStrike" kern="0" cap="none" spc="0" normalizeH="0" baseline="0" dirty="0">
                <a:ln>
                  <a:noFill/>
                </a:ln>
                <a:solidFill>
                  <a:srgbClr val="A4A3B2"/>
                </a:solidFill>
                <a:effectLst/>
                <a:uLnTx/>
                <a:uFillTx/>
                <a:ea typeface="Georgia"/>
                <a:cs typeface="Georgia"/>
                <a:sym typeface="Georgia"/>
              </a:endParaRPr>
            </a:p>
          </p:txBody>
        </p:sp>
        <p:sp>
          <p:nvSpPr>
            <p:cNvPr id="15" name="Rectangle 14">
              <a:extLst>
                <a:ext uri="{FF2B5EF4-FFF2-40B4-BE49-F238E27FC236}">
                  <a16:creationId xmlns:a16="http://schemas.microsoft.com/office/drawing/2014/main" id="{F15F02DF-D95A-2807-BF0C-031E501365A1}"/>
                </a:ext>
              </a:extLst>
            </p:cNvPr>
            <p:cNvSpPr/>
            <p:nvPr/>
          </p:nvSpPr>
          <p:spPr>
            <a:xfrm>
              <a:off x="8034858" y="130795"/>
              <a:ext cx="2988749"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effectLst/>
                  <a:uLnTx/>
                  <a:uFillTx/>
                  <a:ea typeface="Georgia"/>
                  <a:cs typeface="Georgia"/>
                  <a:sym typeface="Georgia"/>
                </a:rPr>
                <a:t>Duties, Tasks and Rights of State Authorities, Local Governments, </a:t>
              </a:r>
              <a:br>
                <a:rPr lang="en-GB" sz="800" b="1" i="0" u="none" strike="noStrike" kern="0" cap="none" spc="0" normalizeH="0" dirty="0">
                  <a:ln>
                    <a:noFill/>
                  </a:ln>
                  <a:effectLst/>
                  <a:uLnTx/>
                  <a:uFillTx/>
                  <a:ea typeface="Georgia"/>
                  <a:cs typeface="Georgia"/>
                  <a:sym typeface="Georgia"/>
                </a:rPr>
              </a:br>
              <a:r>
                <a:rPr lang="en-GB" sz="800" b="1" i="0" u="none" strike="noStrike" kern="0" cap="none" spc="0" normalizeH="0" dirty="0">
                  <a:ln>
                    <a:noFill/>
                  </a:ln>
                  <a:effectLst/>
                  <a:uLnTx/>
                  <a:uFillTx/>
                  <a:ea typeface="Georgia"/>
                  <a:cs typeface="Georgia"/>
                  <a:sym typeface="Georgia"/>
                </a:rPr>
                <a:t>Legal and Natural Persons in the Field of Civil Protection</a:t>
              </a:r>
              <a:endParaRPr kumimoji="0" lang="en-GB" sz="800" b="1" i="0" u="none" strike="noStrike" kern="0" cap="none" spc="0" normalizeH="0" baseline="0" dirty="0">
                <a:ln>
                  <a:noFill/>
                </a:ln>
                <a:effectLst/>
                <a:uLnTx/>
                <a:uFillTx/>
                <a:ea typeface="Georgia"/>
                <a:cs typeface="Georgia"/>
                <a:sym typeface="Georgia"/>
              </a:endParaRPr>
            </a:p>
          </p:txBody>
        </p:sp>
        <p:sp>
          <p:nvSpPr>
            <p:cNvPr id="16" name="Rectangle 15">
              <a:extLst>
                <a:ext uri="{FF2B5EF4-FFF2-40B4-BE49-F238E27FC236}">
                  <a16:creationId xmlns:a16="http://schemas.microsoft.com/office/drawing/2014/main" id="{9C878D0E-6CAF-7A26-3F4D-6EB8B935A2DE}"/>
                </a:ext>
              </a:extLst>
            </p:cNvPr>
            <p:cNvSpPr/>
            <p:nvPr/>
          </p:nvSpPr>
          <p:spPr>
            <a:xfrm>
              <a:off x="11291261" y="130795"/>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solidFill>
                    <a:srgbClr val="A4A3B2"/>
                  </a:solidFill>
                  <a:effectLst/>
                  <a:uLnTx/>
                  <a:uFillTx/>
                  <a:ea typeface="Georgia"/>
                  <a:cs typeface="Georgia"/>
                  <a:sym typeface="Georgia"/>
                </a:rPr>
                <a:t>3.3</a:t>
              </a:r>
            </a:p>
          </p:txBody>
        </p:sp>
      </p:grpSp>
    </p:spTree>
    <p:extLst>
      <p:ext uri="{BB962C8B-B14F-4D97-AF65-F5344CB8AC3E}">
        <p14:creationId xmlns:p14="http://schemas.microsoft.com/office/powerpoint/2010/main" val="25957143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 name="Picture 59">
            <a:extLst>
              <a:ext uri="{FF2B5EF4-FFF2-40B4-BE49-F238E27FC236}">
                <a16:creationId xmlns:a16="http://schemas.microsoft.com/office/drawing/2014/main" id="{9A151D6E-9A89-81F7-BCE9-837401ECA627}"/>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27329" r="5319"/>
          <a:stretch/>
        </p:blipFill>
        <p:spPr>
          <a:xfrm>
            <a:off x="0" y="2926483"/>
            <a:ext cx="3971925" cy="3931517"/>
          </a:xfrm>
          <a:prstGeom prst="rect">
            <a:avLst/>
          </a:prstGeom>
        </p:spPr>
      </p:pic>
      <p:sp>
        <p:nvSpPr>
          <p:cNvPr id="30" name="Google Shape;118;p22">
            <a:extLst>
              <a:ext uri="{FF2B5EF4-FFF2-40B4-BE49-F238E27FC236}">
                <a16:creationId xmlns:a16="http://schemas.microsoft.com/office/drawing/2014/main" id="{67D2CC45-BFE3-3D2F-6438-5A3FA9453AAF}"/>
              </a:ext>
            </a:extLst>
          </p:cNvPr>
          <p:cNvSpPr txBox="1"/>
          <p:nvPr/>
        </p:nvSpPr>
        <p:spPr>
          <a:xfrm>
            <a:off x="4327525" y="3252768"/>
            <a:ext cx="7421602" cy="432000"/>
          </a:xfrm>
          <a:prstGeom prst="rect">
            <a:avLst/>
          </a:prstGeom>
          <a:solidFill>
            <a:srgbClr val="CFD6E8"/>
          </a:solidFill>
          <a:ln>
            <a:noFill/>
          </a:ln>
        </p:spPr>
        <p:txBody>
          <a:bodyPr spcFirstLastPara="1" wrap="square" lIns="72000" tIns="72000" rIns="72000" bIns="72000" rtlCol="0" anchor="ctr" anchorCtr="0">
            <a:noAutofit/>
          </a:bodyPr>
          <a:lstStyle/>
          <a:p>
            <a:pPr rtl="0"/>
            <a:r>
              <a:rPr lang="en-gb" sz="1400" b="1"/>
              <a:t>Tasks</a:t>
            </a:r>
          </a:p>
        </p:txBody>
      </p:sp>
      <p:sp>
        <p:nvSpPr>
          <p:cNvPr id="2" name="Title 1">
            <a:extLst>
              <a:ext uri="{FF2B5EF4-FFF2-40B4-BE49-F238E27FC236}">
                <a16:creationId xmlns:a16="http://schemas.microsoft.com/office/drawing/2014/main" id="{718A583C-54BD-0B84-B21C-BD9A79904DF2}"/>
              </a:ext>
            </a:extLst>
          </p:cNvPr>
          <p:cNvSpPr>
            <a:spLocks noGrp="1"/>
          </p:cNvSpPr>
          <p:nvPr>
            <p:ph type="title"/>
          </p:nvPr>
        </p:nvSpPr>
        <p:spPr>
          <a:xfrm>
            <a:off x="442913" y="432001"/>
            <a:ext cx="11306175" cy="1387274"/>
          </a:xfrm>
        </p:spPr>
        <p:txBody>
          <a:bodyPr vert="horz" rtlCol="0">
            <a:normAutofit/>
          </a:bodyPr>
          <a:lstStyle/>
          <a:p>
            <a:pPr rtl="0"/>
            <a:r>
              <a:rPr lang="en-US" dirty="0"/>
              <a:t>Operational Control Centre of Civil Protection</a:t>
            </a:r>
            <a:br>
              <a:rPr lang="en-US" dirty="0"/>
            </a:br>
            <a:r>
              <a:rPr lang="lv-LV" dirty="0"/>
              <a:t>T</a:t>
            </a:r>
            <a:r>
              <a:rPr lang="en-gb" dirty="0"/>
              <a:t>asks in </a:t>
            </a:r>
            <a:r>
              <a:rPr lang="lv-LV" dirty="0"/>
              <a:t>C</a:t>
            </a:r>
            <a:r>
              <a:rPr lang="en-gb" dirty="0" err="1"/>
              <a:t>ivil</a:t>
            </a:r>
            <a:r>
              <a:rPr lang="en-gb" dirty="0"/>
              <a:t> </a:t>
            </a:r>
            <a:r>
              <a:rPr lang="lv-LV" dirty="0"/>
              <a:t>P</a:t>
            </a:r>
            <a:r>
              <a:rPr lang="en-gb" dirty="0" err="1"/>
              <a:t>rotection</a:t>
            </a:r>
            <a:r>
              <a:rPr lang="en-gb" dirty="0"/>
              <a:t> and </a:t>
            </a:r>
            <a:r>
              <a:rPr lang="lv-LV" dirty="0"/>
              <a:t>D</a:t>
            </a:r>
            <a:r>
              <a:rPr lang="en-gb" dirty="0" err="1"/>
              <a:t>isaster</a:t>
            </a:r>
            <a:r>
              <a:rPr lang="en-gb" dirty="0"/>
              <a:t> </a:t>
            </a:r>
            <a:r>
              <a:rPr lang="lv-LV" dirty="0"/>
              <a:t>M</a:t>
            </a:r>
            <a:r>
              <a:rPr lang="en-gb" dirty="0" err="1"/>
              <a:t>anagement</a:t>
            </a:r>
            <a:r>
              <a:rPr lang="en-gb" dirty="0"/>
              <a:t> </a:t>
            </a:r>
            <a:endParaRPr lang="en-US" dirty="0"/>
          </a:p>
        </p:txBody>
      </p:sp>
      <p:sp>
        <p:nvSpPr>
          <p:cNvPr id="4" name="Slide Number Placeholder 3">
            <a:extLst>
              <a:ext uri="{FF2B5EF4-FFF2-40B4-BE49-F238E27FC236}">
                <a16:creationId xmlns:a16="http://schemas.microsoft.com/office/drawing/2014/main" id="{B9F02EFD-4505-0847-8A02-40666C7C68D7}"/>
              </a:ext>
            </a:extLst>
          </p:cNvPr>
          <p:cNvSpPr>
            <a:spLocks noGrp="1"/>
          </p:cNvSpPr>
          <p:nvPr>
            <p:ph type="sldNum" sz="quarter" idx="11"/>
          </p:nvPr>
        </p:nvSpPr>
        <p:spPr/>
        <p:txBody>
          <a:bodyPr rtlCol="0"/>
          <a:lstStyle/>
          <a:p>
            <a:pPr rtl="0"/>
            <a:fld id="{7870704B-CE94-48CC-AF30-84932A1262A7}" type="slidenum">
              <a:rPr lang="en-GB" smtClean="0"/>
              <a:pPr/>
              <a:t>16</a:t>
            </a:fld>
            <a:endParaRPr lang="en-GB"/>
          </a:p>
        </p:txBody>
      </p:sp>
      <p:sp>
        <p:nvSpPr>
          <p:cNvPr id="24" name="Rectangle 23">
            <a:extLst>
              <a:ext uri="{FF2B5EF4-FFF2-40B4-BE49-F238E27FC236}">
                <a16:creationId xmlns:a16="http://schemas.microsoft.com/office/drawing/2014/main" id="{B83BB880-6A8F-BAE8-616E-2F672AADB208}"/>
              </a:ext>
            </a:extLst>
          </p:cNvPr>
          <p:cNvSpPr/>
          <p:nvPr/>
        </p:nvSpPr>
        <p:spPr>
          <a:xfrm>
            <a:off x="0" y="1809614"/>
            <a:ext cx="11749088" cy="1118781"/>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6" name="TextBox 25">
            <a:extLst>
              <a:ext uri="{FF2B5EF4-FFF2-40B4-BE49-F238E27FC236}">
                <a16:creationId xmlns:a16="http://schemas.microsoft.com/office/drawing/2014/main" id="{271987B3-FA8C-6300-00DB-410666923AEC}"/>
              </a:ext>
            </a:extLst>
          </p:cNvPr>
          <p:cNvSpPr txBox="1"/>
          <p:nvPr/>
        </p:nvSpPr>
        <p:spPr>
          <a:xfrm>
            <a:off x="442913" y="1944270"/>
            <a:ext cx="11306175" cy="849468"/>
          </a:xfrm>
          <a:prstGeom prst="rect">
            <a:avLst/>
          </a:prstGeom>
          <a:noFill/>
        </p:spPr>
        <p:txBody>
          <a:bodyPr wrap="square" lIns="0" tIns="0" rIns="0" bIns="0" rtlCol="0" anchor="ctr">
            <a:noAutofit/>
          </a:bodyPr>
          <a:lstStyle/>
          <a:p>
            <a:pPr rtl="0"/>
            <a:r>
              <a:rPr lang="en-US" sz="1400" b="0" dirty="0">
                <a:solidFill>
                  <a:schemeClr val="bg1"/>
                </a:solidFill>
                <a:ea typeface="+mn-lt"/>
                <a:cs typeface="+mn-lt"/>
              </a:rPr>
              <a:t>The operation of the civil protection system in the case of war, military invasion or threat thereof shall be </a:t>
            </a:r>
            <a:r>
              <a:rPr lang="en-US" sz="1400" b="0" dirty="0" err="1">
                <a:solidFill>
                  <a:schemeClr val="bg1"/>
                </a:solidFill>
                <a:ea typeface="+mn-lt"/>
                <a:cs typeface="+mn-lt"/>
              </a:rPr>
              <a:t>organised</a:t>
            </a:r>
            <a:r>
              <a:rPr lang="en-US" sz="1400" b="0" dirty="0">
                <a:solidFill>
                  <a:schemeClr val="bg1"/>
                </a:solidFill>
                <a:ea typeface="+mn-lt"/>
                <a:cs typeface="+mn-lt"/>
              </a:rPr>
              <a:t> by an operational </a:t>
            </a:r>
            <a:endParaRPr lang="lv-LV" sz="1400" b="0" dirty="0">
              <a:solidFill>
                <a:schemeClr val="bg1"/>
              </a:solidFill>
              <a:ea typeface="+mn-lt"/>
              <a:cs typeface="+mn-lt"/>
            </a:endParaRPr>
          </a:p>
          <a:p>
            <a:pPr rtl="0"/>
            <a:r>
              <a:rPr lang="en-US" sz="1400" b="0" dirty="0">
                <a:solidFill>
                  <a:schemeClr val="bg1"/>
                </a:solidFill>
                <a:ea typeface="+mn-lt"/>
                <a:cs typeface="+mn-lt"/>
              </a:rPr>
              <a:t>control </a:t>
            </a:r>
            <a:r>
              <a:rPr lang="en-US" sz="1400" b="0" dirty="0" err="1">
                <a:solidFill>
                  <a:schemeClr val="bg1"/>
                </a:solidFill>
                <a:ea typeface="+mn-lt"/>
                <a:cs typeface="+mn-lt"/>
              </a:rPr>
              <a:t>centre</a:t>
            </a:r>
            <a:r>
              <a:rPr lang="en-US" sz="1400" b="0" dirty="0">
                <a:solidFill>
                  <a:schemeClr val="bg1"/>
                </a:solidFill>
                <a:ea typeface="+mn-lt"/>
                <a:cs typeface="+mn-lt"/>
              </a:rPr>
              <a:t> for civil protection, the activities and analytical capabilities of which need to be improved, and shall be regularly tested in crisis management training</a:t>
            </a:r>
            <a:r>
              <a:rPr lang="lv-LV" sz="1400" b="0" dirty="0">
                <a:solidFill>
                  <a:schemeClr val="bg1"/>
                </a:solidFill>
                <a:ea typeface="+mn-lt"/>
                <a:cs typeface="+mn-lt"/>
              </a:rPr>
              <a:t>.</a:t>
            </a:r>
            <a:endParaRPr lang="lv-LV" sz="1400" b="0" dirty="0">
              <a:solidFill>
                <a:schemeClr val="bg1"/>
              </a:solidFill>
              <a:cs typeface="Arial"/>
            </a:endParaRPr>
          </a:p>
        </p:txBody>
      </p:sp>
      <p:sp>
        <p:nvSpPr>
          <p:cNvPr id="29" name="Google Shape;118;p22">
            <a:extLst>
              <a:ext uri="{FF2B5EF4-FFF2-40B4-BE49-F238E27FC236}">
                <a16:creationId xmlns:a16="http://schemas.microsoft.com/office/drawing/2014/main" id="{399A1A7B-5FCC-3F2F-0DF4-182683D90D12}"/>
              </a:ext>
            </a:extLst>
          </p:cNvPr>
          <p:cNvSpPr txBox="1"/>
          <p:nvPr/>
        </p:nvSpPr>
        <p:spPr>
          <a:xfrm>
            <a:off x="11317087" y="3252768"/>
            <a:ext cx="432000" cy="432000"/>
          </a:xfrm>
          <a:prstGeom prst="rect">
            <a:avLst/>
          </a:prstGeom>
          <a:solidFill>
            <a:srgbClr val="CFD6E8"/>
          </a:solidFill>
          <a:ln>
            <a:noFill/>
          </a:ln>
        </p:spPr>
        <p:txBody>
          <a:bodyPr spcFirstLastPara="1" wrap="square" lIns="72000" tIns="72000" rIns="72000" bIns="72000" rtlCol="0" anchor="ctr" anchorCtr="0">
            <a:noAutofit/>
          </a:bodyPr>
          <a:lstStyle/>
          <a:p>
            <a:pPr rtl="0"/>
            <a:endParaRPr sz="1400" b="1">
              <a:solidFill>
                <a:schemeClr val="lt1"/>
              </a:solidFill>
            </a:endParaRPr>
          </a:p>
        </p:txBody>
      </p:sp>
      <p:sp>
        <p:nvSpPr>
          <p:cNvPr id="32" name="Google Shape;118;p22">
            <a:extLst>
              <a:ext uri="{FF2B5EF4-FFF2-40B4-BE49-F238E27FC236}">
                <a16:creationId xmlns:a16="http://schemas.microsoft.com/office/drawing/2014/main" id="{E51CE227-C347-4EAD-CF5E-0B4AB4044980}"/>
              </a:ext>
            </a:extLst>
          </p:cNvPr>
          <p:cNvSpPr txBox="1"/>
          <p:nvPr/>
        </p:nvSpPr>
        <p:spPr>
          <a:xfrm>
            <a:off x="11245086" y="3252768"/>
            <a:ext cx="72000" cy="432000"/>
          </a:xfrm>
          <a:prstGeom prst="rect">
            <a:avLst/>
          </a:prstGeom>
          <a:solidFill>
            <a:srgbClr val="525A72"/>
          </a:solidFill>
          <a:ln>
            <a:noFill/>
          </a:ln>
        </p:spPr>
        <p:txBody>
          <a:bodyPr spcFirstLastPara="1" wrap="square" lIns="72000" tIns="72000" rIns="72000" bIns="72000" rtlCol="0" anchor="ctr" anchorCtr="0">
            <a:noAutofit/>
          </a:bodyPr>
          <a:lstStyle/>
          <a:p>
            <a:pPr rtl="0"/>
            <a:endParaRPr sz="1400" b="1">
              <a:solidFill>
                <a:schemeClr val="lt1"/>
              </a:solidFill>
            </a:endParaRPr>
          </a:p>
        </p:txBody>
      </p:sp>
      <p:sp>
        <p:nvSpPr>
          <p:cNvPr id="55" name="Google Shape;778;p79">
            <a:extLst>
              <a:ext uri="{FF2B5EF4-FFF2-40B4-BE49-F238E27FC236}">
                <a16:creationId xmlns:a16="http://schemas.microsoft.com/office/drawing/2014/main" id="{BDDC45C3-9498-AC03-60BE-D1C2E1DB0429}"/>
              </a:ext>
            </a:extLst>
          </p:cNvPr>
          <p:cNvSpPr/>
          <p:nvPr/>
        </p:nvSpPr>
        <p:spPr>
          <a:xfrm>
            <a:off x="11389087" y="1891275"/>
            <a:ext cx="288000" cy="288000"/>
          </a:xfrm>
          <a:custGeom>
            <a:avLst/>
            <a:gdLst/>
            <a:ahLst/>
            <a:cxnLst/>
            <a:rect l="l" t="t" r="r" b="b"/>
            <a:pathLst>
              <a:path w="576" h="576" extrusionOk="0">
                <a:moveTo>
                  <a:pt x="336" y="387"/>
                </a:moveTo>
                <a:cubicBezTo>
                  <a:pt x="241" y="387"/>
                  <a:pt x="241" y="387"/>
                  <a:pt x="241" y="387"/>
                </a:cubicBezTo>
                <a:cubicBezTo>
                  <a:pt x="241" y="363"/>
                  <a:pt x="241" y="363"/>
                  <a:pt x="241" y="363"/>
                </a:cubicBezTo>
                <a:cubicBezTo>
                  <a:pt x="265" y="363"/>
                  <a:pt x="265" y="363"/>
                  <a:pt x="265" y="363"/>
                </a:cubicBezTo>
                <a:cubicBezTo>
                  <a:pt x="265" y="227"/>
                  <a:pt x="265" y="227"/>
                  <a:pt x="265" y="227"/>
                </a:cubicBezTo>
                <a:cubicBezTo>
                  <a:pt x="241" y="227"/>
                  <a:pt x="241" y="227"/>
                  <a:pt x="241" y="227"/>
                </a:cubicBezTo>
                <a:cubicBezTo>
                  <a:pt x="241" y="203"/>
                  <a:pt x="241" y="203"/>
                  <a:pt x="241" y="203"/>
                </a:cubicBezTo>
                <a:cubicBezTo>
                  <a:pt x="313" y="203"/>
                  <a:pt x="313" y="203"/>
                  <a:pt x="313" y="203"/>
                </a:cubicBezTo>
                <a:cubicBezTo>
                  <a:pt x="313" y="363"/>
                  <a:pt x="313" y="363"/>
                  <a:pt x="313" y="363"/>
                </a:cubicBezTo>
                <a:cubicBezTo>
                  <a:pt x="336" y="363"/>
                  <a:pt x="336" y="363"/>
                  <a:pt x="336" y="363"/>
                </a:cubicBezTo>
                <a:lnTo>
                  <a:pt x="336" y="387"/>
                </a:lnTo>
                <a:close/>
                <a:moveTo>
                  <a:pt x="361" y="339"/>
                </a:moveTo>
                <a:cubicBezTo>
                  <a:pt x="336" y="339"/>
                  <a:pt x="336" y="339"/>
                  <a:pt x="336" y="339"/>
                </a:cubicBezTo>
                <a:cubicBezTo>
                  <a:pt x="336" y="179"/>
                  <a:pt x="336" y="179"/>
                  <a:pt x="336" y="179"/>
                </a:cubicBezTo>
                <a:cubicBezTo>
                  <a:pt x="217" y="179"/>
                  <a:pt x="217" y="179"/>
                  <a:pt x="217" y="179"/>
                </a:cubicBezTo>
                <a:cubicBezTo>
                  <a:pt x="217" y="251"/>
                  <a:pt x="217" y="251"/>
                  <a:pt x="217" y="251"/>
                </a:cubicBezTo>
                <a:cubicBezTo>
                  <a:pt x="241" y="251"/>
                  <a:pt x="241" y="251"/>
                  <a:pt x="241" y="251"/>
                </a:cubicBezTo>
                <a:cubicBezTo>
                  <a:pt x="241" y="339"/>
                  <a:pt x="241" y="339"/>
                  <a:pt x="241" y="339"/>
                </a:cubicBezTo>
                <a:cubicBezTo>
                  <a:pt x="217" y="339"/>
                  <a:pt x="217" y="339"/>
                  <a:pt x="217" y="339"/>
                </a:cubicBezTo>
                <a:cubicBezTo>
                  <a:pt x="217" y="411"/>
                  <a:pt x="217" y="411"/>
                  <a:pt x="217" y="411"/>
                </a:cubicBezTo>
                <a:cubicBezTo>
                  <a:pt x="361" y="411"/>
                  <a:pt x="361" y="411"/>
                  <a:pt x="361" y="411"/>
                </a:cubicBezTo>
                <a:lnTo>
                  <a:pt x="361" y="339"/>
                </a:lnTo>
                <a:close/>
                <a:moveTo>
                  <a:pt x="289" y="83"/>
                </a:moveTo>
                <a:cubicBezTo>
                  <a:pt x="289" y="83"/>
                  <a:pt x="289" y="83"/>
                  <a:pt x="289" y="83"/>
                </a:cubicBezTo>
                <a:cubicBezTo>
                  <a:pt x="302" y="83"/>
                  <a:pt x="313" y="94"/>
                  <a:pt x="313" y="107"/>
                </a:cubicBezTo>
                <a:cubicBezTo>
                  <a:pt x="313" y="121"/>
                  <a:pt x="302" y="131"/>
                  <a:pt x="289" y="131"/>
                </a:cubicBezTo>
                <a:cubicBezTo>
                  <a:pt x="275" y="131"/>
                  <a:pt x="265" y="121"/>
                  <a:pt x="265" y="107"/>
                </a:cubicBezTo>
                <a:cubicBezTo>
                  <a:pt x="265" y="94"/>
                  <a:pt x="275" y="83"/>
                  <a:pt x="289" y="83"/>
                </a:cubicBezTo>
                <a:close/>
                <a:moveTo>
                  <a:pt x="289" y="155"/>
                </a:moveTo>
                <a:cubicBezTo>
                  <a:pt x="289" y="155"/>
                  <a:pt x="289" y="155"/>
                  <a:pt x="289" y="155"/>
                </a:cubicBezTo>
                <a:cubicBezTo>
                  <a:pt x="315" y="155"/>
                  <a:pt x="336" y="134"/>
                  <a:pt x="336" y="107"/>
                </a:cubicBezTo>
                <a:cubicBezTo>
                  <a:pt x="336" y="81"/>
                  <a:pt x="315" y="59"/>
                  <a:pt x="289" y="59"/>
                </a:cubicBezTo>
                <a:cubicBezTo>
                  <a:pt x="262" y="59"/>
                  <a:pt x="241" y="81"/>
                  <a:pt x="241" y="107"/>
                </a:cubicBezTo>
                <a:cubicBezTo>
                  <a:pt x="241" y="134"/>
                  <a:pt x="262" y="155"/>
                  <a:pt x="289" y="155"/>
                </a:cubicBezTo>
                <a:close/>
                <a:moveTo>
                  <a:pt x="552" y="448"/>
                </a:moveTo>
                <a:cubicBezTo>
                  <a:pt x="173" y="448"/>
                  <a:pt x="173" y="448"/>
                  <a:pt x="173" y="448"/>
                </a:cubicBezTo>
                <a:cubicBezTo>
                  <a:pt x="104" y="517"/>
                  <a:pt x="104" y="517"/>
                  <a:pt x="104" y="517"/>
                </a:cubicBezTo>
                <a:cubicBezTo>
                  <a:pt x="104" y="448"/>
                  <a:pt x="104" y="448"/>
                  <a:pt x="104" y="448"/>
                </a:cubicBezTo>
                <a:cubicBezTo>
                  <a:pt x="25" y="448"/>
                  <a:pt x="25" y="448"/>
                  <a:pt x="25" y="448"/>
                </a:cubicBezTo>
                <a:cubicBezTo>
                  <a:pt x="25" y="25"/>
                  <a:pt x="25" y="25"/>
                  <a:pt x="25" y="25"/>
                </a:cubicBezTo>
                <a:cubicBezTo>
                  <a:pt x="552" y="25"/>
                  <a:pt x="552" y="25"/>
                  <a:pt x="552" y="25"/>
                </a:cubicBezTo>
                <a:lnTo>
                  <a:pt x="552" y="448"/>
                </a:lnTo>
                <a:close/>
                <a:moveTo>
                  <a:pt x="0" y="0"/>
                </a:moveTo>
                <a:cubicBezTo>
                  <a:pt x="0" y="473"/>
                  <a:pt x="0" y="473"/>
                  <a:pt x="0" y="473"/>
                </a:cubicBezTo>
                <a:cubicBezTo>
                  <a:pt x="79" y="473"/>
                  <a:pt x="79" y="473"/>
                  <a:pt x="79" y="473"/>
                </a:cubicBezTo>
                <a:cubicBezTo>
                  <a:pt x="79" y="576"/>
                  <a:pt x="79" y="576"/>
                  <a:pt x="79" y="576"/>
                </a:cubicBezTo>
                <a:cubicBezTo>
                  <a:pt x="183" y="473"/>
                  <a:pt x="183" y="473"/>
                  <a:pt x="183" y="473"/>
                </a:cubicBezTo>
                <a:cubicBezTo>
                  <a:pt x="576" y="473"/>
                  <a:pt x="576" y="473"/>
                  <a:pt x="576" y="473"/>
                </a:cubicBezTo>
                <a:cubicBezTo>
                  <a:pt x="576" y="0"/>
                  <a:pt x="576" y="0"/>
                  <a:pt x="576" y="0"/>
                </a:cubicBezTo>
                <a:lnTo>
                  <a:pt x="0" y="0"/>
                </a:lnTo>
                <a:close/>
              </a:path>
            </a:pathLst>
          </a:custGeom>
          <a:solidFill>
            <a:schemeClr val="bg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56" name="Google Shape;773;p79">
            <a:extLst>
              <a:ext uri="{FF2B5EF4-FFF2-40B4-BE49-F238E27FC236}">
                <a16:creationId xmlns:a16="http://schemas.microsoft.com/office/drawing/2014/main" id="{042A2AE4-29DB-1A37-59C2-F1862111611A}"/>
              </a:ext>
            </a:extLst>
          </p:cNvPr>
          <p:cNvSpPr/>
          <p:nvPr/>
        </p:nvSpPr>
        <p:spPr>
          <a:xfrm>
            <a:off x="11389087" y="3324768"/>
            <a:ext cx="288000" cy="2880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2" y="161"/>
                </a:moveTo>
                <a:cubicBezTo>
                  <a:pt x="552" y="275"/>
                  <a:pt x="552" y="275"/>
                  <a:pt x="552" y="275"/>
                </a:cubicBezTo>
                <a:cubicBezTo>
                  <a:pt x="517" y="275"/>
                  <a:pt x="517" y="275"/>
                  <a:pt x="517" y="275"/>
                </a:cubicBezTo>
                <a:cubicBezTo>
                  <a:pt x="517" y="299"/>
                  <a:pt x="517" y="299"/>
                  <a:pt x="517" y="299"/>
                </a:cubicBezTo>
                <a:cubicBezTo>
                  <a:pt x="552" y="299"/>
                  <a:pt x="552" y="299"/>
                  <a:pt x="552" y="299"/>
                </a:cubicBezTo>
                <a:cubicBezTo>
                  <a:pt x="552" y="414"/>
                  <a:pt x="552" y="414"/>
                  <a:pt x="552" y="414"/>
                </a:cubicBezTo>
                <a:cubicBezTo>
                  <a:pt x="389" y="414"/>
                  <a:pt x="389" y="414"/>
                  <a:pt x="389" y="414"/>
                </a:cubicBezTo>
                <a:cubicBezTo>
                  <a:pt x="389" y="438"/>
                  <a:pt x="389" y="438"/>
                  <a:pt x="389" y="438"/>
                </a:cubicBezTo>
                <a:cubicBezTo>
                  <a:pt x="552" y="438"/>
                  <a:pt x="552" y="438"/>
                  <a:pt x="552" y="438"/>
                </a:cubicBezTo>
                <a:cubicBezTo>
                  <a:pt x="552" y="552"/>
                  <a:pt x="552" y="552"/>
                  <a:pt x="552" y="552"/>
                </a:cubicBezTo>
                <a:cubicBezTo>
                  <a:pt x="24" y="552"/>
                  <a:pt x="24" y="552"/>
                  <a:pt x="24" y="552"/>
                </a:cubicBezTo>
                <a:cubicBezTo>
                  <a:pt x="24" y="438"/>
                  <a:pt x="24" y="438"/>
                  <a:pt x="24" y="438"/>
                </a:cubicBezTo>
                <a:cubicBezTo>
                  <a:pt x="190" y="438"/>
                  <a:pt x="190" y="438"/>
                  <a:pt x="190" y="438"/>
                </a:cubicBezTo>
                <a:cubicBezTo>
                  <a:pt x="190" y="414"/>
                  <a:pt x="190" y="414"/>
                  <a:pt x="190" y="414"/>
                </a:cubicBezTo>
                <a:cubicBezTo>
                  <a:pt x="24" y="414"/>
                  <a:pt x="24" y="414"/>
                  <a:pt x="24" y="414"/>
                </a:cubicBezTo>
                <a:cubicBezTo>
                  <a:pt x="24" y="299"/>
                  <a:pt x="24" y="299"/>
                  <a:pt x="24" y="299"/>
                </a:cubicBezTo>
                <a:cubicBezTo>
                  <a:pt x="317" y="299"/>
                  <a:pt x="317" y="299"/>
                  <a:pt x="317" y="299"/>
                </a:cubicBezTo>
                <a:cubicBezTo>
                  <a:pt x="317" y="275"/>
                  <a:pt x="317" y="275"/>
                  <a:pt x="317" y="275"/>
                </a:cubicBezTo>
                <a:cubicBezTo>
                  <a:pt x="24" y="275"/>
                  <a:pt x="24" y="275"/>
                  <a:pt x="24" y="275"/>
                </a:cubicBezTo>
                <a:cubicBezTo>
                  <a:pt x="24" y="161"/>
                  <a:pt x="24" y="161"/>
                  <a:pt x="24" y="161"/>
                </a:cubicBezTo>
                <a:cubicBezTo>
                  <a:pt x="44" y="161"/>
                  <a:pt x="44" y="161"/>
                  <a:pt x="44" y="161"/>
                </a:cubicBezTo>
                <a:cubicBezTo>
                  <a:pt x="44" y="137"/>
                  <a:pt x="44" y="137"/>
                  <a:pt x="44" y="137"/>
                </a:cubicBezTo>
                <a:cubicBezTo>
                  <a:pt x="24" y="137"/>
                  <a:pt x="24" y="137"/>
                  <a:pt x="24" y="137"/>
                </a:cubicBezTo>
                <a:cubicBezTo>
                  <a:pt x="24" y="24"/>
                  <a:pt x="24" y="24"/>
                  <a:pt x="24" y="24"/>
                </a:cubicBezTo>
                <a:cubicBezTo>
                  <a:pt x="552" y="24"/>
                  <a:pt x="552" y="24"/>
                  <a:pt x="552" y="24"/>
                </a:cubicBezTo>
                <a:cubicBezTo>
                  <a:pt x="552" y="137"/>
                  <a:pt x="552" y="137"/>
                  <a:pt x="552" y="137"/>
                </a:cubicBezTo>
                <a:cubicBezTo>
                  <a:pt x="241" y="137"/>
                  <a:pt x="241" y="137"/>
                  <a:pt x="241" y="137"/>
                </a:cubicBezTo>
                <a:cubicBezTo>
                  <a:pt x="241" y="161"/>
                  <a:pt x="241" y="161"/>
                  <a:pt x="241" y="161"/>
                </a:cubicBezTo>
                <a:lnTo>
                  <a:pt x="552" y="161"/>
                </a:lnTo>
                <a:close/>
                <a:moveTo>
                  <a:pt x="190" y="117"/>
                </a:moveTo>
                <a:cubicBezTo>
                  <a:pt x="203" y="104"/>
                  <a:pt x="203" y="104"/>
                  <a:pt x="203" y="104"/>
                </a:cubicBezTo>
                <a:cubicBezTo>
                  <a:pt x="186" y="87"/>
                  <a:pt x="186" y="87"/>
                  <a:pt x="186" y="87"/>
                </a:cubicBezTo>
                <a:cubicBezTo>
                  <a:pt x="174" y="100"/>
                  <a:pt x="174" y="100"/>
                  <a:pt x="174" y="100"/>
                </a:cubicBezTo>
                <a:cubicBezTo>
                  <a:pt x="168" y="96"/>
                  <a:pt x="161" y="94"/>
                  <a:pt x="155" y="92"/>
                </a:cubicBezTo>
                <a:cubicBezTo>
                  <a:pt x="155" y="74"/>
                  <a:pt x="155" y="74"/>
                  <a:pt x="155" y="74"/>
                </a:cubicBezTo>
                <a:cubicBezTo>
                  <a:pt x="131" y="74"/>
                  <a:pt x="131" y="74"/>
                  <a:pt x="131" y="74"/>
                </a:cubicBezTo>
                <a:cubicBezTo>
                  <a:pt x="131" y="92"/>
                  <a:pt x="131" y="92"/>
                  <a:pt x="131" y="92"/>
                </a:cubicBezTo>
                <a:cubicBezTo>
                  <a:pt x="124" y="94"/>
                  <a:pt x="117" y="96"/>
                  <a:pt x="111" y="100"/>
                </a:cubicBezTo>
                <a:cubicBezTo>
                  <a:pt x="99" y="87"/>
                  <a:pt x="99" y="87"/>
                  <a:pt x="99" y="87"/>
                </a:cubicBezTo>
                <a:cubicBezTo>
                  <a:pt x="82" y="104"/>
                  <a:pt x="82" y="104"/>
                  <a:pt x="82" y="104"/>
                </a:cubicBezTo>
                <a:cubicBezTo>
                  <a:pt x="95" y="117"/>
                  <a:pt x="95" y="117"/>
                  <a:pt x="95" y="117"/>
                </a:cubicBezTo>
                <a:cubicBezTo>
                  <a:pt x="91" y="123"/>
                  <a:pt x="88" y="130"/>
                  <a:pt x="87" y="137"/>
                </a:cubicBezTo>
                <a:cubicBezTo>
                  <a:pt x="69" y="137"/>
                  <a:pt x="69" y="137"/>
                  <a:pt x="69" y="137"/>
                </a:cubicBezTo>
                <a:cubicBezTo>
                  <a:pt x="69" y="161"/>
                  <a:pt x="69" y="161"/>
                  <a:pt x="69" y="161"/>
                </a:cubicBezTo>
                <a:cubicBezTo>
                  <a:pt x="87" y="161"/>
                  <a:pt x="87" y="161"/>
                  <a:pt x="87" y="161"/>
                </a:cubicBezTo>
                <a:cubicBezTo>
                  <a:pt x="88" y="168"/>
                  <a:pt x="91" y="174"/>
                  <a:pt x="95" y="180"/>
                </a:cubicBezTo>
                <a:cubicBezTo>
                  <a:pt x="82" y="193"/>
                  <a:pt x="82" y="193"/>
                  <a:pt x="82" y="193"/>
                </a:cubicBezTo>
                <a:cubicBezTo>
                  <a:pt x="99" y="210"/>
                  <a:pt x="99" y="210"/>
                  <a:pt x="99" y="210"/>
                </a:cubicBezTo>
                <a:cubicBezTo>
                  <a:pt x="111" y="197"/>
                  <a:pt x="111" y="197"/>
                  <a:pt x="111" y="197"/>
                </a:cubicBezTo>
                <a:cubicBezTo>
                  <a:pt x="117" y="201"/>
                  <a:pt x="124" y="204"/>
                  <a:pt x="131" y="205"/>
                </a:cubicBezTo>
                <a:cubicBezTo>
                  <a:pt x="131" y="223"/>
                  <a:pt x="131" y="223"/>
                  <a:pt x="131" y="223"/>
                </a:cubicBezTo>
                <a:cubicBezTo>
                  <a:pt x="155" y="223"/>
                  <a:pt x="155" y="223"/>
                  <a:pt x="155" y="223"/>
                </a:cubicBezTo>
                <a:cubicBezTo>
                  <a:pt x="155" y="205"/>
                  <a:pt x="155" y="205"/>
                  <a:pt x="155" y="205"/>
                </a:cubicBezTo>
                <a:cubicBezTo>
                  <a:pt x="161" y="203"/>
                  <a:pt x="168" y="201"/>
                  <a:pt x="174" y="197"/>
                </a:cubicBezTo>
                <a:cubicBezTo>
                  <a:pt x="186" y="210"/>
                  <a:pt x="186" y="210"/>
                  <a:pt x="186" y="210"/>
                </a:cubicBezTo>
                <a:cubicBezTo>
                  <a:pt x="203" y="193"/>
                  <a:pt x="203" y="193"/>
                  <a:pt x="203" y="193"/>
                </a:cubicBezTo>
                <a:cubicBezTo>
                  <a:pt x="190" y="180"/>
                  <a:pt x="190" y="180"/>
                  <a:pt x="190" y="180"/>
                </a:cubicBezTo>
                <a:cubicBezTo>
                  <a:pt x="194" y="174"/>
                  <a:pt x="197" y="168"/>
                  <a:pt x="198" y="161"/>
                </a:cubicBezTo>
                <a:cubicBezTo>
                  <a:pt x="217" y="161"/>
                  <a:pt x="217" y="161"/>
                  <a:pt x="217" y="161"/>
                </a:cubicBezTo>
                <a:cubicBezTo>
                  <a:pt x="217" y="137"/>
                  <a:pt x="217" y="137"/>
                  <a:pt x="217" y="137"/>
                </a:cubicBezTo>
                <a:cubicBezTo>
                  <a:pt x="198" y="137"/>
                  <a:pt x="198" y="137"/>
                  <a:pt x="198" y="137"/>
                </a:cubicBezTo>
                <a:cubicBezTo>
                  <a:pt x="197" y="130"/>
                  <a:pt x="194" y="123"/>
                  <a:pt x="190" y="117"/>
                </a:cubicBezTo>
                <a:close/>
                <a:moveTo>
                  <a:pt x="176" y="149"/>
                </a:moveTo>
                <a:cubicBezTo>
                  <a:pt x="176" y="168"/>
                  <a:pt x="161" y="183"/>
                  <a:pt x="143" y="183"/>
                </a:cubicBezTo>
                <a:cubicBezTo>
                  <a:pt x="124" y="183"/>
                  <a:pt x="109" y="167"/>
                  <a:pt x="109" y="149"/>
                </a:cubicBezTo>
                <a:cubicBezTo>
                  <a:pt x="109" y="130"/>
                  <a:pt x="124" y="114"/>
                  <a:pt x="143" y="114"/>
                </a:cubicBezTo>
                <a:cubicBezTo>
                  <a:pt x="161" y="114"/>
                  <a:pt x="176" y="130"/>
                  <a:pt x="176" y="149"/>
                </a:cubicBezTo>
                <a:close/>
                <a:moveTo>
                  <a:pt x="368" y="319"/>
                </a:moveTo>
                <a:cubicBezTo>
                  <a:pt x="356" y="331"/>
                  <a:pt x="356" y="331"/>
                  <a:pt x="356" y="331"/>
                </a:cubicBezTo>
                <a:cubicBezTo>
                  <a:pt x="372" y="348"/>
                  <a:pt x="372" y="348"/>
                  <a:pt x="372" y="348"/>
                </a:cubicBezTo>
                <a:cubicBezTo>
                  <a:pt x="385" y="335"/>
                  <a:pt x="385" y="335"/>
                  <a:pt x="385" y="335"/>
                </a:cubicBezTo>
                <a:cubicBezTo>
                  <a:pt x="391" y="339"/>
                  <a:pt x="398" y="342"/>
                  <a:pt x="405" y="343"/>
                </a:cubicBezTo>
                <a:cubicBezTo>
                  <a:pt x="405" y="361"/>
                  <a:pt x="405" y="361"/>
                  <a:pt x="405" y="361"/>
                </a:cubicBezTo>
                <a:cubicBezTo>
                  <a:pt x="428" y="361"/>
                  <a:pt x="428" y="361"/>
                  <a:pt x="428" y="361"/>
                </a:cubicBezTo>
                <a:cubicBezTo>
                  <a:pt x="428" y="343"/>
                  <a:pt x="428" y="343"/>
                  <a:pt x="428" y="343"/>
                </a:cubicBezTo>
                <a:cubicBezTo>
                  <a:pt x="435" y="342"/>
                  <a:pt x="442" y="339"/>
                  <a:pt x="447" y="335"/>
                </a:cubicBezTo>
                <a:cubicBezTo>
                  <a:pt x="460" y="348"/>
                  <a:pt x="460" y="348"/>
                  <a:pt x="460" y="348"/>
                </a:cubicBezTo>
                <a:cubicBezTo>
                  <a:pt x="477" y="331"/>
                  <a:pt x="477" y="331"/>
                  <a:pt x="477" y="331"/>
                </a:cubicBezTo>
                <a:cubicBezTo>
                  <a:pt x="464" y="319"/>
                  <a:pt x="464" y="319"/>
                  <a:pt x="464" y="319"/>
                </a:cubicBezTo>
                <a:cubicBezTo>
                  <a:pt x="468" y="313"/>
                  <a:pt x="470" y="306"/>
                  <a:pt x="472" y="299"/>
                </a:cubicBezTo>
                <a:cubicBezTo>
                  <a:pt x="490" y="299"/>
                  <a:pt x="490" y="299"/>
                  <a:pt x="490" y="299"/>
                </a:cubicBezTo>
                <a:cubicBezTo>
                  <a:pt x="490" y="275"/>
                  <a:pt x="490" y="275"/>
                  <a:pt x="490" y="275"/>
                </a:cubicBezTo>
                <a:cubicBezTo>
                  <a:pt x="472" y="275"/>
                  <a:pt x="472" y="275"/>
                  <a:pt x="472" y="275"/>
                </a:cubicBezTo>
                <a:cubicBezTo>
                  <a:pt x="470" y="268"/>
                  <a:pt x="468" y="261"/>
                  <a:pt x="464" y="256"/>
                </a:cubicBezTo>
                <a:cubicBezTo>
                  <a:pt x="477" y="243"/>
                  <a:pt x="477" y="243"/>
                  <a:pt x="477" y="243"/>
                </a:cubicBezTo>
                <a:cubicBezTo>
                  <a:pt x="460" y="227"/>
                  <a:pt x="460" y="227"/>
                  <a:pt x="460" y="227"/>
                </a:cubicBezTo>
                <a:cubicBezTo>
                  <a:pt x="447" y="239"/>
                  <a:pt x="447" y="239"/>
                  <a:pt x="447" y="239"/>
                </a:cubicBezTo>
                <a:cubicBezTo>
                  <a:pt x="442" y="236"/>
                  <a:pt x="436" y="233"/>
                  <a:pt x="428" y="231"/>
                </a:cubicBezTo>
                <a:cubicBezTo>
                  <a:pt x="428" y="213"/>
                  <a:pt x="428" y="213"/>
                  <a:pt x="428" y="213"/>
                </a:cubicBezTo>
                <a:cubicBezTo>
                  <a:pt x="405" y="213"/>
                  <a:pt x="405" y="213"/>
                  <a:pt x="405" y="213"/>
                </a:cubicBezTo>
                <a:cubicBezTo>
                  <a:pt x="405" y="231"/>
                  <a:pt x="405" y="231"/>
                  <a:pt x="405" y="231"/>
                </a:cubicBezTo>
                <a:cubicBezTo>
                  <a:pt x="397" y="233"/>
                  <a:pt x="391" y="236"/>
                  <a:pt x="385" y="239"/>
                </a:cubicBezTo>
                <a:cubicBezTo>
                  <a:pt x="372" y="227"/>
                  <a:pt x="372" y="227"/>
                  <a:pt x="372" y="227"/>
                </a:cubicBezTo>
                <a:cubicBezTo>
                  <a:pt x="356" y="243"/>
                  <a:pt x="356" y="243"/>
                  <a:pt x="356" y="243"/>
                </a:cubicBezTo>
                <a:cubicBezTo>
                  <a:pt x="368" y="256"/>
                  <a:pt x="368" y="256"/>
                  <a:pt x="368" y="256"/>
                </a:cubicBezTo>
                <a:cubicBezTo>
                  <a:pt x="364" y="261"/>
                  <a:pt x="362" y="268"/>
                  <a:pt x="360" y="275"/>
                </a:cubicBezTo>
                <a:cubicBezTo>
                  <a:pt x="342" y="275"/>
                  <a:pt x="342" y="275"/>
                  <a:pt x="342" y="275"/>
                </a:cubicBezTo>
                <a:cubicBezTo>
                  <a:pt x="342" y="299"/>
                  <a:pt x="342" y="299"/>
                  <a:pt x="342" y="299"/>
                </a:cubicBezTo>
                <a:cubicBezTo>
                  <a:pt x="360" y="299"/>
                  <a:pt x="360" y="299"/>
                  <a:pt x="360" y="299"/>
                </a:cubicBezTo>
                <a:cubicBezTo>
                  <a:pt x="362" y="306"/>
                  <a:pt x="364" y="313"/>
                  <a:pt x="368" y="319"/>
                </a:cubicBezTo>
                <a:close/>
                <a:moveTo>
                  <a:pt x="382" y="287"/>
                </a:moveTo>
                <a:cubicBezTo>
                  <a:pt x="382" y="269"/>
                  <a:pt x="397" y="253"/>
                  <a:pt x="416" y="253"/>
                </a:cubicBezTo>
                <a:cubicBezTo>
                  <a:pt x="435" y="253"/>
                  <a:pt x="450" y="268"/>
                  <a:pt x="450" y="287"/>
                </a:cubicBezTo>
                <a:cubicBezTo>
                  <a:pt x="450" y="306"/>
                  <a:pt x="435" y="321"/>
                  <a:pt x="416" y="321"/>
                </a:cubicBezTo>
                <a:cubicBezTo>
                  <a:pt x="398" y="321"/>
                  <a:pt x="382" y="306"/>
                  <a:pt x="382" y="287"/>
                </a:cubicBezTo>
                <a:close/>
                <a:moveTo>
                  <a:pt x="302" y="351"/>
                </a:moveTo>
                <a:cubicBezTo>
                  <a:pt x="278" y="351"/>
                  <a:pt x="278" y="351"/>
                  <a:pt x="278" y="351"/>
                </a:cubicBezTo>
                <a:cubicBezTo>
                  <a:pt x="278" y="368"/>
                  <a:pt x="278" y="368"/>
                  <a:pt x="278" y="368"/>
                </a:cubicBezTo>
                <a:cubicBezTo>
                  <a:pt x="271" y="370"/>
                  <a:pt x="265" y="373"/>
                  <a:pt x="259" y="377"/>
                </a:cubicBezTo>
                <a:cubicBezTo>
                  <a:pt x="246" y="364"/>
                  <a:pt x="246" y="364"/>
                  <a:pt x="246" y="364"/>
                </a:cubicBezTo>
                <a:cubicBezTo>
                  <a:pt x="229" y="381"/>
                  <a:pt x="229" y="381"/>
                  <a:pt x="229" y="381"/>
                </a:cubicBezTo>
                <a:cubicBezTo>
                  <a:pt x="242" y="393"/>
                  <a:pt x="242" y="393"/>
                  <a:pt x="242" y="393"/>
                </a:cubicBezTo>
                <a:cubicBezTo>
                  <a:pt x="238" y="400"/>
                  <a:pt x="235" y="406"/>
                  <a:pt x="234" y="414"/>
                </a:cubicBezTo>
                <a:cubicBezTo>
                  <a:pt x="216" y="414"/>
                  <a:pt x="216" y="414"/>
                  <a:pt x="216" y="414"/>
                </a:cubicBezTo>
                <a:cubicBezTo>
                  <a:pt x="216" y="437"/>
                  <a:pt x="216" y="437"/>
                  <a:pt x="216" y="437"/>
                </a:cubicBezTo>
                <a:cubicBezTo>
                  <a:pt x="234" y="437"/>
                  <a:pt x="234" y="437"/>
                  <a:pt x="234" y="437"/>
                </a:cubicBezTo>
                <a:cubicBezTo>
                  <a:pt x="235" y="445"/>
                  <a:pt x="238" y="451"/>
                  <a:pt x="242" y="458"/>
                </a:cubicBezTo>
                <a:cubicBezTo>
                  <a:pt x="229" y="470"/>
                  <a:pt x="229" y="470"/>
                  <a:pt x="229" y="470"/>
                </a:cubicBezTo>
                <a:cubicBezTo>
                  <a:pt x="246" y="487"/>
                  <a:pt x="246" y="487"/>
                  <a:pt x="246" y="487"/>
                </a:cubicBezTo>
                <a:cubicBezTo>
                  <a:pt x="259" y="474"/>
                  <a:pt x="259" y="474"/>
                  <a:pt x="259" y="474"/>
                </a:cubicBezTo>
                <a:cubicBezTo>
                  <a:pt x="265" y="478"/>
                  <a:pt x="272" y="481"/>
                  <a:pt x="278" y="482"/>
                </a:cubicBezTo>
                <a:cubicBezTo>
                  <a:pt x="278" y="500"/>
                  <a:pt x="278" y="500"/>
                  <a:pt x="278" y="500"/>
                </a:cubicBezTo>
                <a:cubicBezTo>
                  <a:pt x="302" y="500"/>
                  <a:pt x="302" y="500"/>
                  <a:pt x="302" y="500"/>
                </a:cubicBezTo>
                <a:cubicBezTo>
                  <a:pt x="302" y="482"/>
                  <a:pt x="302" y="482"/>
                  <a:pt x="302" y="482"/>
                </a:cubicBezTo>
                <a:cubicBezTo>
                  <a:pt x="310" y="481"/>
                  <a:pt x="317" y="477"/>
                  <a:pt x="321" y="474"/>
                </a:cubicBezTo>
                <a:cubicBezTo>
                  <a:pt x="334" y="487"/>
                  <a:pt x="334" y="487"/>
                  <a:pt x="334" y="487"/>
                </a:cubicBezTo>
                <a:cubicBezTo>
                  <a:pt x="351" y="470"/>
                  <a:pt x="351" y="470"/>
                  <a:pt x="351" y="470"/>
                </a:cubicBezTo>
                <a:cubicBezTo>
                  <a:pt x="338" y="458"/>
                  <a:pt x="338" y="458"/>
                  <a:pt x="338" y="458"/>
                </a:cubicBezTo>
                <a:cubicBezTo>
                  <a:pt x="342" y="452"/>
                  <a:pt x="344" y="445"/>
                  <a:pt x="347" y="437"/>
                </a:cubicBezTo>
                <a:cubicBezTo>
                  <a:pt x="364" y="437"/>
                  <a:pt x="364" y="437"/>
                  <a:pt x="364" y="437"/>
                </a:cubicBezTo>
                <a:cubicBezTo>
                  <a:pt x="364" y="414"/>
                  <a:pt x="364" y="414"/>
                  <a:pt x="364" y="414"/>
                </a:cubicBezTo>
                <a:cubicBezTo>
                  <a:pt x="347" y="414"/>
                  <a:pt x="347" y="414"/>
                  <a:pt x="347" y="414"/>
                </a:cubicBezTo>
                <a:cubicBezTo>
                  <a:pt x="344" y="406"/>
                  <a:pt x="342" y="399"/>
                  <a:pt x="338" y="393"/>
                </a:cubicBezTo>
                <a:cubicBezTo>
                  <a:pt x="351" y="381"/>
                  <a:pt x="351" y="381"/>
                  <a:pt x="351" y="381"/>
                </a:cubicBezTo>
                <a:cubicBezTo>
                  <a:pt x="334" y="364"/>
                  <a:pt x="334" y="364"/>
                  <a:pt x="334" y="364"/>
                </a:cubicBezTo>
                <a:cubicBezTo>
                  <a:pt x="321" y="376"/>
                  <a:pt x="321" y="376"/>
                  <a:pt x="321" y="376"/>
                </a:cubicBezTo>
                <a:cubicBezTo>
                  <a:pt x="316" y="373"/>
                  <a:pt x="309" y="370"/>
                  <a:pt x="302" y="368"/>
                </a:cubicBezTo>
                <a:lnTo>
                  <a:pt x="302" y="351"/>
                </a:lnTo>
                <a:close/>
                <a:moveTo>
                  <a:pt x="324" y="425"/>
                </a:moveTo>
                <a:cubicBezTo>
                  <a:pt x="324" y="444"/>
                  <a:pt x="309" y="459"/>
                  <a:pt x="290" y="459"/>
                </a:cubicBezTo>
                <a:cubicBezTo>
                  <a:pt x="271" y="459"/>
                  <a:pt x="256" y="444"/>
                  <a:pt x="256" y="425"/>
                </a:cubicBezTo>
                <a:cubicBezTo>
                  <a:pt x="256" y="407"/>
                  <a:pt x="271" y="391"/>
                  <a:pt x="290" y="391"/>
                </a:cubicBezTo>
                <a:cubicBezTo>
                  <a:pt x="309" y="391"/>
                  <a:pt x="324" y="406"/>
                  <a:pt x="324" y="425"/>
                </a:cubicBezTo>
                <a:close/>
              </a:path>
            </a:pathLst>
          </a:custGeom>
          <a:solidFill>
            <a:schemeClr val="dk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grpSp>
        <p:nvGrpSpPr>
          <p:cNvPr id="44" name="Group 43">
            <a:extLst>
              <a:ext uri="{FF2B5EF4-FFF2-40B4-BE49-F238E27FC236}">
                <a16:creationId xmlns:a16="http://schemas.microsoft.com/office/drawing/2014/main" id="{157D285E-29C3-F120-DBBF-142557B7F20B}"/>
              </a:ext>
            </a:extLst>
          </p:cNvPr>
          <p:cNvGrpSpPr/>
          <p:nvPr/>
        </p:nvGrpSpPr>
        <p:grpSpPr>
          <a:xfrm>
            <a:off x="4327525" y="3689378"/>
            <a:ext cx="7421563" cy="411257"/>
            <a:chOff x="4327525" y="3824835"/>
            <a:chExt cx="7421563" cy="411257"/>
          </a:xfrm>
        </p:grpSpPr>
        <p:sp>
          <p:nvSpPr>
            <p:cNvPr id="7" name="Google Shape;112;p22">
              <a:extLst>
                <a:ext uri="{FF2B5EF4-FFF2-40B4-BE49-F238E27FC236}">
                  <a16:creationId xmlns:a16="http://schemas.microsoft.com/office/drawing/2014/main" id="{D695E23A-785A-5564-23B4-7C8DF42415E6}"/>
                </a:ext>
              </a:extLst>
            </p:cNvPr>
            <p:cNvSpPr/>
            <p:nvPr/>
          </p:nvSpPr>
          <p:spPr>
            <a:xfrm>
              <a:off x="4327525" y="3824835"/>
              <a:ext cx="7421563" cy="411257"/>
            </a:xfrm>
            <a:prstGeom prst="rect">
              <a:avLst/>
            </a:prstGeom>
            <a:solidFill>
              <a:schemeClr val="bg1"/>
            </a:solidFill>
            <a:ln>
              <a:noFill/>
            </a:ln>
          </p:spPr>
          <p:txBody>
            <a:bodyPr spcFirstLastPara="1" wrap="square" lIns="360000" tIns="36000" rIns="72000" bIns="36000" rtlCol="0" anchor="ctr" anchorCtr="0">
              <a:spAutoFit/>
            </a:bodyPr>
            <a:lstStyle/>
            <a:p>
              <a:pPr rtl="0">
                <a:tabLst>
                  <a:tab pos="354965" algn="l"/>
                </a:tabLst>
              </a:pPr>
              <a:r>
                <a:rPr lang="en-gb" sz="1100" dirty="0">
                  <a:cs typeface="Times New Roman"/>
                </a:rPr>
                <a:t>Undertakes</a:t>
              </a:r>
              <a:r>
                <a:rPr lang="en-gb" sz="1100" spc="-55" dirty="0">
                  <a:cs typeface="Times New Roman"/>
                </a:rPr>
                <a:t> </a:t>
              </a:r>
              <a:r>
                <a:rPr lang="en-gb" sz="1100" b="1" spc="-10" dirty="0">
                  <a:cs typeface="Times New Roman"/>
                </a:rPr>
                <a:t>inter-agency</a:t>
              </a:r>
              <a:r>
                <a:rPr lang="en-gb" sz="1100" b="1" spc="-25" dirty="0">
                  <a:cs typeface="Times New Roman"/>
                </a:rPr>
                <a:t> </a:t>
              </a:r>
              <a:r>
                <a:rPr lang="en-gb" sz="1100" b="1" spc="-10" dirty="0">
                  <a:cs typeface="Times New Roman"/>
                </a:rPr>
                <a:t>coordination of</a:t>
              </a:r>
              <a:r>
                <a:rPr lang="en-gb" sz="1100" spc="-50" dirty="0">
                  <a:cs typeface="Times New Roman"/>
                </a:rPr>
                <a:t> </a:t>
              </a:r>
              <a:r>
                <a:rPr lang="en-gb" sz="1100" dirty="0">
                  <a:cs typeface="Times New Roman"/>
                </a:rPr>
                <a:t>activities</a:t>
              </a:r>
              <a:r>
                <a:rPr lang="lv-lv" sz="1100" b="1" spc="-10" dirty="0">
                  <a:cs typeface="Times New Roman"/>
                </a:rPr>
                <a:t>,</a:t>
              </a:r>
              <a:r>
                <a:rPr lang="en-gb" sz="1100" b="1" spc="-40" dirty="0">
                  <a:cs typeface="Times New Roman"/>
                </a:rPr>
                <a:t> </a:t>
              </a:r>
              <a:r>
                <a:rPr lang="en-gb" sz="1100" dirty="0">
                  <a:cs typeface="Times New Roman"/>
                </a:rPr>
                <a:t>implementing</a:t>
              </a:r>
              <a:r>
                <a:rPr lang="en-gb" sz="1100" spc="-90" dirty="0">
                  <a:cs typeface="Times New Roman"/>
                </a:rPr>
                <a:t> </a:t>
              </a:r>
              <a:r>
                <a:rPr lang="en-gb" sz="1100" dirty="0">
                  <a:cs typeface="Times New Roman"/>
                </a:rPr>
                <a:t>the </a:t>
              </a:r>
              <a:r>
                <a:rPr lang="en-gb" sz="1100" spc="-10" dirty="0">
                  <a:cs typeface="Times New Roman"/>
                </a:rPr>
                <a:t>measures</a:t>
              </a:r>
              <a:r>
                <a:rPr lang="lv-LV" sz="1100" spc="-10" dirty="0">
                  <a:cs typeface="Times New Roman"/>
                </a:rPr>
                <a:t> </a:t>
              </a:r>
              <a:r>
                <a:rPr lang="en-gb" sz="1100" spc="-10" dirty="0">
                  <a:cs typeface="Times New Roman"/>
                </a:rPr>
                <a:t>set out in</a:t>
              </a:r>
              <a:r>
                <a:rPr lang="en-gb" sz="1100" dirty="0">
                  <a:cs typeface="Times New Roman"/>
                </a:rPr>
                <a:t> the</a:t>
              </a:r>
              <a:r>
                <a:rPr lang="lv-LV" sz="1100" dirty="0">
                  <a:cs typeface="Times New Roman"/>
                </a:rPr>
                <a:t> </a:t>
              </a:r>
              <a:r>
                <a:rPr lang="lv-LV" sz="1100" dirty="0" err="1">
                  <a:cs typeface="Times New Roman"/>
                </a:rPr>
                <a:t>State</a:t>
              </a:r>
              <a:r>
                <a:rPr lang="lv-LV" sz="1100" dirty="0">
                  <a:cs typeface="Times New Roman"/>
                </a:rPr>
                <a:t> </a:t>
              </a:r>
              <a:r>
                <a:rPr lang="lv-LV" sz="1100" dirty="0" err="1">
                  <a:cs typeface="Times New Roman"/>
                </a:rPr>
                <a:t>Civil</a:t>
              </a:r>
              <a:r>
                <a:rPr lang="lv-LV" sz="1100" dirty="0">
                  <a:cs typeface="Times New Roman"/>
                </a:rPr>
                <a:t> </a:t>
              </a:r>
              <a:r>
                <a:rPr lang="lv-LV" sz="1100" dirty="0" err="1">
                  <a:cs typeface="Times New Roman"/>
                </a:rPr>
                <a:t>Protection</a:t>
              </a:r>
              <a:r>
                <a:rPr lang="lv-LV" sz="1100" dirty="0">
                  <a:cs typeface="Times New Roman"/>
                </a:rPr>
                <a:t> </a:t>
              </a:r>
              <a:r>
                <a:rPr lang="lv-LV" sz="1100" dirty="0" err="1">
                  <a:cs typeface="Times New Roman"/>
                </a:rPr>
                <a:t>Plan</a:t>
              </a:r>
              <a:endParaRPr lang="lv-LV" sz="1100" dirty="0">
                <a:cs typeface="Times New Roman"/>
              </a:endParaRPr>
            </a:p>
          </p:txBody>
        </p:sp>
        <p:sp>
          <p:nvSpPr>
            <p:cNvPr id="8" name="Freeform 68">
              <a:extLst>
                <a:ext uri="{FF2B5EF4-FFF2-40B4-BE49-F238E27FC236}">
                  <a16:creationId xmlns:a16="http://schemas.microsoft.com/office/drawing/2014/main" id="{F94017EE-A9E2-667A-B812-846DEBE134A1}"/>
                </a:ext>
              </a:extLst>
            </p:cNvPr>
            <p:cNvSpPr>
              <a:spLocks noChangeAspect="1" noEditPoints="1"/>
            </p:cNvSpPr>
            <p:nvPr/>
          </p:nvSpPr>
          <p:spPr bwMode="auto">
            <a:xfrm>
              <a:off x="4411322" y="3943760"/>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rtlCol="0" anchor="t" anchorCtr="0" compatLnSpc="1">
              <a:prstTxWarp prst="textNoShape">
                <a:avLst/>
              </a:prstTxWarp>
            </a:bodyPr>
            <a:lstStyle/>
            <a:p>
              <a:pPr rtl="0"/>
              <a:endParaRPr lang="en-US" sz="983"/>
            </a:p>
          </p:txBody>
        </p:sp>
      </p:grpSp>
      <p:grpSp>
        <p:nvGrpSpPr>
          <p:cNvPr id="43" name="Group 42">
            <a:extLst>
              <a:ext uri="{FF2B5EF4-FFF2-40B4-BE49-F238E27FC236}">
                <a16:creationId xmlns:a16="http://schemas.microsoft.com/office/drawing/2014/main" id="{E878A3B8-DC31-43C9-6A65-62D45BBC3519}"/>
              </a:ext>
            </a:extLst>
          </p:cNvPr>
          <p:cNvGrpSpPr/>
          <p:nvPr/>
        </p:nvGrpSpPr>
        <p:grpSpPr>
          <a:xfrm>
            <a:off x="4327525" y="4110414"/>
            <a:ext cx="7421563" cy="411257"/>
            <a:chOff x="4327525" y="4451857"/>
            <a:chExt cx="7421563" cy="411257"/>
          </a:xfrm>
        </p:grpSpPr>
        <p:sp>
          <p:nvSpPr>
            <p:cNvPr id="10" name="Google Shape;112;p22">
              <a:extLst>
                <a:ext uri="{FF2B5EF4-FFF2-40B4-BE49-F238E27FC236}">
                  <a16:creationId xmlns:a16="http://schemas.microsoft.com/office/drawing/2014/main" id="{2775D0F3-57A3-6BB8-B4B4-A0F35DEFB8E7}"/>
                </a:ext>
              </a:extLst>
            </p:cNvPr>
            <p:cNvSpPr/>
            <p:nvPr/>
          </p:nvSpPr>
          <p:spPr>
            <a:xfrm>
              <a:off x="4327525" y="4451857"/>
              <a:ext cx="7421563" cy="411257"/>
            </a:xfrm>
            <a:prstGeom prst="rect">
              <a:avLst/>
            </a:prstGeom>
            <a:solidFill>
              <a:schemeClr val="bg1"/>
            </a:solidFill>
            <a:ln>
              <a:noFill/>
            </a:ln>
          </p:spPr>
          <p:txBody>
            <a:bodyPr spcFirstLastPara="1" wrap="square" lIns="360000" tIns="36000" rIns="72000" bIns="36000" rtlCol="0" anchor="ctr" anchorCtr="0">
              <a:spAutoFit/>
            </a:bodyPr>
            <a:lstStyle/>
            <a:p>
              <a:pPr rtl="0">
                <a:tabLst>
                  <a:tab pos="354965" algn="l"/>
                </a:tabLst>
              </a:pPr>
              <a:r>
                <a:rPr lang="en-gb" sz="1100" b="1" dirty="0">
                  <a:cs typeface="Times New Roman"/>
                </a:rPr>
                <a:t>Coordinate</a:t>
              </a:r>
              <a:r>
                <a:rPr lang="lv-LV" sz="1100" b="1" dirty="0">
                  <a:cs typeface="Times New Roman"/>
                </a:rPr>
                <a:t>s</a:t>
              </a:r>
              <a:r>
                <a:rPr lang="en-gb" sz="1100" spc="-55" dirty="0">
                  <a:cs typeface="Times New Roman"/>
                </a:rPr>
                <a:t> </a:t>
              </a:r>
              <a:r>
                <a:rPr lang="en-gb" sz="1100" dirty="0">
                  <a:cs typeface="Times New Roman"/>
                </a:rPr>
                <a:t>activities to be carried out</a:t>
              </a:r>
              <a:r>
                <a:rPr lang="en-gb" sz="1100" spc="-75" dirty="0">
                  <a:cs typeface="Times New Roman"/>
                </a:rPr>
                <a:t> </a:t>
              </a:r>
              <a:r>
                <a:rPr lang="en-gb" sz="1100" dirty="0">
                  <a:cs typeface="Times New Roman"/>
                </a:rPr>
                <a:t>(including</a:t>
              </a:r>
              <a:r>
                <a:rPr lang="en-gb" sz="1100" spc="-60" dirty="0">
                  <a:cs typeface="Times New Roman"/>
                </a:rPr>
                <a:t> deconfliction</a:t>
              </a:r>
              <a:r>
                <a:rPr lang="en-gb" sz="1100" dirty="0">
                  <a:cs typeface="Times New Roman"/>
                </a:rPr>
                <a:t>)</a:t>
              </a:r>
              <a:r>
                <a:rPr lang="en-gb" sz="1100" spc="-60" dirty="0">
                  <a:cs typeface="Times New Roman"/>
                </a:rPr>
                <a:t> </a:t>
              </a:r>
              <a:r>
                <a:rPr lang="en-gb" sz="1100" dirty="0">
                  <a:cs typeface="Times New Roman"/>
                </a:rPr>
                <a:t>with</a:t>
              </a:r>
              <a:r>
                <a:rPr lang="en-gb" sz="1100" spc="-65" dirty="0">
                  <a:cs typeface="Times New Roman"/>
                </a:rPr>
                <a:t> </a:t>
              </a:r>
              <a:r>
                <a:rPr lang="en-gb" sz="1100" b="1" spc="-25" dirty="0">
                  <a:cs typeface="Times New Roman"/>
                </a:rPr>
                <a:t>the</a:t>
              </a:r>
              <a:r>
                <a:rPr lang="lv-LV" sz="1100" b="1" spc="-25" dirty="0">
                  <a:cs typeface="Times New Roman"/>
                </a:rPr>
                <a:t> O</a:t>
              </a:r>
              <a:r>
                <a:rPr lang="en-GB" sz="1100" b="1" spc="-25" dirty="0" err="1">
                  <a:cs typeface="Times New Roman"/>
                </a:rPr>
                <a:t>perational</a:t>
              </a:r>
              <a:r>
                <a:rPr lang="en-GB" sz="1100" b="1" spc="-25" dirty="0">
                  <a:cs typeface="Times New Roman"/>
                </a:rPr>
                <a:t> </a:t>
              </a:r>
              <a:r>
                <a:rPr lang="lv-LV" sz="1100" b="1" spc="-25" dirty="0">
                  <a:cs typeface="Times New Roman"/>
                </a:rPr>
                <a:t>C</a:t>
              </a:r>
              <a:r>
                <a:rPr lang="en-GB" sz="1100" b="1" spc="-25" dirty="0" err="1">
                  <a:cs typeface="Times New Roman"/>
                </a:rPr>
                <a:t>ontrol</a:t>
              </a:r>
              <a:r>
                <a:rPr lang="en-GB" sz="1100" b="1" spc="-25" dirty="0">
                  <a:cs typeface="Times New Roman"/>
                </a:rPr>
                <a:t> </a:t>
              </a:r>
              <a:r>
                <a:rPr lang="lv-LV" sz="1100" b="1" spc="-25" dirty="0">
                  <a:cs typeface="Times New Roman"/>
                </a:rPr>
                <a:t>C</a:t>
              </a:r>
              <a:r>
                <a:rPr lang="en-GB" sz="1100" b="1" spc="-25" dirty="0">
                  <a:cs typeface="Times New Roman"/>
                </a:rPr>
                <a:t>entre</a:t>
              </a:r>
              <a:r>
                <a:rPr lang="en-gb" sz="1100" dirty="0">
                  <a:cs typeface="Times New Roman"/>
                </a:rPr>
                <a:t> </a:t>
              </a:r>
              <a:r>
                <a:rPr lang="lv-LV" sz="1100" b="1" dirty="0" err="1">
                  <a:cs typeface="Times New Roman"/>
                </a:rPr>
                <a:t>for</a:t>
              </a:r>
              <a:r>
                <a:rPr lang="lv-LV" sz="1100" b="1" dirty="0">
                  <a:cs typeface="Times New Roman"/>
                </a:rPr>
                <a:t> </a:t>
              </a:r>
              <a:r>
                <a:rPr lang="en-GB" sz="1100" b="1" dirty="0">
                  <a:cs typeface="Times New Roman"/>
                </a:rPr>
                <a:t>National Armed Forces</a:t>
              </a:r>
              <a:r>
                <a:rPr lang="en-gb" sz="1100" b="1" dirty="0">
                  <a:cs typeface="Times New Roman"/>
                </a:rPr>
                <a:t> </a:t>
              </a:r>
              <a:r>
                <a:rPr lang="en-gb" sz="1100" dirty="0">
                  <a:cs typeface="Times New Roman"/>
                </a:rPr>
                <a:t>and</a:t>
              </a:r>
              <a:r>
                <a:rPr lang="en-gb" sz="1100" spc="-40" dirty="0">
                  <a:cs typeface="Times New Roman"/>
                </a:rPr>
                <a:t> </a:t>
              </a:r>
              <a:r>
                <a:rPr lang="en-gb" sz="1100" dirty="0">
                  <a:cs typeface="Times New Roman"/>
                </a:rPr>
                <a:t>provide support to the national</a:t>
              </a:r>
              <a:r>
                <a:rPr lang="en-gb" sz="1100" spc="-35" dirty="0">
                  <a:cs typeface="Times New Roman"/>
                </a:rPr>
                <a:t> </a:t>
              </a:r>
              <a:r>
                <a:rPr lang="en-gb" sz="1100" spc="-10" dirty="0">
                  <a:cs typeface="Times New Roman"/>
                </a:rPr>
                <a:t>defence</a:t>
              </a:r>
              <a:r>
                <a:rPr lang="en-gb" sz="1100" dirty="0">
                  <a:cs typeface="Times New Roman"/>
                </a:rPr>
                <a:t> </a:t>
              </a:r>
              <a:r>
                <a:rPr lang="en-gb" sz="1100" spc="-10" dirty="0">
                  <a:cs typeface="Times New Roman"/>
                </a:rPr>
                <a:t>system</a:t>
              </a:r>
              <a:endParaRPr lang="lv-LV" sz="1100" dirty="0">
                <a:cs typeface="Times New Roman"/>
              </a:endParaRPr>
            </a:p>
          </p:txBody>
        </p:sp>
        <p:sp>
          <p:nvSpPr>
            <p:cNvPr id="11" name="Freeform 68">
              <a:extLst>
                <a:ext uri="{FF2B5EF4-FFF2-40B4-BE49-F238E27FC236}">
                  <a16:creationId xmlns:a16="http://schemas.microsoft.com/office/drawing/2014/main" id="{E24B9894-8C88-9D8D-4915-CAE58EC109E7}"/>
                </a:ext>
              </a:extLst>
            </p:cNvPr>
            <p:cNvSpPr>
              <a:spLocks noChangeAspect="1" noEditPoints="1"/>
            </p:cNvSpPr>
            <p:nvPr/>
          </p:nvSpPr>
          <p:spPr bwMode="auto">
            <a:xfrm>
              <a:off x="4411322" y="4570783"/>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rtlCol="0" anchor="t" anchorCtr="0" compatLnSpc="1">
              <a:prstTxWarp prst="textNoShape">
                <a:avLst/>
              </a:prstTxWarp>
            </a:bodyPr>
            <a:lstStyle/>
            <a:p>
              <a:pPr rtl="0"/>
              <a:endParaRPr lang="en-US" sz="983"/>
            </a:p>
          </p:txBody>
        </p:sp>
      </p:grpSp>
      <p:grpSp>
        <p:nvGrpSpPr>
          <p:cNvPr id="45" name="Group 44">
            <a:extLst>
              <a:ext uri="{FF2B5EF4-FFF2-40B4-BE49-F238E27FC236}">
                <a16:creationId xmlns:a16="http://schemas.microsoft.com/office/drawing/2014/main" id="{2CCDFD7D-BC9A-C87E-8FDD-2EE8561E653F}"/>
              </a:ext>
            </a:extLst>
          </p:cNvPr>
          <p:cNvGrpSpPr/>
          <p:nvPr/>
        </p:nvGrpSpPr>
        <p:grpSpPr>
          <a:xfrm>
            <a:off x="4327525" y="4616089"/>
            <a:ext cx="7421563" cy="241980"/>
            <a:chOff x="4327525" y="5078880"/>
            <a:chExt cx="7421563" cy="241980"/>
          </a:xfrm>
        </p:grpSpPr>
        <p:sp>
          <p:nvSpPr>
            <p:cNvPr id="13" name="Google Shape;112;p22">
              <a:extLst>
                <a:ext uri="{FF2B5EF4-FFF2-40B4-BE49-F238E27FC236}">
                  <a16:creationId xmlns:a16="http://schemas.microsoft.com/office/drawing/2014/main" id="{DB985462-AAF1-1018-9DA7-809973580FD4}"/>
                </a:ext>
              </a:extLst>
            </p:cNvPr>
            <p:cNvSpPr/>
            <p:nvPr/>
          </p:nvSpPr>
          <p:spPr>
            <a:xfrm>
              <a:off x="4327525" y="5078880"/>
              <a:ext cx="7421563" cy="241980"/>
            </a:xfrm>
            <a:prstGeom prst="rect">
              <a:avLst/>
            </a:prstGeom>
            <a:solidFill>
              <a:schemeClr val="bg1"/>
            </a:solidFill>
            <a:ln>
              <a:noFill/>
            </a:ln>
          </p:spPr>
          <p:txBody>
            <a:bodyPr spcFirstLastPara="1" wrap="square" lIns="360000" tIns="36000" rIns="72000" bIns="36000" rtlCol="0" anchor="ctr" anchorCtr="0">
              <a:spAutoFit/>
            </a:bodyPr>
            <a:lstStyle/>
            <a:p>
              <a:pPr rtl="0">
                <a:tabLst>
                  <a:tab pos="354965" algn="l"/>
                </a:tabLst>
              </a:pPr>
              <a:r>
                <a:rPr lang="en-gb" sz="1100" dirty="0">
                  <a:cs typeface="Times New Roman"/>
                </a:rPr>
                <a:t>Coordinate the </a:t>
              </a:r>
              <a:r>
                <a:rPr lang="en-GB" sz="1100" b="1" dirty="0">
                  <a:cs typeface="Times New Roman"/>
                </a:rPr>
                <a:t>attraction</a:t>
              </a:r>
              <a:r>
                <a:rPr lang="en-gb" sz="1100" b="1" dirty="0">
                  <a:cs typeface="Times New Roman"/>
                </a:rPr>
                <a:t> of</a:t>
              </a:r>
              <a:r>
                <a:rPr lang="en-gb" sz="1100" dirty="0">
                  <a:cs typeface="Times New Roman"/>
                </a:rPr>
                <a:t> additional</a:t>
              </a:r>
              <a:r>
                <a:rPr lang="en-gb" sz="1100" spc="-70" dirty="0">
                  <a:cs typeface="Times New Roman"/>
                </a:rPr>
                <a:t> </a:t>
              </a:r>
              <a:r>
                <a:rPr lang="en-gb" sz="1100" b="1" spc="-10" dirty="0">
                  <a:cs typeface="Times New Roman"/>
                </a:rPr>
                <a:t>resources</a:t>
              </a:r>
              <a:r>
                <a:rPr lang="en-gb" sz="1100" b="1" spc="-70" dirty="0">
                  <a:cs typeface="Times New Roman"/>
                </a:rPr>
                <a:t> </a:t>
              </a:r>
              <a:endParaRPr lang="lv-LV" sz="1100" dirty="0">
                <a:cs typeface="Times New Roman"/>
              </a:endParaRPr>
            </a:p>
          </p:txBody>
        </p:sp>
        <p:sp>
          <p:nvSpPr>
            <p:cNvPr id="14" name="Freeform 68">
              <a:extLst>
                <a:ext uri="{FF2B5EF4-FFF2-40B4-BE49-F238E27FC236}">
                  <a16:creationId xmlns:a16="http://schemas.microsoft.com/office/drawing/2014/main" id="{88AAB471-653A-8395-926A-4347873C1591}"/>
                </a:ext>
              </a:extLst>
            </p:cNvPr>
            <p:cNvSpPr>
              <a:spLocks noChangeAspect="1" noEditPoints="1"/>
            </p:cNvSpPr>
            <p:nvPr/>
          </p:nvSpPr>
          <p:spPr bwMode="auto">
            <a:xfrm>
              <a:off x="4411322" y="5113167"/>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rtlCol="0" anchor="t" anchorCtr="0" compatLnSpc="1">
              <a:prstTxWarp prst="textNoShape">
                <a:avLst/>
              </a:prstTxWarp>
            </a:bodyPr>
            <a:lstStyle/>
            <a:p>
              <a:pPr rtl="0"/>
              <a:endParaRPr lang="en-US" sz="983"/>
            </a:p>
          </p:txBody>
        </p:sp>
      </p:grpSp>
      <p:grpSp>
        <p:nvGrpSpPr>
          <p:cNvPr id="46" name="Group 45">
            <a:extLst>
              <a:ext uri="{FF2B5EF4-FFF2-40B4-BE49-F238E27FC236}">
                <a16:creationId xmlns:a16="http://schemas.microsoft.com/office/drawing/2014/main" id="{7CBFAE23-D0B7-BA93-6EA4-7677FD183D3E}"/>
              </a:ext>
            </a:extLst>
          </p:cNvPr>
          <p:cNvGrpSpPr/>
          <p:nvPr/>
        </p:nvGrpSpPr>
        <p:grpSpPr>
          <a:xfrm>
            <a:off x="4327525" y="4952487"/>
            <a:ext cx="7421563" cy="411257"/>
            <a:chOff x="4327525" y="5705900"/>
            <a:chExt cx="7421563" cy="411257"/>
          </a:xfrm>
        </p:grpSpPr>
        <p:sp>
          <p:nvSpPr>
            <p:cNvPr id="16" name="Google Shape;112;p22">
              <a:extLst>
                <a:ext uri="{FF2B5EF4-FFF2-40B4-BE49-F238E27FC236}">
                  <a16:creationId xmlns:a16="http://schemas.microsoft.com/office/drawing/2014/main" id="{CE35E633-67F2-365E-4B2C-67DFD9A63039}"/>
                </a:ext>
              </a:extLst>
            </p:cNvPr>
            <p:cNvSpPr/>
            <p:nvPr/>
          </p:nvSpPr>
          <p:spPr>
            <a:xfrm>
              <a:off x="4327525" y="5705900"/>
              <a:ext cx="7421563" cy="411257"/>
            </a:xfrm>
            <a:prstGeom prst="rect">
              <a:avLst/>
            </a:prstGeom>
            <a:solidFill>
              <a:schemeClr val="bg1"/>
            </a:solidFill>
            <a:ln>
              <a:noFill/>
            </a:ln>
          </p:spPr>
          <p:txBody>
            <a:bodyPr spcFirstLastPara="1" wrap="square" lIns="360000" tIns="36000" rIns="72000" bIns="36000" rtlCol="0" anchor="ctr" anchorCtr="0">
              <a:spAutoFit/>
            </a:bodyPr>
            <a:lstStyle/>
            <a:p>
              <a:pPr marR="5080" rtl="0">
                <a:tabLst>
                  <a:tab pos="355600" algn="l"/>
                </a:tabLst>
              </a:pPr>
              <a:r>
                <a:rPr lang="en-gb" sz="1100" b="1" dirty="0">
                  <a:cs typeface="Times New Roman"/>
                </a:rPr>
                <a:t>Analyses</a:t>
              </a:r>
              <a:r>
                <a:rPr lang="en-gb" sz="1100" b="1" spc="-55" dirty="0">
                  <a:cs typeface="Times New Roman"/>
                </a:rPr>
                <a:t> </a:t>
              </a:r>
              <a:r>
                <a:rPr lang="en-gb" sz="1100" b="1" dirty="0">
                  <a:cs typeface="Times New Roman"/>
                </a:rPr>
                <a:t>information</a:t>
              </a:r>
              <a:r>
                <a:rPr lang="en-gb" sz="1100" b="1" spc="-25" dirty="0">
                  <a:cs typeface="Times New Roman"/>
                </a:rPr>
                <a:t> </a:t>
              </a:r>
              <a:r>
                <a:rPr lang="en-gb" sz="1100" dirty="0">
                  <a:cs typeface="Times New Roman"/>
                </a:rPr>
                <a:t>on</a:t>
              </a:r>
              <a:r>
                <a:rPr lang="en-gb" sz="1100" spc="-65" dirty="0">
                  <a:cs typeface="Times New Roman"/>
                </a:rPr>
                <a:t> </a:t>
              </a:r>
              <a:r>
                <a:rPr lang="en-gb" sz="1100" dirty="0">
                  <a:cs typeface="Times New Roman"/>
                </a:rPr>
                <a:t>the national</a:t>
              </a:r>
              <a:r>
                <a:rPr lang="en-gb" sz="1100" spc="-70" dirty="0">
                  <a:cs typeface="Times New Roman"/>
                </a:rPr>
                <a:t> </a:t>
              </a:r>
              <a:r>
                <a:rPr lang="en-gb" sz="1100" dirty="0">
                  <a:cs typeface="Times New Roman"/>
                </a:rPr>
                <a:t>threat</a:t>
              </a:r>
              <a:r>
                <a:rPr lang="en-gb" sz="1100" spc="-60" dirty="0">
                  <a:cs typeface="Times New Roman"/>
                </a:rPr>
                <a:t> </a:t>
              </a:r>
              <a:r>
                <a:rPr lang="en-gb" sz="1100" dirty="0">
                  <a:cs typeface="Times New Roman"/>
                </a:rPr>
                <a:t>situation</a:t>
              </a:r>
              <a:r>
                <a:rPr lang="en-gb" sz="1100" spc="-65" dirty="0">
                  <a:cs typeface="Times New Roman"/>
                </a:rPr>
                <a:t> </a:t>
              </a:r>
              <a:r>
                <a:rPr lang="en-gb" sz="1100" dirty="0">
                  <a:cs typeface="Times New Roman"/>
                </a:rPr>
                <a:t>and</a:t>
              </a:r>
              <a:r>
                <a:rPr lang="en-gb" sz="1100" spc="-70" dirty="0">
                  <a:cs typeface="Times New Roman"/>
                </a:rPr>
                <a:t> </a:t>
              </a:r>
              <a:r>
                <a:rPr lang="en-gb" sz="1100" dirty="0">
                  <a:cs typeface="Times New Roman"/>
                </a:rPr>
                <a:t>its</a:t>
              </a:r>
              <a:r>
                <a:rPr lang="en-gb" sz="1100" spc="-70" dirty="0">
                  <a:cs typeface="Times New Roman"/>
                </a:rPr>
                <a:t> </a:t>
              </a:r>
              <a:r>
                <a:rPr lang="en-gb" sz="1100" spc="-10" dirty="0">
                  <a:cs typeface="Times New Roman"/>
                </a:rPr>
                <a:t>possible </a:t>
              </a:r>
              <a:r>
                <a:rPr lang="en-gb" sz="1100" dirty="0">
                  <a:cs typeface="Times New Roman"/>
                </a:rPr>
                <a:t>developments</a:t>
              </a:r>
              <a:r>
                <a:rPr lang="en-gb" sz="1100" spc="-105" dirty="0">
                  <a:cs typeface="Times New Roman"/>
                </a:rPr>
                <a:t> </a:t>
              </a:r>
              <a:r>
                <a:rPr lang="en-gb" sz="1100" dirty="0">
                  <a:cs typeface="Times New Roman"/>
                </a:rPr>
                <a:t>in the field of</a:t>
              </a:r>
              <a:r>
                <a:rPr lang="en-gb" sz="1100" spc="-135" dirty="0">
                  <a:cs typeface="Times New Roman"/>
                </a:rPr>
                <a:t> </a:t>
              </a:r>
              <a:r>
                <a:rPr lang="en-gb" sz="1100" dirty="0">
                  <a:cs typeface="Times New Roman"/>
                </a:rPr>
                <a:t>civil protection</a:t>
              </a:r>
              <a:r>
                <a:rPr lang="en-gb" sz="1100" spc="-45" dirty="0">
                  <a:cs typeface="Times New Roman"/>
                </a:rPr>
                <a:t> </a:t>
              </a:r>
              <a:r>
                <a:rPr lang="en-gb" sz="1100" dirty="0">
                  <a:cs typeface="Times New Roman"/>
                </a:rPr>
                <a:t>and </a:t>
              </a:r>
              <a:r>
                <a:rPr lang="en-gb" sz="1100" b="1" dirty="0">
                  <a:cs typeface="Times New Roman"/>
                </a:rPr>
                <a:t>transfers</a:t>
              </a:r>
              <a:r>
                <a:rPr lang="en-gb" sz="1100" b="1" spc="-65" dirty="0">
                  <a:cs typeface="Times New Roman"/>
                </a:rPr>
                <a:t> </a:t>
              </a:r>
              <a:r>
                <a:rPr lang="en-gb" sz="1100" b="1" dirty="0">
                  <a:cs typeface="Times New Roman"/>
                </a:rPr>
                <a:t>information</a:t>
              </a:r>
              <a:r>
                <a:rPr lang="en-gb" sz="1100" b="1" spc="-40" dirty="0">
                  <a:cs typeface="Times New Roman"/>
                </a:rPr>
                <a:t> </a:t>
              </a:r>
              <a:r>
                <a:rPr lang="en-gb" sz="1100" b="1" dirty="0">
                  <a:cs typeface="Times New Roman"/>
                </a:rPr>
                <a:t>to</a:t>
              </a:r>
              <a:r>
                <a:rPr lang="en-gb" sz="1100" dirty="0">
                  <a:cs typeface="Times New Roman"/>
                </a:rPr>
                <a:t> the</a:t>
              </a:r>
              <a:r>
                <a:rPr lang="en-gb" sz="1100" b="1" spc="-60" dirty="0">
                  <a:cs typeface="Times New Roman"/>
                </a:rPr>
                <a:t> </a:t>
              </a:r>
              <a:r>
                <a:rPr lang="en-gb" sz="1100" b="1" dirty="0">
                  <a:uFill>
                    <a:solidFill>
                      <a:srgbClr val="000000"/>
                    </a:solidFill>
                  </a:uFill>
                  <a:cs typeface="Times New Roman"/>
                </a:rPr>
                <a:t>strategic</a:t>
              </a:r>
              <a:r>
                <a:rPr lang="en-gb" sz="1100" b="1" spc="-40" dirty="0">
                  <a:uFill>
                    <a:solidFill>
                      <a:srgbClr val="000000"/>
                    </a:solidFill>
                  </a:uFill>
                  <a:cs typeface="Times New Roman"/>
                </a:rPr>
                <a:t> </a:t>
              </a:r>
              <a:r>
                <a:rPr lang="en-gb" sz="1100" b="1" spc="-10" dirty="0">
                  <a:uFill>
                    <a:solidFill>
                      <a:srgbClr val="000000"/>
                    </a:solidFill>
                  </a:uFill>
                  <a:cs typeface="Times New Roman"/>
                </a:rPr>
                <a:t>level</a:t>
              </a:r>
              <a:r>
                <a:rPr lang="en-gb" sz="1100" b="1" spc="-10" dirty="0">
                  <a:cs typeface="Times New Roman"/>
                </a:rPr>
                <a:t> </a:t>
              </a:r>
              <a:r>
                <a:rPr lang="en-gb" sz="1100" dirty="0">
                  <a:uFill>
                    <a:solidFill>
                      <a:srgbClr val="000000"/>
                    </a:solidFill>
                  </a:uFill>
                  <a:cs typeface="Times New Roman"/>
                </a:rPr>
                <a:t>(</a:t>
              </a:r>
              <a:r>
                <a:rPr lang="lv-LV" sz="1100" dirty="0">
                  <a:uFill>
                    <a:solidFill>
                      <a:srgbClr val="000000"/>
                    </a:solidFill>
                  </a:uFill>
                  <a:cs typeface="Times New Roman"/>
                </a:rPr>
                <a:t>the </a:t>
              </a:r>
              <a:r>
                <a:rPr lang="en-gb" sz="1100" dirty="0">
                  <a:uFill>
                    <a:solidFill>
                      <a:srgbClr val="000000"/>
                    </a:solidFill>
                  </a:uFill>
                  <a:cs typeface="Times New Roman"/>
                </a:rPr>
                <a:t>Cabinet)</a:t>
              </a:r>
              <a:r>
                <a:rPr lang="en-gb" sz="1100" spc="-85" dirty="0">
                  <a:uFill>
                    <a:solidFill>
                      <a:srgbClr val="000000"/>
                    </a:solidFill>
                  </a:uFill>
                  <a:cs typeface="Times New Roman"/>
                </a:rPr>
                <a:t> </a:t>
              </a:r>
              <a:r>
                <a:rPr lang="en-gb" sz="1100" spc="-10" dirty="0">
                  <a:uFill>
                    <a:solidFill>
                      <a:srgbClr val="000000"/>
                    </a:solidFill>
                  </a:uFill>
                  <a:cs typeface="Times New Roman"/>
                </a:rPr>
                <a:t>for</a:t>
              </a:r>
              <a:r>
                <a:rPr lang="en-gb" sz="1100" spc="-60" dirty="0">
                  <a:uFill>
                    <a:solidFill>
                      <a:srgbClr val="000000"/>
                    </a:solidFill>
                  </a:uFill>
                  <a:cs typeface="Times New Roman"/>
                </a:rPr>
                <a:t> </a:t>
              </a:r>
              <a:r>
                <a:rPr lang="en-gb" sz="1100" dirty="0">
                  <a:cs typeface="Times New Roman"/>
                </a:rPr>
                <a:t>decision-making</a:t>
              </a:r>
              <a:endParaRPr lang="lv-LV" sz="1100" dirty="0">
                <a:cs typeface="Times New Roman"/>
              </a:endParaRPr>
            </a:p>
          </p:txBody>
        </p:sp>
        <p:sp>
          <p:nvSpPr>
            <p:cNvPr id="17" name="Freeform 68">
              <a:extLst>
                <a:ext uri="{FF2B5EF4-FFF2-40B4-BE49-F238E27FC236}">
                  <a16:creationId xmlns:a16="http://schemas.microsoft.com/office/drawing/2014/main" id="{1BA31A24-CA17-5A3F-F600-94EA9F2D6B99}"/>
                </a:ext>
              </a:extLst>
            </p:cNvPr>
            <p:cNvSpPr>
              <a:spLocks noChangeAspect="1" noEditPoints="1"/>
            </p:cNvSpPr>
            <p:nvPr/>
          </p:nvSpPr>
          <p:spPr bwMode="auto">
            <a:xfrm>
              <a:off x="4411322" y="5824826"/>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rtlCol="0" anchor="t" anchorCtr="0" compatLnSpc="1">
              <a:prstTxWarp prst="textNoShape">
                <a:avLst/>
              </a:prstTxWarp>
            </a:bodyPr>
            <a:lstStyle/>
            <a:p>
              <a:pPr rtl="0"/>
              <a:endParaRPr lang="en-US" sz="983"/>
            </a:p>
          </p:txBody>
        </p:sp>
      </p:grpSp>
      <p:cxnSp>
        <p:nvCxnSpPr>
          <p:cNvPr id="18" name="Straight Connector 17">
            <a:extLst>
              <a:ext uri="{FF2B5EF4-FFF2-40B4-BE49-F238E27FC236}">
                <a16:creationId xmlns:a16="http://schemas.microsoft.com/office/drawing/2014/main" id="{B3BC3E15-2E42-A3E6-88B9-7C8E167C9E13}"/>
              </a:ext>
            </a:extLst>
          </p:cNvPr>
          <p:cNvCxnSpPr>
            <a:cxnSpLocks/>
          </p:cNvCxnSpPr>
          <p:nvPr/>
        </p:nvCxnSpPr>
        <p:spPr>
          <a:xfrm>
            <a:off x="4327525" y="4063205"/>
            <a:ext cx="7421563" cy="0"/>
          </a:xfrm>
          <a:prstGeom prst="line">
            <a:avLst/>
          </a:prstGeom>
          <a:ln w="12700" cap="sq">
            <a:solidFill>
              <a:srgbClr val="CFD6E8"/>
            </a:solidFill>
          </a:ln>
        </p:spPr>
        <p:style>
          <a:lnRef idx="1">
            <a:schemeClr val="accent1"/>
          </a:lnRef>
          <a:fillRef idx="0">
            <a:schemeClr val="accent1"/>
          </a:fillRef>
          <a:effectRef idx="0">
            <a:schemeClr val="dk1"/>
          </a:effectRef>
          <a:fontRef idx="minor">
            <a:schemeClr val="lt1"/>
          </a:fontRef>
        </p:style>
      </p:cxnSp>
      <p:cxnSp>
        <p:nvCxnSpPr>
          <p:cNvPr id="19" name="Straight Connector 18">
            <a:extLst>
              <a:ext uri="{FF2B5EF4-FFF2-40B4-BE49-F238E27FC236}">
                <a16:creationId xmlns:a16="http://schemas.microsoft.com/office/drawing/2014/main" id="{06AF0020-41CE-F67E-A496-F6D4DF7BDBFB}"/>
              </a:ext>
            </a:extLst>
          </p:cNvPr>
          <p:cNvCxnSpPr>
            <a:cxnSpLocks/>
          </p:cNvCxnSpPr>
          <p:nvPr/>
        </p:nvCxnSpPr>
        <p:spPr>
          <a:xfrm>
            <a:off x="4327525" y="4568880"/>
            <a:ext cx="7421563" cy="0"/>
          </a:xfrm>
          <a:prstGeom prst="line">
            <a:avLst/>
          </a:prstGeom>
          <a:ln w="12700" cap="sq">
            <a:solidFill>
              <a:srgbClr val="CFD6E8"/>
            </a:solidFill>
          </a:ln>
        </p:spPr>
        <p:style>
          <a:lnRef idx="1">
            <a:schemeClr val="accent1"/>
          </a:lnRef>
          <a:fillRef idx="0">
            <a:schemeClr val="accent1"/>
          </a:fillRef>
          <a:effectRef idx="0">
            <a:schemeClr val="dk1"/>
          </a:effectRef>
          <a:fontRef idx="minor">
            <a:schemeClr val="lt1"/>
          </a:fontRef>
        </p:style>
      </p:cxnSp>
      <p:cxnSp>
        <p:nvCxnSpPr>
          <p:cNvPr id="20" name="Straight Connector 19">
            <a:extLst>
              <a:ext uri="{FF2B5EF4-FFF2-40B4-BE49-F238E27FC236}">
                <a16:creationId xmlns:a16="http://schemas.microsoft.com/office/drawing/2014/main" id="{4061A395-8449-8D04-150F-6E413CBC0E33}"/>
              </a:ext>
            </a:extLst>
          </p:cNvPr>
          <p:cNvCxnSpPr>
            <a:cxnSpLocks/>
          </p:cNvCxnSpPr>
          <p:nvPr/>
        </p:nvCxnSpPr>
        <p:spPr>
          <a:xfrm>
            <a:off x="4327525" y="4905278"/>
            <a:ext cx="7421563" cy="0"/>
          </a:xfrm>
          <a:prstGeom prst="line">
            <a:avLst/>
          </a:prstGeom>
          <a:ln w="12700" cap="sq">
            <a:solidFill>
              <a:srgbClr val="CFD6E8"/>
            </a:solidFill>
          </a:ln>
        </p:spPr>
        <p:style>
          <a:lnRef idx="1">
            <a:schemeClr val="accent1"/>
          </a:lnRef>
          <a:fillRef idx="0">
            <a:schemeClr val="accent1"/>
          </a:fillRef>
          <a:effectRef idx="0">
            <a:schemeClr val="dk1"/>
          </a:effectRef>
          <a:fontRef idx="minor">
            <a:schemeClr val="lt1"/>
          </a:fontRef>
        </p:style>
      </p:cxnSp>
      <p:grpSp>
        <p:nvGrpSpPr>
          <p:cNvPr id="58" name="Group 57">
            <a:extLst>
              <a:ext uri="{FF2B5EF4-FFF2-40B4-BE49-F238E27FC236}">
                <a16:creationId xmlns:a16="http://schemas.microsoft.com/office/drawing/2014/main" id="{4F1A6E32-8AD6-A604-E412-9002E5D3DCCB}"/>
              </a:ext>
            </a:extLst>
          </p:cNvPr>
          <p:cNvGrpSpPr/>
          <p:nvPr/>
        </p:nvGrpSpPr>
        <p:grpSpPr>
          <a:xfrm>
            <a:off x="4327525" y="5458162"/>
            <a:ext cx="7421563" cy="411257"/>
            <a:chOff x="4327525" y="5725063"/>
            <a:chExt cx="7421563" cy="411257"/>
          </a:xfrm>
        </p:grpSpPr>
        <p:sp>
          <p:nvSpPr>
            <p:cNvPr id="48" name="Google Shape;112;p22">
              <a:extLst>
                <a:ext uri="{FF2B5EF4-FFF2-40B4-BE49-F238E27FC236}">
                  <a16:creationId xmlns:a16="http://schemas.microsoft.com/office/drawing/2014/main" id="{233C8091-8973-313D-5194-9B84C6BF4FF0}"/>
                </a:ext>
              </a:extLst>
            </p:cNvPr>
            <p:cNvSpPr/>
            <p:nvPr/>
          </p:nvSpPr>
          <p:spPr>
            <a:xfrm>
              <a:off x="4327525" y="5725063"/>
              <a:ext cx="7421563" cy="411257"/>
            </a:xfrm>
            <a:prstGeom prst="rect">
              <a:avLst/>
            </a:prstGeom>
            <a:solidFill>
              <a:schemeClr val="bg1"/>
            </a:solidFill>
            <a:ln>
              <a:noFill/>
            </a:ln>
          </p:spPr>
          <p:txBody>
            <a:bodyPr spcFirstLastPara="1" wrap="square" lIns="360000" tIns="36000" rIns="72000" bIns="36000" rtlCol="0" anchor="ctr" anchorCtr="0">
              <a:spAutoFit/>
            </a:bodyPr>
            <a:lstStyle/>
            <a:p>
              <a:pPr marR="320040" rtl="0">
                <a:tabLst>
                  <a:tab pos="355600" algn="l"/>
                </a:tabLst>
              </a:pPr>
              <a:r>
                <a:rPr lang="en-gb" sz="1100" b="1" dirty="0">
                  <a:cs typeface="Times New Roman"/>
                </a:rPr>
                <a:t>Manages</a:t>
              </a:r>
              <a:r>
                <a:rPr lang="en-gb" sz="1100" b="1" spc="-65" dirty="0">
                  <a:cs typeface="Times New Roman"/>
                </a:rPr>
                <a:t> </a:t>
              </a:r>
              <a:r>
                <a:rPr lang="en-gb" sz="1100" b="1" spc="-10" dirty="0">
                  <a:cs typeface="Times New Roman"/>
                </a:rPr>
                <a:t>uncontrolled</a:t>
              </a:r>
              <a:r>
                <a:rPr lang="en-gb" sz="1100" b="1" spc="-55" dirty="0">
                  <a:cs typeface="Times New Roman"/>
                </a:rPr>
                <a:t> </a:t>
              </a:r>
              <a:r>
                <a:rPr lang="en-gb" sz="1100" b="1" dirty="0">
                  <a:cs typeface="Times New Roman"/>
                </a:rPr>
                <a:t>movement</a:t>
              </a:r>
              <a:r>
                <a:rPr lang="en-gb" sz="1100" b="1" spc="-55" dirty="0">
                  <a:cs typeface="Times New Roman"/>
                </a:rPr>
                <a:t> </a:t>
              </a:r>
              <a:r>
                <a:rPr lang="lv-lv" sz="1100" b="1" dirty="0">
                  <a:cs typeface="Times New Roman"/>
                </a:rPr>
                <a:t>of </a:t>
              </a:r>
              <a:r>
                <a:rPr lang="lv-lv" sz="1100" b="1" dirty="0" err="1">
                  <a:cs typeface="Times New Roman"/>
                </a:rPr>
                <a:t>people</a:t>
              </a:r>
              <a:r>
                <a:rPr lang="en-gb" sz="1100" spc="-65" dirty="0">
                  <a:cs typeface="Times New Roman"/>
                </a:rPr>
                <a:t> </a:t>
              </a:r>
              <a:r>
                <a:rPr lang="en-gb" sz="1100" dirty="0">
                  <a:cs typeface="Times New Roman"/>
                </a:rPr>
                <a:t>or</a:t>
              </a:r>
              <a:r>
                <a:rPr lang="en-gb" sz="1100" spc="-70" dirty="0">
                  <a:cs typeface="Times New Roman"/>
                </a:rPr>
                <a:t> </a:t>
              </a:r>
              <a:r>
                <a:rPr lang="en-gb" sz="1100" dirty="0">
                  <a:cs typeface="Times New Roman"/>
                </a:rPr>
                <a:t>evacuation</a:t>
              </a:r>
              <a:r>
                <a:rPr lang="en-gb" sz="1100" spc="-65" dirty="0">
                  <a:cs typeface="Times New Roman"/>
                </a:rPr>
                <a:t> </a:t>
              </a:r>
              <a:r>
                <a:rPr lang="en-gb" sz="1100" dirty="0">
                  <a:cs typeface="Times New Roman"/>
                </a:rPr>
                <a:t>if</a:t>
              </a:r>
              <a:r>
                <a:rPr lang="en-gb" sz="1100" spc="-70" dirty="0">
                  <a:cs typeface="Times New Roman"/>
                </a:rPr>
                <a:t> </a:t>
              </a:r>
              <a:r>
                <a:rPr lang="en-gb" sz="1100" spc="-25" dirty="0">
                  <a:cs typeface="Times New Roman"/>
                </a:rPr>
                <a:t>its </a:t>
              </a:r>
              <a:r>
                <a:rPr lang="en-gb" sz="1100" dirty="0">
                  <a:cs typeface="Times New Roman"/>
                </a:rPr>
                <a:t>scale</a:t>
              </a:r>
              <a:r>
                <a:rPr lang="en-gb" sz="1100" spc="-55" dirty="0">
                  <a:cs typeface="Times New Roman"/>
                </a:rPr>
                <a:t> </a:t>
              </a:r>
              <a:r>
                <a:rPr lang="en-gb" sz="1100" dirty="0">
                  <a:cs typeface="Times New Roman"/>
                </a:rPr>
                <a:t>exceeds</a:t>
              </a:r>
              <a:r>
                <a:rPr lang="en-gb" sz="1100" spc="-45" dirty="0">
                  <a:cs typeface="Times New Roman"/>
                </a:rPr>
                <a:t> </a:t>
              </a:r>
              <a:r>
                <a:rPr lang="en-gb" sz="1100" dirty="0">
                  <a:cs typeface="Times New Roman"/>
                </a:rPr>
                <a:t>the area of</a:t>
              </a:r>
              <a:r>
                <a:rPr lang="en-gb" sz="1100" spc="-60" dirty="0">
                  <a:uFill>
                    <a:solidFill>
                      <a:srgbClr val="000000"/>
                    </a:solidFill>
                  </a:uFill>
                  <a:cs typeface="Times New Roman"/>
                </a:rPr>
                <a:t> </a:t>
              </a:r>
              <a:r>
                <a:rPr lang="en-gb" sz="1100" dirty="0">
                  <a:uFill>
                    <a:solidFill>
                      <a:srgbClr val="000000"/>
                    </a:solidFill>
                  </a:uFill>
                  <a:cs typeface="Times New Roman"/>
                </a:rPr>
                <a:t>one</a:t>
              </a:r>
              <a:r>
                <a:rPr lang="lv-LV" sz="1100" dirty="0">
                  <a:uFill>
                    <a:solidFill>
                      <a:srgbClr val="000000"/>
                    </a:solidFill>
                  </a:uFill>
                  <a:cs typeface="Times New Roman"/>
                </a:rPr>
                <a:t> </a:t>
              </a:r>
              <a:r>
                <a:rPr lang="en-US" sz="1100" dirty="0">
                  <a:uFill>
                    <a:solidFill>
                      <a:srgbClr val="000000"/>
                    </a:solidFill>
                  </a:uFill>
                  <a:cs typeface="Times New Roman"/>
                </a:rPr>
                <a:t>Civil Protection Commission of the Co-operation Territories </a:t>
              </a:r>
              <a:endParaRPr lang="lv-LV" sz="1100" dirty="0">
                <a:cs typeface="Times New Roman"/>
              </a:endParaRPr>
            </a:p>
          </p:txBody>
        </p:sp>
        <p:sp>
          <p:nvSpPr>
            <p:cNvPr id="49" name="Freeform 68">
              <a:extLst>
                <a:ext uri="{FF2B5EF4-FFF2-40B4-BE49-F238E27FC236}">
                  <a16:creationId xmlns:a16="http://schemas.microsoft.com/office/drawing/2014/main" id="{58EBABAC-56D6-4263-671C-8DA80696706F}"/>
                </a:ext>
              </a:extLst>
            </p:cNvPr>
            <p:cNvSpPr>
              <a:spLocks noChangeAspect="1" noEditPoints="1"/>
            </p:cNvSpPr>
            <p:nvPr/>
          </p:nvSpPr>
          <p:spPr bwMode="auto">
            <a:xfrm>
              <a:off x="4411322" y="5843989"/>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rtlCol="0" anchor="t" anchorCtr="0" compatLnSpc="1">
              <a:prstTxWarp prst="textNoShape">
                <a:avLst/>
              </a:prstTxWarp>
            </a:bodyPr>
            <a:lstStyle/>
            <a:p>
              <a:pPr rtl="0"/>
              <a:endParaRPr lang="en-US" sz="983"/>
            </a:p>
          </p:txBody>
        </p:sp>
      </p:grpSp>
      <p:cxnSp>
        <p:nvCxnSpPr>
          <p:cNvPr id="50" name="Straight Connector 49">
            <a:extLst>
              <a:ext uri="{FF2B5EF4-FFF2-40B4-BE49-F238E27FC236}">
                <a16:creationId xmlns:a16="http://schemas.microsoft.com/office/drawing/2014/main" id="{6DAF4122-12BB-B707-5935-458DA4344068}"/>
              </a:ext>
            </a:extLst>
          </p:cNvPr>
          <p:cNvCxnSpPr>
            <a:cxnSpLocks/>
          </p:cNvCxnSpPr>
          <p:nvPr/>
        </p:nvCxnSpPr>
        <p:spPr>
          <a:xfrm>
            <a:off x="4327525" y="5410953"/>
            <a:ext cx="7421563" cy="0"/>
          </a:xfrm>
          <a:prstGeom prst="line">
            <a:avLst/>
          </a:prstGeom>
          <a:ln w="12700" cap="sq">
            <a:solidFill>
              <a:srgbClr val="CFD6E8"/>
            </a:solidFill>
          </a:ln>
        </p:spPr>
        <p:style>
          <a:lnRef idx="1">
            <a:schemeClr val="accent1"/>
          </a:lnRef>
          <a:fillRef idx="0">
            <a:schemeClr val="accent1"/>
          </a:fillRef>
          <a:effectRef idx="0">
            <a:schemeClr val="dk1"/>
          </a:effectRef>
          <a:fontRef idx="minor">
            <a:schemeClr val="lt1"/>
          </a:fontRef>
        </p:style>
      </p:cxnSp>
      <p:grpSp>
        <p:nvGrpSpPr>
          <p:cNvPr id="57" name="Group 56">
            <a:extLst>
              <a:ext uri="{FF2B5EF4-FFF2-40B4-BE49-F238E27FC236}">
                <a16:creationId xmlns:a16="http://schemas.microsoft.com/office/drawing/2014/main" id="{2B95B18D-F711-8D80-FE8C-BC3CAA719B01}"/>
              </a:ext>
            </a:extLst>
          </p:cNvPr>
          <p:cNvGrpSpPr/>
          <p:nvPr/>
        </p:nvGrpSpPr>
        <p:grpSpPr>
          <a:xfrm>
            <a:off x="4327525" y="5963837"/>
            <a:ext cx="7421563" cy="241980"/>
            <a:chOff x="4327525" y="6153334"/>
            <a:chExt cx="7421563" cy="241980"/>
          </a:xfrm>
        </p:grpSpPr>
        <p:sp>
          <p:nvSpPr>
            <p:cNvPr id="52" name="Google Shape;112;p22">
              <a:extLst>
                <a:ext uri="{FF2B5EF4-FFF2-40B4-BE49-F238E27FC236}">
                  <a16:creationId xmlns:a16="http://schemas.microsoft.com/office/drawing/2014/main" id="{4A0D23FF-14A7-F5CE-96E9-75542C2FCD49}"/>
                </a:ext>
              </a:extLst>
            </p:cNvPr>
            <p:cNvSpPr/>
            <p:nvPr/>
          </p:nvSpPr>
          <p:spPr>
            <a:xfrm>
              <a:off x="4327525" y="6153334"/>
              <a:ext cx="7421563" cy="241980"/>
            </a:xfrm>
            <a:prstGeom prst="rect">
              <a:avLst/>
            </a:prstGeom>
            <a:solidFill>
              <a:schemeClr val="bg1"/>
            </a:solidFill>
            <a:ln>
              <a:noFill/>
            </a:ln>
          </p:spPr>
          <p:txBody>
            <a:bodyPr spcFirstLastPara="1" wrap="square" lIns="360000" tIns="36000" rIns="72000" bIns="36000" rtlCol="0" anchor="ctr" anchorCtr="0">
              <a:spAutoFit/>
            </a:bodyPr>
            <a:lstStyle/>
            <a:p>
              <a:pPr marR="808355" rtl="0">
                <a:tabLst>
                  <a:tab pos="355600" algn="l"/>
                </a:tabLst>
              </a:pPr>
              <a:r>
                <a:rPr lang="en-gb" sz="1100" b="1" dirty="0">
                  <a:cs typeface="Times New Roman"/>
                </a:rPr>
                <a:t>Coordinate</a:t>
              </a:r>
              <a:r>
                <a:rPr lang="lv-LV" sz="1100" b="1" dirty="0">
                  <a:cs typeface="Times New Roman"/>
                </a:rPr>
                <a:t>s</a:t>
              </a:r>
              <a:r>
                <a:rPr lang="en-gb" sz="1100" b="1" spc="-65" dirty="0">
                  <a:cs typeface="Times New Roman"/>
                </a:rPr>
                <a:t> </a:t>
              </a:r>
              <a:r>
                <a:rPr lang="en-gb" sz="1100" dirty="0">
                  <a:cs typeface="Times New Roman"/>
                </a:rPr>
                <a:t>the</a:t>
              </a:r>
              <a:r>
                <a:rPr lang="en-US" sz="1100" b="1" spc="-10" dirty="0">
                  <a:cs typeface="Times New Roman"/>
                </a:rPr>
                <a:t> </a:t>
              </a:r>
              <a:r>
                <a:rPr lang="lv-LV" sz="1100" b="1" spc="-10" dirty="0">
                  <a:cs typeface="Times New Roman"/>
                </a:rPr>
                <a:t>r</a:t>
              </a:r>
              <a:r>
                <a:rPr lang="en-US" sz="1100" b="1" spc="-10" dirty="0" err="1">
                  <a:cs typeface="Times New Roman"/>
                </a:rPr>
                <a:t>eceipt</a:t>
              </a:r>
              <a:r>
                <a:rPr lang="en-US" sz="1100" b="1" spc="-10" dirty="0">
                  <a:cs typeface="Times New Roman"/>
                </a:rPr>
                <a:t> and </a:t>
              </a:r>
              <a:r>
                <a:rPr lang="lv-LV" sz="1100" b="1" spc="-10" dirty="0">
                  <a:cs typeface="Times New Roman"/>
                </a:rPr>
                <a:t>p</a:t>
              </a:r>
              <a:r>
                <a:rPr lang="en-US" sz="1100" b="1" spc="-10" dirty="0" err="1">
                  <a:cs typeface="Times New Roman"/>
                </a:rPr>
                <a:t>rovision</a:t>
              </a:r>
              <a:r>
                <a:rPr lang="en-US" sz="1100" b="1" spc="-10" dirty="0">
                  <a:cs typeface="Times New Roman"/>
                </a:rPr>
                <a:t> </a:t>
              </a:r>
              <a:r>
                <a:rPr lang="en-US" sz="1100" spc="-10" dirty="0">
                  <a:cs typeface="Times New Roman"/>
                </a:rPr>
                <a:t>of</a:t>
              </a:r>
              <a:r>
                <a:rPr lang="lv-LV" sz="1100" b="1" spc="-10" dirty="0">
                  <a:cs typeface="Times New Roman"/>
                </a:rPr>
                <a:t> </a:t>
              </a:r>
              <a:r>
                <a:rPr lang="en-gb" sz="1100" dirty="0">
                  <a:cs typeface="Times New Roman"/>
                </a:rPr>
                <a:t>international and</a:t>
              </a:r>
              <a:r>
                <a:rPr lang="en-gb" sz="1100" spc="-75" dirty="0">
                  <a:cs typeface="Times New Roman"/>
                </a:rPr>
                <a:t> </a:t>
              </a:r>
              <a:r>
                <a:rPr lang="en-gb" sz="1100" dirty="0">
                  <a:cs typeface="Times New Roman"/>
                </a:rPr>
                <a:t>humanitarian</a:t>
              </a:r>
              <a:r>
                <a:rPr lang="en-gb" sz="1100" spc="-60" dirty="0">
                  <a:cs typeface="Times New Roman"/>
                </a:rPr>
                <a:t> </a:t>
              </a:r>
              <a:r>
                <a:rPr lang="lv-LV" sz="1100" dirty="0">
                  <a:cs typeface="Times New Roman"/>
                </a:rPr>
                <a:t>aid</a:t>
              </a:r>
            </a:p>
          </p:txBody>
        </p:sp>
        <p:sp>
          <p:nvSpPr>
            <p:cNvPr id="53" name="Freeform 68">
              <a:extLst>
                <a:ext uri="{FF2B5EF4-FFF2-40B4-BE49-F238E27FC236}">
                  <a16:creationId xmlns:a16="http://schemas.microsoft.com/office/drawing/2014/main" id="{55C11F98-A33F-D704-A863-686119A06142}"/>
                </a:ext>
              </a:extLst>
            </p:cNvPr>
            <p:cNvSpPr>
              <a:spLocks noChangeAspect="1" noEditPoints="1"/>
            </p:cNvSpPr>
            <p:nvPr/>
          </p:nvSpPr>
          <p:spPr bwMode="auto">
            <a:xfrm>
              <a:off x="4411322" y="6187622"/>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rtlCol="0" anchor="t" anchorCtr="0" compatLnSpc="1">
              <a:prstTxWarp prst="textNoShape">
                <a:avLst/>
              </a:prstTxWarp>
            </a:bodyPr>
            <a:lstStyle/>
            <a:p>
              <a:pPr rtl="0"/>
              <a:endParaRPr lang="en-US" sz="983"/>
            </a:p>
          </p:txBody>
        </p:sp>
      </p:grpSp>
      <p:cxnSp>
        <p:nvCxnSpPr>
          <p:cNvPr id="54" name="Straight Connector 53">
            <a:extLst>
              <a:ext uri="{FF2B5EF4-FFF2-40B4-BE49-F238E27FC236}">
                <a16:creationId xmlns:a16="http://schemas.microsoft.com/office/drawing/2014/main" id="{DA36715C-E3EA-1883-59F7-EC902328B7F2}"/>
              </a:ext>
            </a:extLst>
          </p:cNvPr>
          <p:cNvCxnSpPr>
            <a:cxnSpLocks/>
          </p:cNvCxnSpPr>
          <p:nvPr/>
        </p:nvCxnSpPr>
        <p:spPr>
          <a:xfrm>
            <a:off x="4327525" y="5916628"/>
            <a:ext cx="7421563" cy="0"/>
          </a:xfrm>
          <a:prstGeom prst="line">
            <a:avLst/>
          </a:prstGeom>
          <a:ln w="12700" cap="sq">
            <a:solidFill>
              <a:srgbClr val="CFD6E8"/>
            </a:solidFill>
          </a:ln>
        </p:spPr>
        <p:style>
          <a:lnRef idx="1">
            <a:schemeClr val="accent1"/>
          </a:lnRef>
          <a:fillRef idx="0">
            <a:schemeClr val="accent1"/>
          </a:fillRef>
          <a:effectRef idx="0">
            <a:schemeClr val="dk1"/>
          </a:effectRef>
          <a:fontRef idx="minor">
            <a:schemeClr val="lt1"/>
          </a:fontRef>
        </p:style>
      </p:cxnSp>
      <p:sp>
        <p:nvSpPr>
          <p:cNvPr id="33" name="Rectangle 32">
            <a:extLst>
              <a:ext uri="{FF2B5EF4-FFF2-40B4-BE49-F238E27FC236}">
                <a16:creationId xmlns:a16="http://schemas.microsoft.com/office/drawing/2014/main" id="{C5CD7104-D0B2-DD74-E65F-6CEDB4798DA7}"/>
              </a:ext>
            </a:extLst>
          </p:cNvPr>
          <p:cNvSpPr/>
          <p:nvPr/>
        </p:nvSpPr>
        <p:spPr>
          <a:xfrm>
            <a:off x="0" y="538527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34" name="Freeform 50">
            <a:extLst>
              <a:ext uri="{FF2B5EF4-FFF2-40B4-BE49-F238E27FC236}">
                <a16:creationId xmlns:a16="http://schemas.microsoft.com/office/drawing/2014/main" id="{0DE7E999-EB71-925F-4B52-A3CB81606D82}"/>
              </a:ext>
            </a:extLst>
          </p:cNvPr>
          <p:cNvSpPr>
            <a:spLocks noChangeAspect="1"/>
          </p:cNvSpPr>
          <p:nvPr/>
        </p:nvSpPr>
        <p:spPr bwMode="auto">
          <a:xfrm>
            <a:off x="448735" y="563778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US" sz="983"/>
          </a:p>
        </p:txBody>
      </p:sp>
      <p:sp>
        <p:nvSpPr>
          <p:cNvPr id="35" name="Google Shape;2685;p25">
            <a:extLst>
              <a:ext uri="{FF2B5EF4-FFF2-40B4-BE49-F238E27FC236}">
                <a16:creationId xmlns:a16="http://schemas.microsoft.com/office/drawing/2014/main" id="{8A23F16A-D934-9E18-E807-BF41256B80C3}"/>
              </a:ext>
            </a:extLst>
          </p:cNvPr>
          <p:cNvSpPr txBox="1"/>
          <p:nvPr/>
        </p:nvSpPr>
        <p:spPr>
          <a:xfrm>
            <a:off x="874395" y="5627047"/>
            <a:ext cx="1624965" cy="304699"/>
          </a:xfrm>
          <a:prstGeom prst="rect">
            <a:avLst/>
          </a:prstGeom>
          <a:noFill/>
          <a:ln>
            <a:noFill/>
          </a:ln>
        </p:spPr>
        <p:txBody>
          <a:bodyPr spcFirstLastPara="1" wrap="square" lIns="0" tIns="0" rIns="72000" bIns="0" rtlCol="0" anchor="ctr" anchorCtr="0">
            <a:spAutoFit/>
          </a:bodyPr>
          <a:lstStyle/>
          <a:p>
            <a:pPr marR="0" lvl="0" algn="l" rtl="0">
              <a:lnSpc>
                <a:spcPct val="90000"/>
              </a:lnSpc>
              <a:spcBef>
                <a:spcPts val="0"/>
              </a:spcBef>
              <a:spcAft>
                <a:spcPts val="0"/>
              </a:spcAft>
              <a:buClr>
                <a:srgbClr val="FFFFFF"/>
              </a:buClr>
              <a:buSzPts val="960"/>
            </a:pPr>
            <a:r>
              <a:rPr lang="en-US" sz="1100" dirty="0">
                <a:latin typeface="Arial"/>
                <a:ea typeface="Arial"/>
                <a:cs typeface="Arial"/>
                <a:sym typeface="Arial"/>
                <a:hlinkClick r:id="rId4">
                  <a:extLst>
                    <a:ext uri="{A12FA001-AC4F-418D-AE19-62706E023703}">
                      <ahyp:hlinkClr xmlns:ahyp="http://schemas.microsoft.com/office/drawing/2018/hyperlinkcolor" val="tx"/>
                    </a:ext>
                  </a:extLst>
                </a:hlinkClick>
              </a:rPr>
              <a:t>On the State Civil Protection Plan</a:t>
            </a:r>
            <a:endParaRPr lang="en-GB" sz="1100" dirty="0">
              <a:latin typeface="Arial"/>
              <a:ea typeface="Arial"/>
              <a:cs typeface="Arial"/>
              <a:sym typeface="Arial"/>
            </a:endParaRPr>
          </a:p>
        </p:txBody>
      </p:sp>
      <p:sp>
        <p:nvSpPr>
          <p:cNvPr id="36" name="Rectangle 35">
            <a:extLst>
              <a:ext uri="{FF2B5EF4-FFF2-40B4-BE49-F238E27FC236}">
                <a16:creationId xmlns:a16="http://schemas.microsoft.com/office/drawing/2014/main" id="{B16EA346-75AC-366D-E6EB-E16DF6B4F20C}"/>
              </a:ext>
            </a:extLst>
          </p:cNvPr>
          <p:cNvSpPr/>
          <p:nvPr/>
        </p:nvSpPr>
        <p:spPr>
          <a:xfrm>
            <a:off x="0" y="443144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37" name="Freeform 50">
            <a:extLst>
              <a:ext uri="{FF2B5EF4-FFF2-40B4-BE49-F238E27FC236}">
                <a16:creationId xmlns:a16="http://schemas.microsoft.com/office/drawing/2014/main" id="{DA74FD61-9734-8E35-5D33-93882753B264}"/>
              </a:ext>
            </a:extLst>
          </p:cNvPr>
          <p:cNvSpPr>
            <a:spLocks noChangeAspect="1"/>
          </p:cNvSpPr>
          <p:nvPr/>
        </p:nvSpPr>
        <p:spPr bwMode="auto">
          <a:xfrm>
            <a:off x="448735" y="468395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US" sz="983"/>
          </a:p>
        </p:txBody>
      </p:sp>
      <p:sp>
        <p:nvSpPr>
          <p:cNvPr id="38" name="Google Shape;2685;p25">
            <a:extLst>
              <a:ext uri="{FF2B5EF4-FFF2-40B4-BE49-F238E27FC236}">
                <a16:creationId xmlns:a16="http://schemas.microsoft.com/office/drawing/2014/main" id="{585FEAE0-6146-A3CC-49C7-C247DD28F20F}"/>
              </a:ext>
            </a:extLst>
          </p:cNvPr>
          <p:cNvSpPr txBox="1"/>
          <p:nvPr/>
        </p:nvSpPr>
        <p:spPr>
          <a:xfrm>
            <a:off x="874395" y="4673217"/>
            <a:ext cx="1624965" cy="304699"/>
          </a:xfrm>
          <a:prstGeom prst="rect">
            <a:avLst/>
          </a:prstGeom>
          <a:noFill/>
          <a:ln>
            <a:noFill/>
          </a:ln>
        </p:spPr>
        <p:txBody>
          <a:bodyPr spcFirstLastPara="1" wrap="square" lIns="0" tIns="0" rIns="72000" bIns="0" rtlCol="0" anchor="ctr" anchorCtr="0">
            <a:spAutoFit/>
          </a:bodyPr>
          <a:lstStyle/>
          <a:p>
            <a:pPr marR="0" lvl="0" algn="l" rtl="0">
              <a:lnSpc>
                <a:spcPct val="90000"/>
              </a:lnSpc>
              <a:spcBef>
                <a:spcPts val="0"/>
              </a:spcBef>
              <a:spcAft>
                <a:spcPts val="0"/>
              </a:spcAft>
              <a:buClr>
                <a:srgbClr val="FFFFFF"/>
              </a:buClr>
              <a:buSzPts val="960"/>
            </a:pPr>
            <a:r>
              <a:rPr lang="en-US" sz="1100" dirty="0">
                <a:latin typeface="Arial"/>
                <a:ea typeface="Arial"/>
                <a:cs typeface="Arial"/>
                <a:sym typeface="Arial"/>
                <a:hlinkClick r:id="rId5">
                  <a:extLst>
                    <a:ext uri="{A12FA001-AC4F-418D-AE19-62706E023703}">
                      <ahyp:hlinkClr xmlns:ahyp="http://schemas.microsoft.com/office/drawing/2018/hyperlinkcolor" val="tx"/>
                    </a:ext>
                  </a:extLst>
                </a:hlinkClick>
              </a:rPr>
              <a:t>On Operational Control Centre of Civil Protection</a:t>
            </a:r>
            <a:endParaRPr lang="lv-LV" sz="1100" dirty="0">
              <a:latin typeface="Arial"/>
              <a:ea typeface="Arial"/>
              <a:cs typeface="Arial"/>
              <a:sym typeface="Arial"/>
            </a:endParaRPr>
          </a:p>
        </p:txBody>
      </p:sp>
      <p:grpSp>
        <p:nvGrpSpPr>
          <p:cNvPr id="6" name="Group 5">
            <a:extLst>
              <a:ext uri="{FF2B5EF4-FFF2-40B4-BE49-F238E27FC236}">
                <a16:creationId xmlns:a16="http://schemas.microsoft.com/office/drawing/2014/main" id="{4EED6AEC-E5BB-6BC7-3C3D-7EC818C1D52A}"/>
              </a:ext>
            </a:extLst>
          </p:cNvPr>
          <p:cNvGrpSpPr/>
          <p:nvPr/>
        </p:nvGrpSpPr>
        <p:grpSpPr>
          <a:xfrm>
            <a:off x="7349471" y="130795"/>
            <a:ext cx="4399626" cy="216216"/>
            <a:chOff x="7793031" y="130795"/>
            <a:chExt cx="3714230" cy="217488"/>
          </a:xfrm>
        </p:grpSpPr>
        <p:sp>
          <p:nvSpPr>
            <p:cNvPr id="9" name="Rectangle 8">
              <a:extLst>
                <a:ext uri="{FF2B5EF4-FFF2-40B4-BE49-F238E27FC236}">
                  <a16:creationId xmlns:a16="http://schemas.microsoft.com/office/drawing/2014/main" id="{6A4772BF-B8A0-9E9C-F3AF-DDC24712E70E}"/>
                </a:ext>
              </a:extLst>
            </p:cNvPr>
            <p:cNvSpPr/>
            <p:nvPr/>
          </p:nvSpPr>
          <p:spPr>
            <a:xfrm>
              <a:off x="7793031" y="130795"/>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effectLst/>
                  <a:uLnTx/>
                  <a:uFillTx/>
                  <a:ea typeface="Georgia"/>
                  <a:cs typeface="Georgia"/>
                  <a:sym typeface="Georgia"/>
                </a:rPr>
                <a:t>3</a:t>
              </a:r>
              <a:r>
                <a:rPr lang="en-GB" sz="800" b="1" kern="0" dirty="0">
                  <a:ea typeface="Georgia"/>
                  <a:cs typeface="Georgia"/>
                  <a:sym typeface="Georgia"/>
                </a:rPr>
                <a:t>.1</a:t>
              </a:r>
              <a:endParaRPr kumimoji="0" lang="en-GB" sz="800" b="1" i="0" u="none" strike="noStrike" kern="0" cap="none" spc="0" normalizeH="0" baseline="0" dirty="0">
                <a:ln>
                  <a:noFill/>
                </a:ln>
                <a:effectLst/>
                <a:uLnTx/>
                <a:uFillTx/>
                <a:ea typeface="Georgia"/>
                <a:cs typeface="Georgia"/>
                <a:sym typeface="Georgia"/>
              </a:endParaRPr>
            </a:p>
          </p:txBody>
        </p:sp>
        <p:sp>
          <p:nvSpPr>
            <p:cNvPr id="12" name="Rectangle 11">
              <a:extLst>
                <a:ext uri="{FF2B5EF4-FFF2-40B4-BE49-F238E27FC236}">
                  <a16:creationId xmlns:a16="http://schemas.microsoft.com/office/drawing/2014/main" id="{40873357-00FB-84C7-F7A5-39092EFDCEDA}"/>
                </a:ext>
              </a:extLst>
            </p:cNvPr>
            <p:cNvSpPr/>
            <p:nvPr/>
          </p:nvSpPr>
          <p:spPr>
            <a:xfrm>
              <a:off x="11049434" y="130795"/>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solidFill>
                    <a:srgbClr val="A4A3B2"/>
                  </a:solidFill>
                  <a:effectLst/>
                  <a:uLnTx/>
                  <a:uFillTx/>
                  <a:ea typeface="Georgia"/>
                  <a:cs typeface="Georgia"/>
                  <a:sym typeface="Georgia"/>
                </a:rPr>
                <a:t>3</a:t>
              </a:r>
              <a:r>
                <a:rPr lang="en-GB" sz="800" b="1" kern="0" dirty="0">
                  <a:solidFill>
                    <a:srgbClr val="A4A3B2"/>
                  </a:solidFill>
                  <a:ea typeface="Georgia"/>
                  <a:cs typeface="Georgia"/>
                  <a:sym typeface="Georgia"/>
                </a:rPr>
                <a:t>.2</a:t>
              </a:r>
              <a:endParaRPr kumimoji="0" lang="en-GB" sz="800" b="1" i="0" u="none" strike="noStrike" kern="0" cap="none" spc="0" normalizeH="0" baseline="0" dirty="0">
                <a:ln>
                  <a:noFill/>
                </a:ln>
                <a:solidFill>
                  <a:srgbClr val="A4A3B2"/>
                </a:solidFill>
                <a:effectLst/>
                <a:uLnTx/>
                <a:uFillTx/>
                <a:ea typeface="Georgia"/>
                <a:cs typeface="Georgia"/>
                <a:sym typeface="Georgia"/>
              </a:endParaRPr>
            </a:p>
          </p:txBody>
        </p:sp>
        <p:sp>
          <p:nvSpPr>
            <p:cNvPr id="15" name="Rectangle 14">
              <a:extLst>
                <a:ext uri="{FF2B5EF4-FFF2-40B4-BE49-F238E27FC236}">
                  <a16:creationId xmlns:a16="http://schemas.microsoft.com/office/drawing/2014/main" id="{177769DE-AC0C-577B-A946-6C627B7F1953}"/>
                </a:ext>
              </a:extLst>
            </p:cNvPr>
            <p:cNvSpPr/>
            <p:nvPr/>
          </p:nvSpPr>
          <p:spPr>
            <a:xfrm>
              <a:off x="8034858" y="130795"/>
              <a:ext cx="2988749"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effectLst/>
                  <a:uLnTx/>
                  <a:uFillTx/>
                  <a:ea typeface="Georgia"/>
                  <a:cs typeface="Georgia"/>
                  <a:sym typeface="Georgia"/>
                </a:rPr>
                <a:t>Duties, Tasks and Rights of State Authorities, Local Governments, </a:t>
              </a:r>
              <a:br>
                <a:rPr lang="en-GB" sz="800" b="1" i="0" u="none" strike="noStrike" kern="0" cap="none" spc="0" normalizeH="0" dirty="0">
                  <a:ln>
                    <a:noFill/>
                  </a:ln>
                  <a:effectLst/>
                  <a:uLnTx/>
                  <a:uFillTx/>
                  <a:ea typeface="Georgia"/>
                  <a:cs typeface="Georgia"/>
                  <a:sym typeface="Georgia"/>
                </a:rPr>
              </a:br>
              <a:r>
                <a:rPr lang="en-GB" sz="800" b="1" i="0" u="none" strike="noStrike" kern="0" cap="none" spc="0" normalizeH="0" dirty="0">
                  <a:ln>
                    <a:noFill/>
                  </a:ln>
                  <a:effectLst/>
                  <a:uLnTx/>
                  <a:uFillTx/>
                  <a:ea typeface="Georgia"/>
                  <a:cs typeface="Georgia"/>
                  <a:sym typeface="Georgia"/>
                </a:rPr>
                <a:t>Legal and Natural Persons in the Field of Civil Protection</a:t>
              </a:r>
              <a:endParaRPr kumimoji="0" lang="en-GB" sz="800" b="1" i="0" u="none" strike="noStrike" kern="0" cap="none" spc="0" normalizeH="0" baseline="0" dirty="0">
                <a:ln>
                  <a:noFill/>
                </a:ln>
                <a:effectLst/>
                <a:uLnTx/>
                <a:uFillTx/>
                <a:ea typeface="Georgia"/>
                <a:cs typeface="Georgia"/>
                <a:sym typeface="Georgia"/>
              </a:endParaRPr>
            </a:p>
          </p:txBody>
        </p:sp>
        <p:sp>
          <p:nvSpPr>
            <p:cNvPr id="21" name="Rectangle 20">
              <a:extLst>
                <a:ext uri="{FF2B5EF4-FFF2-40B4-BE49-F238E27FC236}">
                  <a16:creationId xmlns:a16="http://schemas.microsoft.com/office/drawing/2014/main" id="{C8677449-2EE5-0373-B053-2EBA98AD4B01}"/>
                </a:ext>
              </a:extLst>
            </p:cNvPr>
            <p:cNvSpPr/>
            <p:nvPr/>
          </p:nvSpPr>
          <p:spPr>
            <a:xfrm>
              <a:off x="11291261" y="130795"/>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solidFill>
                    <a:srgbClr val="A4A3B2"/>
                  </a:solidFill>
                  <a:effectLst/>
                  <a:uLnTx/>
                  <a:uFillTx/>
                  <a:ea typeface="Georgia"/>
                  <a:cs typeface="Georgia"/>
                  <a:sym typeface="Georgia"/>
                </a:rPr>
                <a:t>3.3</a:t>
              </a:r>
            </a:p>
          </p:txBody>
        </p:sp>
      </p:grpSp>
      <p:sp>
        <p:nvSpPr>
          <p:cNvPr id="31" name="Rectangle 30">
            <a:extLst>
              <a:ext uri="{FF2B5EF4-FFF2-40B4-BE49-F238E27FC236}">
                <a16:creationId xmlns:a16="http://schemas.microsoft.com/office/drawing/2014/main" id="{3B2D583E-2590-FFA7-AF68-1C8C2D00E6C7}"/>
              </a:ext>
            </a:extLst>
          </p:cNvPr>
          <p:cNvSpPr/>
          <p:nvPr/>
        </p:nvSpPr>
        <p:spPr>
          <a:xfrm>
            <a:off x="442912" y="132067"/>
            <a:ext cx="5342192" cy="216216"/>
          </a:xfrm>
          <a:prstGeom prst="rect">
            <a:avLst/>
          </a:prstGeom>
          <a:noFill/>
          <a:ln>
            <a:noFill/>
          </a:ln>
        </p:spPr>
        <p:txBody>
          <a:bodyPr wrap="none" lIns="0" tIns="0" rIns="0" bIns="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buClr>
                <a:srgbClr val="FFFFFF"/>
              </a:buClr>
              <a:buSzPts val="14400"/>
              <a:defRPr/>
            </a:pPr>
            <a:r>
              <a:rPr lang="en-GB" sz="800" kern="0" dirty="0">
                <a:solidFill>
                  <a:srgbClr val="A4A3B2"/>
                </a:solidFill>
                <a:ea typeface="Georgia"/>
                <a:cs typeface="Georgia"/>
                <a:sym typeface="Georgia"/>
              </a:rPr>
              <a:t>3. CIVIL PROTECTION DUTIES, TASKS AND RIGHTS </a:t>
            </a:r>
          </a:p>
        </p:txBody>
      </p:sp>
    </p:spTree>
    <p:extLst>
      <p:ext uri="{BB962C8B-B14F-4D97-AF65-F5344CB8AC3E}">
        <p14:creationId xmlns:p14="http://schemas.microsoft.com/office/powerpoint/2010/main" val="17064211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68D301CD-A7F1-48CE-FFDA-BC75C1EEE457}"/>
              </a:ext>
            </a:extLst>
          </p:cNvPr>
          <p:cNvSpPr/>
          <p:nvPr/>
        </p:nvSpPr>
        <p:spPr>
          <a:xfrm>
            <a:off x="0" y="1809614"/>
            <a:ext cx="2754313" cy="5048385"/>
          </a:xfrm>
          <a:prstGeom prst="rect">
            <a:avLst/>
          </a:prstGeom>
          <a:solidFill>
            <a:srgbClr val="E5720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rtlCol="0">
            <a:normAutofit/>
          </a:bodyPr>
          <a:lstStyle/>
          <a:p>
            <a:pPr rtl="0"/>
            <a:r>
              <a:rPr lang="en-gb" dirty="0"/>
              <a:t>The </a:t>
            </a:r>
            <a:r>
              <a:rPr lang="lv-LV" dirty="0"/>
              <a:t>R</a:t>
            </a:r>
            <a:r>
              <a:rPr lang="en-gb" dirty="0"/>
              <a:t>ole of the State Fire and Rescue Service </a:t>
            </a:r>
            <a:r>
              <a:rPr lang="en-US" dirty="0"/>
              <a:t>in the </a:t>
            </a:r>
            <a:r>
              <a:rPr lang="lv-LV" dirty="0"/>
              <a:t>S</a:t>
            </a:r>
            <a:r>
              <a:rPr lang="en-US" dirty="0" err="1"/>
              <a:t>ystem</a:t>
            </a:r>
            <a:r>
              <a:rPr lang="en-US" dirty="0"/>
              <a:t> of </a:t>
            </a:r>
            <a:r>
              <a:rPr lang="lv-LV" dirty="0"/>
              <a:t>C</a:t>
            </a:r>
            <a:r>
              <a:rPr lang="en-US" dirty="0" err="1"/>
              <a:t>ivil</a:t>
            </a:r>
            <a:r>
              <a:rPr lang="en-US" dirty="0"/>
              <a:t> </a:t>
            </a:r>
            <a:r>
              <a:rPr lang="lv-LV" dirty="0"/>
              <a:t>P</a:t>
            </a:r>
            <a:r>
              <a:rPr lang="en-US" dirty="0" err="1"/>
              <a:t>rotection</a:t>
            </a:r>
            <a:endParaRPr lang="en-US" dirty="0"/>
          </a:p>
        </p:txBody>
      </p:sp>
      <p:sp>
        <p:nvSpPr>
          <p:cNvPr id="8" name="Rectangle 7">
            <a:extLst>
              <a:ext uri="{FF2B5EF4-FFF2-40B4-BE49-F238E27FC236}">
                <a16:creationId xmlns:a16="http://schemas.microsoft.com/office/drawing/2014/main" id="{7D290E12-BC62-DBEA-6436-A17BD2061A30}"/>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6" name="Slide Number Placeholder 4">
            <a:extLst>
              <a:ext uri="{FF2B5EF4-FFF2-40B4-BE49-F238E27FC236}">
                <a16:creationId xmlns:a16="http://schemas.microsoft.com/office/drawing/2014/main" id="{CB613C54-C35F-5654-8FE7-FB6914261E2F}"/>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en-GB" smtClean="0"/>
              <a:pPr/>
              <a:t>17</a:t>
            </a:fld>
            <a:endParaRPr lang="en-GB"/>
          </a:p>
        </p:txBody>
      </p:sp>
      <p:pic>
        <p:nvPicPr>
          <p:cNvPr id="23" name="Picture 22">
            <a:extLst>
              <a:ext uri="{FF2B5EF4-FFF2-40B4-BE49-F238E27FC236}">
                <a16:creationId xmlns:a16="http://schemas.microsoft.com/office/drawing/2014/main" id="{CCDEFEFB-9C5F-9394-026B-054A7B7D7EB8}"/>
              </a:ext>
            </a:extLst>
          </p:cNvPr>
          <p:cNvPicPr>
            <a:picLocks noChangeAspect="1"/>
          </p:cNvPicPr>
          <p:nvPr/>
        </p:nvPicPr>
        <p:blipFill rotWithShape="1">
          <a:blip r:embed="rId3"/>
          <a:srcRect b="24460"/>
          <a:stretch/>
        </p:blipFill>
        <p:spPr>
          <a:xfrm>
            <a:off x="338144" y="224622"/>
            <a:ext cx="2104547" cy="1428789"/>
          </a:xfrm>
          <a:prstGeom prst="rect">
            <a:avLst/>
          </a:prstGeom>
        </p:spPr>
      </p:pic>
      <p:grpSp>
        <p:nvGrpSpPr>
          <p:cNvPr id="65" name="Group 64">
            <a:extLst>
              <a:ext uri="{FF2B5EF4-FFF2-40B4-BE49-F238E27FC236}">
                <a16:creationId xmlns:a16="http://schemas.microsoft.com/office/drawing/2014/main" id="{622793D8-B928-ED0E-B722-804942E0DF26}"/>
              </a:ext>
            </a:extLst>
          </p:cNvPr>
          <p:cNvGrpSpPr/>
          <p:nvPr/>
        </p:nvGrpSpPr>
        <p:grpSpPr>
          <a:xfrm>
            <a:off x="0" y="5850920"/>
            <a:ext cx="2499360" cy="640080"/>
            <a:chOff x="0" y="4761334"/>
            <a:chExt cx="2499360" cy="640080"/>
          </a:xfrm>
        </p:grpSpPr>
        <p:sp>
          <p:nvSpPr>
            <p:cNvPr id="48" name="Rectangle 47">
              <a:extLst>
                <a:ext uri="{FF2B5EF4-FFF2-40B4-BE49-F238E27FC236}">
                  <a16:creationId xmlns:a16="http://schemas.microsoft.com/office/drawing/2014/main" id="{B7BAC00A-EC30-F7BC-6807-9B8A6D7A6FE2}"/>
                </a:ext>
              </a:extLst>
            </p:cNvPr>
            <p:cNvSpPr/>
            <p:nvPr/>
          </p:nvSpPr>
          <p:spPr>
            <a:xfrm>
              <a:off x="0" y="4761334"/>
              <a:ext cx="2499360" cy="64008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49" name="Freeform 50">
              <a:extLst>
                <a:ext uri="{FF2B5EF4-FFF2-40B4-BE49-F238E27FC236}">
                  <a16:creationId xmlns:a16="http://schemas.microsoft.com/office/drawing/2014/main" id="{8899328C-9835-D32E-C671-BF5A91BC311C}"/>
                </a:ext>
              </a:extLst>
            </p:cNvPr>
            <p:cNvSpPr>
              <a:spLocks noChangeAspect="1"/>
            </p:cNvSpPr>
            <p:nvPr/>
          </p:nvSpPr>
          <p:spPr bwMode="auto">
            <a:xfrm>
              <a:off x="448735" y="4939765"/>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US" sz="983"/>
            </a:p>
          </p:txBody>
        </p:sp>
        <p:sp>
          <p:nvSpPr>
            <p:cNvPr id="50" name="Google Shape;2685;p25">
              <a:extLst>
                <a:ext uri="{FF2B5EF4-FFF2-40B4-BE49-F238E27FC236}">
                  <a16:creationId xmlns:a16="http://schemas.microsoft.com/office/drawing/2014/main" id="{3A904873-9F08-382B-C732-946E708E060D}"/>
                </a:ext>
              </a:extLst>
            </p:cNvPr>
            <p:cNvSpPr txBox="1"/>
            <p:nvPr/>
          </p:nvSpPr>
          <p:spPr>
            <a:xfrm>
              <a:off x="874395" y="4852850"/>
              <a:ext cx="1624965" cy="457048"/>
            </a:xfrm>
            <a:prstGeom prst="rect">
              <a:avLst/>
            </a:prstGeom>
            <a:noFill/>
            <a:ln>
              <a:noFill/>
            </a:ln>
          </p:spPr>
          <p:txBody>
            <a:bodyPr spcFirstLastPara="1" wrap="square" lIns="0" tIns="0" rIns="72000" bIns="0" rtlCol="0" anchor="ctr" anchorCtr="0">
              <a:spAutoFit/>
            </a:bodyPr>
            <a:lstStyle/>
            <a:p>
              <a:pPr marR="0" lvl="0" algn="l" rtl="0">
                <a:lnSpc>
                  <a:spcPct val="90000"/>
                </a:lnSpc>
                <a:spcBef>
                  <a:spcPts val="0"/>
                </a:spcBef>
                <a:spcAft>
                  <a:spcPts val="0"/>
                </a:spcAft>
                <a:buClr>
                  <a:srgbClr val="FFFFFF"/>
                </a:buClr>
                <a:buSzPts val="960"/>
              </a:pPr>
              <a:r>
                <a:rPr lang="en-US" sz="1100" dirty="0">
                  <a:latin typeface="Arial"/>
                  <a:ea typeface="Arial"/>
                  <a:cs typeface="Arial"/>
                  <a:sym typeface="Arial"/>
                  <a:hlinkClick r:id="rId4">
                    <a:extLst>
                      <a:ext uri="{A12FA001-AC4F-418D-AE19-62706E023703}">
                        <ahyp:hlinkClr xmlns:ahyp="http://schemas.microsoft.com/office/drawing/2018/hyperlinkcolor" val="tx"/>
                      </a:ext>
                    </a:extLst>
                  </a:hlinkClick>
                </a:rPr>
                <a:t>Civil Protection and Disaster Management Law</a:t>
              </a:r>
              <a:endParaRPr lang="en-GB" sz="1100" dirty="0">
                <a:latin typeface="Arial"/>
                <a:ea typeface="Arial"/>
                <a:cs typeface="Arial"/>
                <a:sym typeface="Arial"/>
              </a:endParaRPr>
            </a:p>
          </p:txBody>
        </p:sp>
      </p:grpSp>
      <p:grpSp>
        <p:nvGrpSpPr>
          <p:cNvPr id="66" name="Group 65">
            <a:extLst>
              <a:ext uri="{FF2B5EF4-FFF2-40B4-BE49-F238E27FC236}">
                <a16:creationId xmlns:a16="http://schemas.microsoft.com/office/drawing/2014/main" id="{64E659AB-3922-ECDD-1CEF-D70C3920908F}"/>
              </a:ext>
            </a:extLst>
          </p:cNvPr>
          <p:cNvGrpSpPr/>
          <p:nvPr/>
        </p:nvGrpSpPr>
        <p:grpSpPr>
          <a:xfrm>
            <a:off x="-1793" y="2822944"/>
            <a:ext cx="2501153" cy="1280160"/>
            <a:chOff x="0" y="3131187"/>
            <a:chExt cx="2501153" cy="1280160"/>
          </a:xfrm>
        </p:grpSpPr>
        <p:sp>
          <p:nvSpPr>
            <p:cNvPr id="51" name="Rectangle 50">
              <a:extLst>
                <a:ext uri="{FF2B5EF4-FFF2-40B4-BE49-F238E27FC236}">
                  <a16:creationId xmlns:a16="http://schemas.microsoft.com/office/drawing/2014/main" id="{F4FC4ACF-3E03-4C9F-544A-E50028B27B89}"/>
                </a:ext>
              </a:extLst>
            </p:cNvPr>
            <p:cNvSpPr/>
            <p:nvPr/>
          </p:nvSpPr>
          <p:spPr>
            <a:xfrm>
              <a:off x="0" y="3131187"/>
              <a:ext cx="2499360" cy="128016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52" name="Freeform 50">
              <a:extLst>
                <a:ext uri="{FF2B5EF4-FFF2-40B4-BE49-F238E27FC236}">
                  <a16:creationId xmlns:a16="http://schemas.microsoft.com/office/drawing/2014/main" id="{E0467E8F-050A-D30F-79E7-35A7D4DF6DED}"/>
                </a:ext>
              </a:extLst>
            </p:cNvPr>
            <p:cNvSpPr>
              <a:spLocks noChangeAspect="1"/>
            </p:cNvSpPr>
            <p:nvPr/>
          </p:nvSpPr>
          <p:spPr bwMode="auto">
            <a:xfrm>
              <a:off x="448735" y="362965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US" sz="983"/>
            </a:p>
          </p:txBody>
        </p:sp>
        <p:sp>
          <p:nvSpPr>
            <p:cNvPr id="53" name="Google Shape;2685;p25">
              <a:extLst>
                <a:ext uri="{FF2B5EF4-FFF2-40B4-BE49-F238E27FC236}">
                  <a16:creationId xmlns:a16="http://schemas.microsoft.com/office/drawing/2014/main" id="{4159E7B2-0E6A-7703-B9DE-4CA40FB58747}"/>
                </a:ext>
              </a:extLst>
            </p:cNvPr>
            <p:cNvSpPr txBox="1"/>
            <p:nvPr/>
          </p:nvSpPr>
          <p:spPr>
            <a:xfrm>
              <a:off x="876188" y="3238044"/>
              <a:ext cx="1624965" cy="1066446"/>
            </a:xfrm>
            <a:prstGeom prst="rect">
              <a:avLst/>
            </a:prstGeom>
            <a:noFill/>
            <a:ln>
              <a:noFill/>
            </a:ln>
          </p:spPr>
          <p:txBody>
            <a:bodyPr spcFirstLastPara="1" wrap="square" lIns="0" tIns="0" rIns="72000" bIns="0" rtlCol="0" anchor="ctr" anchorCtr="0">
              <a:spAutoFit/>
            </a:bodyPr>
            <a:lstStyle/>
            <a:p>
              <a:pPr marR="0" lvl="0" algn="l" rtl="0">
                <a:lnSpc>
                  <a:spcPct val="90000"/>
                </a:lnSpc>
                <a:spcBef>
                  <a:spcPts val="0"/>
                </a:spcBef>
                <a:spcAft>
                  <a:spcPts val="0"/>
                </a:spcAft>
                <a:buClr>
                  <a:srgbClr val="FFFFFF"/>
                </a:buClr>
                <a:buSzPts val="960"/>
              </a:pPr>
              <a:r>
                <a:rPr lang="en-US" sz="1100" dirty="0">
                  <a:latin typeface="Arial"/>
                  <a:ea typeface="Arial"/>
                  <a:cs typeface="Arial"/>
                  <a:sym typeface="Arial"/>
                  <a:hlinkClick r:id="rId5">
                    <a:extLst>
                      <a:ext uri="{A12FA001-AC4F-418D-AE19-62706E023703}">
                        <ahyp:hlinkClr xmlns:ahyp="http://schemas.microsoft.com/office/drawing/2018/hyperlinkcolor" val="tx"/>
                      </a:ext>
                    </a:extLst>
                  </a:hlinkClick>
                </a:rPr>
                <a:t>Regulation on the </a:t>
              </a:r>
              <a:r>
                <a:rPr lang="lv-LV" sz="1100" dirty="0">
                  <a:latin typeface="Arial"/>
                  <a:ea typeface="Arial"/>
                  <a:cs typeface="Arial"/>
                  <a:sym typeface="Arial"/>
                  <a:hlinkClick r:id="rId5">
                    <a:extLst>
                      <a:ext uri="{A12FA001-AC4F-418D-AE19-62706E023703}">
                        <ahyp:hlinkClr xmlns:ahyp="http://schemas.microsoft.com/office/drawing/2018/hyperlinkcolor" val="tx"/>
                      </a:ext>
                    </a:extLst>
                  </a:hlinkClick>
                </a:rPr>
                <a:t>P</a:t>
              </a:r>
              <a:r>
                <a:rPr lang="en-US" sz="1100" dirty="0" err="1">
                  <a:latin typeface="Arial"/>
                  <a:ea typeface="Arial"/>
                  <a:cs typeface="Arial"/>
                  <a:sym typeface="Arial"/>
                  <a:hlinkClick r:id="rId5">
                    <a:extLst>
                      <a:ext uri="{A12FA001-AC4F-418D-AE19-62706E023703}">
                        <ahyp:hlinkClr xmlns:ahyp="http://schemas.microsoft.com/office/drawing/2018/hyperlinkcolor" val="tx"/>
                      </a:ext>
                    </a:extLst>
                  </a:hlinkClick>
                </a:rPr>
                <a:t>rocedures</a:t>
              </a:r>
              <a:r>
                <a:rPr lang="en-US" sz="1100" dirty="0">
                  <a:latin typeface="Arial"/>
                  <a:ea typeface="Arial"/>
                  <a:cs typeface="Arial"/>
                  <a:sym typeface="Arial"/>
                  <a:hlinkClick r:id="rId5">
                    <a:extLst>
                      <a:ext uri="{A12FA001-AC4F-418D-AE19-62706E023703}">
                        <ahyp:hlinkClr xmlns:ahyp="http://schemas.microsoft.com/office/drawing/2018/hyperlinkcolor" val="tx"/>
                      </a:ext>
                    </a:extLst>
                  </a:hlinkClick>
                </a:rPr>
                <a:t> in which the </a:t>
              </a:r>
              <a:r>
                <a:rPr lang="lv-LV" sz="1100" dirty="0">
                  <a:latin typeface="Arial"/>
                  <a:ea typeface="Arial"/>
                  <a:cs typeface="Arial"/>
                  <a:sym typeface="Arial"/>
                  <a:hlinkClick r:id="rId5">
                    <a:extLst>
                      <a:ext uri="{A12FA001-AC4F-418D-AE19-62706E023703}">
                        <ahyp:hlinkClr xmlns:ahyp="http://schemas.microsoft.com/office/drawing/2018/hyperlinkcolor" val="tx"/>
                      </a:ext>
                    </a:extLst>
                  </a:hlinkClick>
                </a:rPr>
                <a:t>S</a:t>
              </a:r>
              <a:r>
                <a:rPr lang="en-US" sz="1100" dirty="0" err="1">
                  <a:latin typeface="Arial"/>
                  <a:ea typeface="Arial"/>
                  <a:cs typeface="Arial"/>
                  <a:sym typeface="Arial"/>
                  <a:hlinkClick r:id="rId5">
                    <a:extLst>
                      <a:ext uri="{A12FA001-AC4F-418D-AE19-62706E023703}">
                        <ahyp:hlinkClr xmlns:ahyp="http://schemas.microsoft.com/office/drawing/2018/hyperlinkcolor" val="tx"/>
                      </a:ext>
                    </a:extLst>
                  </a:hlinkClick>
                </a:rPr>
                <a:t>tate’s</a:t>
              </a:r>
              <a:r>
                <a:rPr lang="en-US" sz="1100" dirty="0">
                  <a:latin typeface="Arial"/>
                  <a:ea typeface="Arial"/>
                  <a:cs typeface="Arial"/>
                  <a:sym typeface="Arial"/>
                  <a:hlinkClick r:id="rId5">
                    <a:extLst>
                      <a:ext uri="{A12FA001-AC4F-418D-AE19-62706E023703}">
                        <ahyp:hlinkClr xmlns:ahyp="http://schemas.microsoft.com/office/drawing/2018/hyperlinkcolor" val="tx"/>
                      </a:ext>
                    </a:extLst>
                  </a:hlinkClick>
                </a:rPr>
                <a:t> </a:t>
              </a:r>
              <a:r>
                <a:rPr lang="lv-LV" sz="1100" dirty="0">
                  <a:latin typeface="Arial"/>
                  <a:ea typeface="Arial"/>
                  <a:cs typeface="Arial"/>
                  <a:sym typeface="Arial"/>
                  <a:hlinkClick r:id="rId5">
                    <a:extLst>
                      <a:ext uri="{A12FA001-AC4F-418D-AE19-62706E023703}">
                        <ahyp:hlinkClr xmlns:ahyp="http://schemas.microsoft.com/office/drawing/2018/hyperlinkcolor" val="tx"/>
                      </a:ext>
                    </a:extLst>
                  </a:hlinkClick>
                </a:rPr>
                <a:t>H</a:t>
              </a:r>
              <a:r>
                <a:rPr lang="en-US" sz="1100" dirty="0" err="1">
                  <a:latin typeface="Arial"/>
                  <a:ea typeface="Arial"/>
                  <a:cs typeface="Arial"/>
                  <a:sym typeface="Arial"/>
                  <a:hlinkClick r:id="rId5">
                    <a:extLst>
                      <a:ext uri="{A12FA001-AC4F-418D-AE19-62706E023703}">
                        <ahyp:hlinkClr xmlns:ahyp="http://schemas.microsoft.com/office/drawing/2018/hyperlinkcolor" val="tx"/>
                      </a:ext>
                    </a:extLst>
                  </a:hlinkClick>
                </a:rPr>
                <a:t>ighest</a:t>
              </a:r>
              <a:r>
                <a:rPr lang="en-US" sz="1100" dirty="0">
                  <a:latin typeface="Arial"/>
                  <a:ea typeface="Arial"/>
                  <a:cs typeface="Arial"/>
                  <a:sym typeface="Arial"/>
                  <a:hlinkClick r:id="rId5">
                    <a:extLst>
                      <a:ext uri="{A12FA001-AC4F-418D-AE19-62706E023703}">
                        <ahyp:hlinkClr xmlns:ahyp="http://schemas.microsoft.com/office/drawing/2018/hyperlinkcolor" val="tx"/>
                      </a:ext>
                    </a:extLst>
                  </a:hlinkClick>
                </a:rPr>
                <a:t> </a:t>
              </a:r>
              <a:r>
                <a:rPr lang="lv-LV" sz="1100" dirty="0">
                  <a:latin typeface="Arial"/>
                  <a:ea typeface="Arial"/>
                  <a:cs typeface="Arial"/>
                  <a:sym typeface="Arial"/>
                  <a:hlinkClick r:id="rId5">
                    <a:extLst>
                      <a:ext uri="{A12FA001-AC4F-418D-AE19-62706E023703}">
                        <ahyp:hlinkClr xmlns:ahyp="http://schemas.microsoft.com/office/drawing/2018/hyperlinkcolor" val="tx"/>
                      </a:ext>
                    </a:extLst>
                  </a:hlinkClick>
                </a:rPr>
                <a:t>O</a:t>
              </a:r>
              <a:r>
                <a:rPr lang="en-US" sz="1100" dirty="0" err="1">
                  <a:latin typeface="Arial"/>
                  <a:ea typeface="Arial"/>
                  <a:cs typeface="Arial"/>
                  <a:sym typeface="Arial"/>
                  <a:hlinkClick r:id="rId5">
                    <a:extLst>
                      <a:ext uri="{A12FA001-AC4F-418D-AE19-62706E023703}">
                        <ahyp:hlinkClr xmlns:ahyp="http://schemas.microsoft.com/office/drawing/2018/hyperlinkcolor" val="tx"/>
                      </a:ext>
                    </a:extLst>
                  </a:hlinkClick>
                </a:rPr>
                <a:t>fficials</a:t>
              </a:r>
              <a:r>
                <a:rPr lang="en-US" sz="1100" dirty="0">
                  <a:latin typeface="Arial"/>
                  <a:ea typeface="Arial"/>
                  <a:cs typeface="Arial"/>
                  <a:sym typeface="Arial"/>
                  <a:hlinkClick r:id="rId5">
                    <a:extLst>
                      <a:ext uri="{A12FA001-AC4F-418D-AE19-62706E023703}">
                        <ahyp:hlinkClr xmlns:ahyp="http://schemas.microsoft.com/office/drawing/2018/hyperlinkcolor" val="tx"/>
                      </a:ext>
                    </a:extLst>
                  </a:hlinkClick>
                </a:rPr>
                <a:t> are to be </a:t>
              </a:r>
              <a:r>
                <a:rPr lang="lv-LV" sz="1100" dirty="0">
                  <a:latin typeface="Arial"/>
                  <a:ea typeface="Arial"/>
                  <a:cs typeface="Arial"/>
                  <a:sym typeface="Arial"/>
                  <a:hlinkClick r:id="rId5">
                    <a:extLst>
                      <a:ext uri="{A12FA001-AC4F-418D-AE19-62706E023703}">
                        <ahyp:hlinkClr xmlns:ahyp="http://schemas.microsoft.com/office/drawing/2018/hyperlinkcolor" val="tx"/>
                      </a:ext>
                    </a:extLst>
                  </a:hlinkClick>
                </a:rPr>
                <a:t>N</a:t>
              </a:r>
              <a:r>
                <a:rPr lang="en-US" sz="1100" dirty="0" err="1">
                  <a:latin typeface="Arial"/>
                  <a:ea typeface="Arial"/>
                  <a:cs typeface="Arial"/>
                  <a:sym typeface="Arial"/>
                  <a:hlinkClick r:id="rId5">
                    <a:extLst>
                      <a:ext uri="{A12FA001-AC4F-418D-AE19-62706E023703}">
                        <ahyp:hlinkClr xmlns:ahyp="http://schemas.microsoft.com/office/drawing/2018/hyperlinkcolor" val="tx"/>
                      </a:ext>
                    </a:extLst>
                  </a:hlinkClick>
                </a:rPr>
                <a:t>otified</a:t>
              </a:r>
              <a:r>
                <a:rPr lang="en-US" sz="1100" dirty="0">
                  <a:latin typeface="Arial"/>
                  <a:ea typeface="Arial"/>
                  <a:cs typeface="Arial"/>
                  <a:sym typeface="Arial"/>
                  <a:hlinkClick r:id="rId5">
                    <a:extLst>
                      <a:ext uri="{A12FA001-AC4F-418D-AE19-62706E023703}">
                        <ahyp:hlinkClr xmlns:ahyp="http://schemas.microsoft.com/office/drawing/2018/hyperlinkcolor" val="tx"/>
                      </a:ext>
                    </a:extLst>
                  </a:hlinkClick>
                </a:rPr>
                <a:t> in the </a:t>
              </a:r>
              <a:r>
                <a:rPr lang="lv-LV" sz="1100" dirty="0">
                  <a:latin typeface="Arial"/>
                  <a:ea typeface="Arial"/>
                  <a:cs typeface="Arial"/>
                  <a:sym typeface="Arial"/>
                  <a:hlinkClick r:id="rId5">
                    <a:extLst>
                      <a:ext uri="{A12FA001-AC4F-418D-AE19-62706E023703}">
                        <ahyp:hlinkClr xmlns:ahyp="http://schemas.microsoft.com/office/drawing/2018/hyperlinkcolor" val="tx"/>
                      </a:ext>
                    </a:extLst>
                  </a:hlinkClick>
                </a:rPr>
                <a:t>E</a:t>
              </a:r>
              <a:r>
                <a:rPr lang="en-US" sz="1100" dirty="0">
                  <a:latin typeface="Arial"/>
                  <a:ea typeface="Arial"/>
                  <a:cs typeface="Arial"/>
                  <a:sym typeface="Arial"/>
                  <a:hlinkClick r:id="rId5">
                    <a:extLst>
                      <a:ext uri="{A12FA001-AC4F-418D-AE19-62706E023703}">
                        <ahyp:hlinkClr xmlns:ahyp="http://schemas.microsoft.com/office/drawing/2018/hyperlinkcolor" val="tx"/>
                      </a:ext>
                    </a:extLst>
                  </a:hlinkClick>
                </a:rPr>
                <a:t>vent of a </a:t>
              </a:r>
              <a:r>
                <a:rPr lang="lv-LV" sz="1100" dirty="0">
                  <a:latin typeface="Arial"/>
                  <a:ea typeface="Arial"/>
                  <a:cs typeface="Arial"/>
                  <a:sym typeface="Arial"/>
                  <a:hlinkClick r:id="rId5">
                    <a:extLst>
                      <a:ext uri="{A12FA001-AC4F-418D-AE19-62706E023703}">
                        <ahyp:hlinkClr xmlns:ahyp="http://schemas.microsoft.com/office/drawing/2018/hyperlinkcolor" val="tx"/>
                      </a:ext>
                    </a:extLst>
                  </a:hlinkClick>
                </a:rPr>
                <a:t>S</a:t>
              </a:r>
              <a:r>
                <a:rPr lang="en-US" sz="1100" dirty="0" err="1">
                  <a:latin typeface="Arial"/>
                  <a:ea typeface="Arial"/>
                  <a:cs typeface="Arial"/>
                  <a:sym typeface="Arial"/>
                  <a:hlinkClick r:id="rId5">
                    <a:extLst>
                      <a:ext uri="{A12FA001-AC4F-418D-AE19-62706E023703}">
                        <ahyp:hlinkClr xmlns:ahyp="http://schemas.microsoft.com/office/drawing/2018/hyperlinkcolor" val="tx"/>
                      </a:ext>
                    </a:extLst>
                  </a:hlinkClick>
                </a:rPr>
                <a:t>tate</a:t>
              </a:r>
              <a:r>
                <a:rPr lang="en-US" sz="1100" dirty="0">
                  <a:latin typeface="Arial"/>
                  <a:ea typeface="Arial"/>
                  <a:cs typeface="Arial"/>
                  <a:sym typeface="Arial"/>
                  <a:hlinkClick r:id="rId5">
                    <a:extLst>
                      <a:ext uri="{A12FA001-AC4F-418D-AE19-62706E023703}">
                        <ahyp:hlinkClr xmlns:ahyp="http://schemas.microsoft.com/office/drawing/2018/hyperlinkcolor" val="tx"/>
                      </a:ext>
                    </a:extLst>
                  </a:hlinkClick>
                </a:rPr>
                <a:t> </a:t>
              </a:r>
              <a:r>
                <a:rPr lang="lv-LV" sz="1100" dirty="0">
                  <a:latin typeface="Arial"/>
                  <a:ea typeface="Arial"/>
                  <a:cs typeface="Arial"/>
                  <a:sym typeface="Arial"/>
                  <a:hlinkClick r:id="rId5">
                    <a:extLst>
                      <a:ext uri="{A12FA001-AC4F-418D-AE19-62706E023703}">
                        <ahyp:hlinkClr xmlns:ahyp="http://schemas.microsoft.com/office/drawing/2018/hyperlinkcolor" val="tx"/>
                      </a:ext>
                    </a:extLst>
                  </a:hlinkClick>
                </a:rPr>
                <a:t>T</a:t>
              </a:r>
              <a:r>
                <a:rPr lang="en-US" sz="1100" dirty="0" err="1">
                  <a:latin typeface="Arial"/>
                  <a:ea typeface="Arial"/>
                  <a:cs typeface="Arial"/>
                  <a:sym typeface="Arial"/>
                  <a:hlinkClick r:id="rId5">
                    <a:extLst>
                      <a:ext uri="{A12FA001-AC4F-418D-AE19-62706E023703}">
                        <ahyp:hlinkClr xmlns:ahyp="http://schemas.microsoft.com/office/drawing/2018/hyperlinkcolor" val="tx"/>
                      </a:ext>
                    </a:extLst>
                  </a:hlinkClick>
                </a:rPr>
                <a:t>hreat</a:t>
              </a:r>
              <a:r>
                <a:rPr lang="en-US" sz="1100" dirty="0">
                  <a:latin typeface="Arial"/>
                  <a:ea typeface="Arial"/>
                  <a:cs typeface="Arial"/>
                  <a:sym typeface="Arial"/>
                  <a:hlinkClick r:id="rId5">
                    <a:extLst>
                      <a:ext uri="{A12FA001-AC4F-418D-AE19-62706E023703}">
                        <ahyp:hlinkClr xmlns:ahyp="http://schemas.microsoft.com/office/drawing/2018/hyperlinkcolor" val="tx"/>
                      </a:ext>
                    </a:extLst>
                  </a:hlinkClick>
                </a:rPr>
                <a:t> and </a:t>
              </a:r>
              <a:r>
                <a:rPr lang="lv-LV" sz="1100" dirty="0">
                  <a:latin typeface="Arial"/>
                  <a:ea typeface="Arial"/>
                  <a:cs typeface="Arial"/>
                  <a:sym typeface="Arial"/>
                  <a:hlinkClick r:id="rId5">
                    <a:extLst>
                      <a:ext uri="{A12FA001-AC4F-418D-AE19-62706E023703}">
                        <ahyp:hlinkClr xmlns:ahyp="http://schemas.microsoft.com/office/drawing/2018/hyperlinkcolor" val="tx"/>
                      </a:ext>
                    </a:extLst>
                  </a:hlinkClick>
                </a:rPr>
                <a:t>E</a:t>
              </a:r>
              <a:r>
                <a:rPr lang="en-US" sz="1100" dirty="0" err="1">
                  <a:latin typeface="Arial"/>
                  <a:ea typeface="Arial"/>
                  <a:cs typeface="Arial"/>
                  <a:sym typeface="Arial"/>
                  <a:hlinkClick r:id="rId5">
                    <a:extLst>
                      <a:ext uri="{A12FA001-AC4F-418D-AE19-62706E023703}">
                        <ahyp:hlinkClr xmlns:ahyp="http://schemas.microsoft.com/office/drawing/2018/hyperlinkcolor" val="tx"/>
                      </a:ext>
                    </a:extLst>
                  </a:hlinkClick>
                </a:rPr>
                <a:t>mergency</a:t>
              </a:r>
              <a:r>
                <a:rPr lang="en-US" sz="1100" dirty="0">
                  <a:latin typeface="Arial"/>
                  <a:ea typeface="Arial"/>
                  <a:cs typeface="Arial"/>
                  <a:sym typeface="Arial"/>
                  <a:hlinkClick r:id="rId5">
                    <a:extLst>
                      <a:ext uri="{A12FA001-AC4F-418D-AE19-62706E023703}">
                        <ahyp:hlinkClr xmlns:ahyp="http://schemas.microsoft.com/office/drawing/2018/hyperlinkcolor" val="tx"/>
                      </a:ext>
                    </a:extLst>
                  </a:hlinkClick>
                </a:rPr>
                <a:t> </a:t>
              </a:r>
              <a:r>
                <a:rPr lang="lv-LV" sz="1100" dirty="0">
                  <a:latin typeface="Arial"/>
                  <a:ea typeface="Arial"/>
                  <a:cs typeface="Arial"/>
                  <a:sym typeface="Arial"/>
                  <a:hlinkClick r:id="rId5">
                    <a:extLst>
                      <a:ext uri="{A12FA001-AC4F-418D-AE19-62706E023703}">
                        <ahyp:hlinkClr xmlns:ahyp="http://schemas.microsoft.com/office/drawing/2018/hyperlinkcolor" val="tx"/>
                      </a:ext>
                    </a:extLst>
                  </a:hlinkClick>
                </a:rPr>
                <a:t>E</a:t>
              </a:r>
              <a:r>
                <a:rPr lang="en-US" sz="1100" dirty="0">
                  <a:latin typeface="Arial"/>
                  <a:ea typeface="Arial"/>
                  <a:cs typeface="Arial"/>
                  <a:sym typeface="Arial"/>
                  <a:hlinkClick r:id="rId5">
                    <a:extLst>
                      <a:ext uri="{A12FA001-AC4F-418D-AE19-62706E023703}">
                        <ahyp:hlinkClr xmlns:ahyp="http://schemas.microsoft.com/office/drawing/2018/hyperlinkcolor" val="tx"/>
                      </a:ext>
                    </a:extLst>
                  </a:hlinkClick>
                </a:rPr>
                <a:t>vents in the </a:t>
              </a:r>
              <a:r>
                <a:rPr lang="lv-LV" sz="1100" dirty="0">
                  <a:latin typeface="Arial"/>
                  <a:ea typeface="Arial"/>
                  <a:cs typeface="Arial"/>
                  <a:sym typeface="Arial"/>
                  <a:hlinkClick r:id="rId5">
                    <a:extLst>
                      <a:ext uri="{A12FA001-AC4F-418D-AE19-62706E023703}">
                        <ahyp:hlinkClr xmlns:ahyp="http://schemas.microsoft.com/office/drawing/2018/hyperlinkcolor" val="tx"/>
                      </a:ext>
                    </a:extLst>
                  </a:hlinkClick>
                </a:rPr>
                <a:t>S</a:t>
              </a:r>
              <a:r>
                <a:rPr lang="en-US" sz="1100" dirty="0" err="1">
                  <a:latin typeface="Arial"/>
                  <a:ea typeface="Arial"/>
                  <a:cs typeface="Arial"/>
                  <a:sym typeface="Arial"/>
                  <a:hlinkClick r:id="rId5">
                    <a:extLst>
                      <a:ext uri="{A12FA001-AC4F-418D-AE19-62706E023703}">
                        <ahyp:hlinkClr xmlns:ahyp="http://schemas.microsoft.com/office/drawing/2018/hyperlinkcolor" val="tx"/>
                      </a:ext>
                    </a:extLst>
                  </a:hlinkClick>
                </a:rPr>
                <a:t>tate</a:t>
              </a:r>
              <a:endParaRPr lang="lv-LV" sz="1100" dirty="0">
                <a:latin typeface="Arial"/>
                <a:ea typeface="Arial"/>
                <a:cs typeface="Arial"/>
                <a:sym typeface="Arial"/>
              </a:endParaRPr>
            </a:p>
          </p:txBody>
        </p:sp>
      </p:grpSp>
      <p:grpSp>
        <p:nvGrpSpPr>
          <p:cNvPr id="63" name="Group 62">
            <a:extLst>
              <a:ext uri="{FF2B5EF4-FFF2-40B4-BE49-F238E27FC236}">
                <a16:creationId xmlns:a16="http://schemas.microsoft.com/office/drawing/2014/main" id="{B515AB9B-0726-779C-8BB9-5161C19378B3}"/>
              </a:ext>
            </a:extLst>
          </p:cNvPr>
          <p:cNvGrpSpPr/>
          <p:nvPr/>
        </p:nvGrpSpPr>
        <p:grpSpPr>
          <a:xfrm>
            <a:off x="0" y="4236475"/>
            <a:ext cx="2499360" cy="640080"/>
            <a:chOff x="0" y="5715164"/>
            <a:chExt cx="2499360" cy="640080"/>
          </a:xfrm>
        </p:grpSpPr>
        <p:sp>
          <p:nvSpPr>
            <p:cNvPr id="54" name="Rectangle 53">
              <a:extLst>
                <a:ext uri="{FF2B5EF4-FFF2-40B4-BE49-F238E27FC236}">
                  <a16:creationId xmlns:a16="http://schemas.microsoft.com/office/drawing/2014/main" id="{2102A800-3947-44A1-4305-4E4E8F6C2DD5}"/>
                </a:ext>
              </a:extLst>
            </p:cNvPr>
            <p:cNvSpPr/>
            <p:nvPr/>
          </p:nvSpPr>
          <p:spPr>
            <a:xfrm>
              <a:off x="0" y="5715164"/>
              <a:ext cx="2499360" cy="64008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55" name="Freeform 50">
              <a:extLst>
                <a:ext uri="{FF2B5EF4-FFF2-40B4-BE49-F238E27FC236}">
                  <a16:creationId xmlns:a16="http://schemas.microsoft.com/office/drawing/2014/main" id="{1D026293-3E35-EF1B-3192-065F77CC4A49}"/>
                </a:ext>
              </a:extLst>
            </p:cNvPr>
            <p:cNvSpPr>
              <a:spLocks noChangeAspect="1"/>
            </p:cNvSpPr>
            <p:nvPr/>
          </p:nvSpPr>
          <p:spPr bwMode="auto">
            <a:xfrm>
              <a:off x="448735" y="5893595"/>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US" sz="983"/>
            </a:p>
          </p:txBody>
        </p:sp>
        <p:sp>
          <p:nvSpPr>
            <p:cNvPr id="56" name="Google Shape;2685;p25">
              <a:extLst>
                <a:ext uri="{FF2B5EF4-FFF2-40B4-BE49-F238E27FC236}">
                  <a16:creationId xmlns:a16="http://schemas.microsoft.com/office/drawing/2014/main" id="{3951B358-8C81-8455-E7EC-E5B3BDFE8E8F}"/>
                </a:ext>
              </a:extLst>
            </p:cNvPr>
            <p:cNvSpPr txBox="1"/>
            <p:nvPr/>
          </p:nvSpPr>
          <p:spPr>
            <a:xfrm>
              <a:off x="874395" y="5806680"/>
              <a:ext cx="1624965" cy="457048"/>
            </a:xfrm>
            <a:prstGeom prst="rect">
              <a:avLst/>
            </a:prstGeom>
            <a:noFill/>
            <a:ln>
              <a:noFill/>
            </a:ln>
          </p:spPr>
          <p:txBody>
            <a:bodyPr spcFirstLastPara="1" wrap="square" lIns="0" tIns="0" rIns="72000" bIns="0" rtlCol="0" anchor="ctr" anchorCtr="0">
              <a:spAutoFit/>
            </a:bodyPr>
            <a:lstStyle/>
            <a:p>
              <a:pPr marR="0" lvl="0" algn="l" rtl="0">
                <a:lnSpc>
                  <a:spcPct val="90000"/>
                </a:lnSpc>
                <a:spcBef>
                  <a:spcPts val="0"/>
                </a:spcBef>
                <a:spcAft>
                  <a:spcPts val="0"/>
                </a:spcAft>
                <a:buClr>
                  <a:srgbClr val="FFFFFF"/>
                </a:buClr>
                <a:buSzPts val="960"/>
              </a:pPr>
              <a:r>
                <a:rPr lang="en-US" sz="1100" dirty="0">
                  <a:latin typeface="Arial"/>
                  <a:ea typeface="Arial"/>
                  <a:cs typeface="Arial"/>
                  <a:sym typeface="Arial"/>
                  <a:hlinkClick r:id="rId6">
                    <a:extLst>
                      <a:ext uri="{A12FA001-AC4F-418D-AE19-62706E023703}">
                        <ahyp:hlinkClr xmlns:ahyp="http://schemas.microsoft.com/office/drawing/2018/hyperlinkcolor" val="tx"/>
                      </a:ext>
                    </a:extLst>
                  </a:hlinkClick>
                </a:rPr>
                <a:t>Regulation on the National Contact Point of Civil Protection</a:t>
              </a:r>
              <a:endParaRPr lang="lv-LV" sz="1100" dirty="0">
                <a:latin typeface="Arial"/>
                <a:ea typeface="Arial"/>
                <a:cs typeface="Arial"/>
                <a:sym typeface="Arial"/>
              </a:endParaRPr>
            </a:p>
          </p:txBody>
        </p:sp>
      </p:grpSp>
      <p:grpSp>
        <p:nvGrpSpPr>
          <p:cNvPr id="67" name="Group 66">
            <a:extLst>
              <a:ext uri="{FF2B5EF4-FFF2-40B4-BE49-F238E27FC236}">
                <a16:creationId xmlns:a16="http://schemas.microsoft.com/office/drawing/2014/main" id="{F32D186A-AD5A-C697-951C-E66927F9064A}"/>
              </a:ext>
            </a:extLst>
          </p:cNvPr>
          <p:cNvGrpSpPr/>
          <p:nvPr/>
        </p:nvGrpSpPr>
        <p:grpSpPr>
          <a:xfrm>
            <a:off x="687" y="2043896"/>
            <a:ext cx="2499360" cy="640080"/>
            <a:chOff x="0" y="2177087"/>
            <a:chExt cx="2499360" cy="640080"/>
          </a:xfrm>
        </p:grpSpPr>
        <p:sp>
          <p:nvSpPr>
            <p:cNvPr id="57" name="Rectangle 56">
              <a:extLst>
                <a:ext uri="{FF2B5EF4-FFF2-40B4-BE49-F238E27FC236}">
                  <a16:creationId xmlns:a16="http://schemas.microsoft.com/office/drawing/2014/main" id="{BA72F1AB-85A3-8D1F-5E09-1D6B217443C2}"/>
                </a:ext>
              </a:extLst>
            </p:cNvPr>
            <p:cNvSpPr/>
            <p:nvPr/>
          </p:nvSpPr>
          <p:spPr>
            <a:xfrm>
              <a:off x="0" y="2177087"/>
              <a:ext cx="2499360" cy="64008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58" name="Freeform 50">
              <a:extLst>
                <a:ext uri="{FF2B5EF4-FFF2-40B4-BE49-F238E27FC236}">
                  <a16:creationId xmlns:a16="http://schemas.microsoft.com/office/drawing/2014/main" id="{0B718717-0315-5262-8B2C-DE530E012459}"/>
                </a:ext>
              </a:extLst>
            </p:cNvPr>
            <p:cNvSpPr>
              <a:spLocks noChangeAspect="1"/>
            </p:cNvSpPr>
            <p:nvPr/>
          </p:nvSpPr>
          <p:spPr bwMode="auto">
            <a:xfrm>
              <a:off x="448735" y="235551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US" sz="983"/>
            </a:p>
          </p:txBody>
        </p:sp>
        <p:sp>
          <p:nvSpPr>
            <p:cNvPr id="59" name="Google Shape;2685;p25">
              <a:extLst>
                <a:ext uri="{FF2B5EF4-FFF2-40B4-BE49-F238E27FC236}">
                  <a16:creationId xmlns:a16="http://schemas.microsoft.com/office/drawing/2014/main" id="{D4D38CA2-0FAD-45FF-CD85-584C9E0CC1C4}"/>
                </a:ext>
              </a:extLst>
            </p:cNvPr>
            <p:cNvSpPr txBox="1"/>
            <p:nvPr/>
          </p:nvSpPr>
          <p:spPr>
            <a:xfrm>
              <a:off x="874395" y="2268603"/>
              <a:ext cx="1624965" cy="457048"/>
            </a:xfrm>
            <a:prstGeom prst="rect">
              <a:avLst/>
            </a:prstGeom>
            <a:noFill/>
            <a:ln>
              <a:noFill/>
            </a:ln>
          </p:spPr>
          <p:txBody>
            <a:bodyPr spcFirstLastPara="1" wrap="square" lIns="0" tIns="0" rIns="72000" bIns="0" rtlCol="0" anchor="ctr" anchorCtr="0">
              <a:spAutoFit/>
            </a:bodyPr>
            <a:lstStyle/>
            <a:p>
              <a:pPr marR="0" lvl="0" algn="l" rtl="0">
                <a:lnSpc>
                  <a:spcPct val="90000"/>
                </a:lnSpc>
                <a:spcBef>
                  <a:spcPts val="0"/>
                </a:spcBef>
                <a:spcAft>
                  <a:spcPts val="0"/>
                </a:spcAft>
                <a:buClr>
                  <a:srgbClr val="FFFFFF"/>
                </a:buClr>
                <a:buSzPts val="960"/>
              </a:pPr>
              <a:r>
                <a:rPr lang="en-US" sz="1100" dirty="0">
                  <a:latin typeface="Arial"/>
                  <a:ea typeface="Arial"/>
                  <a:cs typeface="Arial"/>
                  <a:sym typeface="Arial"/>
                  <a:hlinkClick r:id="rId7">
                    <a:extLst>
                      <a:ext uri="{A12FA001-AC4F-418D-AE19-62706E023703}">
                        <ahyp:hlinkClr xmlns:ahyp="http://schemas.microsoft.com/office/drawing/2018/hyperlinkcolor" val="tx"/>
                      </a:ext>
                    </a:extLst>
                  </a:hlinkClick>
                </a:rPr>
                <a:t>By-law of the State Fire-fighting and Rescue Service</a:t>
              </a:r>
              <a:endParaRPr lang="lv-LV" sz="1100" dirty="0">
                <a:latin typeface="Arial"/>
                <a:ea typeface="Arial"/>
                <a:cs typeface="Arial"/>
                <a:sym typeface="Arial"/>
              </a:endParaRPr>
            </a:p>
          </p:txBody>
        </p:sp>
      </p:grpSp>
      <p:grpSp>
        <p:nvGrpSpPr>
          <p:cNvPr id="73" name="Group 72">
            <a:extLst>
              <a:ext uri="{FF2B5EF4-FFF2-40B4-BE49-F238E27FC236}">
                <a16:creationId xmlns:a16="http://schemas.microsoft.com/office/drawing/2014/main" id="{5CD76AB6-54A5-E2AA-382F-923F00D57531}"/>
              </a:ext>
            </a:extLst>
          </p:cNvPr>
          <p:cNvGrpSpPr/>
          <p:nvPr/>
        </p:nvGrpSpPr>
        <p:grpSpPr>
          <a:xfrm>
            <a:off x="0" y="5032409"/>
            <a:ext cx="2499360" cy="640080"/>
            <a:chOff x="-2196480" y="1280947"/>
            <a:chExt cx="2499360" cy="640080"/>
          </a:xfrm>
        </p:grpSpPr>
        <p:sp>
          <p:nvSpPr>
            <p:cNvPr id="74" name="Rectangle 73">
              <a:extLst>
                <a:ext uri="{FF2B5EF4-FFF2-40B4-BE49-F238E27FC236}">
                  <a16:creationId xmlns:a16="http://schemas.microsoft.com/office/drawing/2014/main" id="{AF5BBF13-BEE3-3C6E-4076-0E156E43B42A}"/>
                </a:ext>
              </a:extLst>
            </p:cNvPr>
            <p:cNvSpPr/>
            <p:nvPr/>
          </p:nvSpPr>
          <p:spPr>
            <a:xfrm>
              <a:off x="-2196480" y="1280947"/>
              <a:ext cx="2499360" cy="64008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75" name="Freeform 50">
              <a:extLst>
                <a:ext uri="{FF2B5EF4-FFF2-40B4-BE49-F238E27FC236}">
                  <a16:creationId xmlns:a16="http://schemas.microsoft.com/office/drawing/2014/main" id="{55731FEC-8725-32F1-85CD-9A8536795055}"/>
                </a:ext>
              </a:extLst>
            </p:cNvPr>
            <p:cNvSpPr>
              <a:spLocks noChangeAspect="1"/>
            </p:cNvSpPr>
            <p:nvPr/>
          </p:nvSpPr>
          <p:spPr bwMode="auto">
            <a:xfrm>
              <a:off x="-1747745" y="145937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US" sz="983"/>
            </a:p>
          </p:txBody>
        </p:sp>
        <p:sp>
          <p:nvSpPr>
            <p:cNvPr id="76" name="Google Shape;2685;p25">
              <a:extLst>
                <a:ext uri="{FF2B5EF4-FFF2-40B4-BE49-F238E27FC236}">
                  <a16:creationId xmlns:a16="http://schemas.microsoft.com/office/drawing/2014/main" id="{38266D36-754F-F546-0377-E2C6E057160F}"/>
                </a:ext>
              </a:extLst>
            </p:cNvPr>
            <p:cNvSpPr txBox="1"/>
            <p:nvPr/>
          </p:nvSpPr>
          <p:spPr>
            <a:xfrm>
              <a:off x="-1322085" y="1448637"/>
              <a:ext cx="1624965" cy="304699"/>
            </a:xfrm>
            <a:prstGeom prst="rect">
              <a:avLst/>
            </a:prstGeom>
            <a:noFill/>
            <a:ln>
              <a:noFill/>
            </a:ln>
          </p:spPr>
          <p:txBody>
            <a:bodyPr spcFirstLastPara="1" wrap="square" lIns="0" tIns="0" rIns="72000" bIns="0" rtlCol="0" anchor="ctr" anchorCtr="0">
              <a:spAutoFit/>
            </a:bodyPr>
            <a:lstStyle/>
            <a:p>
              <a:pPr marR="0" lvl="0" algn="l" rtl="0">
                <a:lnSpc>
                  <a:spcPct val="90000"/>
                </a:lnSpc>
                <a:spcBef>
                  <a:spcPts val="0"/>
                </a:spcBef>
                <a:spcAft>
                  <a:spcPts val="0"/>
                </a:spcAft>
                <a:buClr>
                  <a:srgbClr val="FFFFFF"/>
                </a:buClr>
                <a:buSzPts val="960"/>
              </a:pPr>
              <a:r>
                <a:rPr lang="en-US" sz="1100" dirty="0">
                  <a:latin typeface="Arial"/>
                  <a:ea typeface="Arial"/>
                  <a:cs typeface="Arial"/>
                  <a:sym typeface="Arial"/>
                  <a:hlinkClick r:id="rId8">
                    <a:extLst>
                      <a:ext uri="{A12FA001-AC4F-418D-AE19-62706E023703}">
                        <ahyp:hlinkClr xmlns:ahyp="http://schemas.microsoft.com/office/drawing/2018/hyperlinkcolor" val="tx"/>
                      </a:ext>
                    </a:extLst>
                  </a:hlinkClick>
                </a:rPr>
                <a:t>On the State Civil Protection Plan</a:t>
              </a:r>
              <a:endParaRPr lang="en-GB" sz="1100" dirty="0">
                <a:latin typeface="Arial"/>
                <a:ea typeface="Arial"/>
                <a:cs typeface="Arial"/>
                <a:sym typeface="Arial"/>
              </a:endParaRPr>
            </a:p>
          </p:txBody>
        </p:sp>
      </p:grpSp>
      <p:sp>
        <p:nvSpPr>
          <p:cNvPr id="10" name="Google Shape;112;p22">
            <a:extLst>
              <a:ext uri="{FF2B5EF4-FFF2-40B4-BE49-F238E27FC236}">
                <a16:creationId xmlns:a16="http://schemas.microsoft.com/office/drawing/2014/main" id="{51E4C7BE-AE6D-DC12-9CE2-F7EC69A46913}"/>
              </a:ext>
            </a:extLst>
          </p:cNvPr>
          <p:cNvSpPr/>
          <p:nvPr/>
        </p:nvSpPr>
        <p:spPr>
          <a:xfrm>
            <a:off x="3102014" y="3510849"/>
            <a:ext cx="4377015" cy="576000"/>
          </a:xfrm>
          <a:prstGeom prst="rect">
            <a:avLst/>
          </a:prstGeom>
          <a:solidFill>
            <a:schemeClr val="bg1">
              <a:lumMod val="9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lv-LV" sz="1100" dirty="0"/>
              <a:t>M</a:t>
            </a:r>
            <a:r>
              <a:rPr lang="en-US" sz="1100" dirty="0" err="1"/>
              <a:t>anag</a:t>
            </a:r>
            <a:r>
              <a:rPr lang="lv-LV" sz="1100" dirty="0"/>
              <a:t>ing</a:t>
            </a:r>
            <a:r>
              <a:rPr lang="en-US" sz="1100" dirty="0"/>
              <a:t>, </a:t>
            </a:r>
            <a:r>
              <a:rPr lang="en-US" sz="1100" dirty="0" err="1"/>
              <a:t>coordinat</a:t>
            </a:r>
            <a:r>
              <a:rPr lang="lv-LV" sz="1100" dirty="0"/>
              <a:t>ing</a:t>
            </a:r>
            <a:r>
              <a:rPr lang="en-US" sz="1100" dirty="0"/>
              <a:t> and control</a:t>
            </a:r>
            <a:r>
              <a:rPr lang="lv-LV" sz="1100" dirty="0"/>
              <a:t>ing</a:t>
            </a:r>
            <a:r>
              <a:rPr lang="en-US" sz="1100" dirty="0"/>
              <a:t> the operation of the system of civil protection</a:t>
            </a:r>
          </a:p>
        </p:txBody>
      </p:sp>
      <p:sp>
        <p:nvSpPr>
          <p:cNvPr id="12" name="Google Shape;112;p22">
            <a:extLst>
              <a:ext uri="{FF2B5EF4-FFF2-40B4-BE49-F238E27FC236}">
                <a16:creationId xmlns:a16="http://schemas.microsoft.com/office/drawing/2014/main" id="{F6A33DA8-9B26-2AC2-4DE5-EFAB96C1DF05}"/>
              </a:ext>
            </a:extLst>
          </p:cNvPr>
          <p:cNvSpPr/>
          <p:nvPr/>
        </p:nvSpPr>
        <p:spPr>
          <a:xfrm>
            <a:off x="3102014" y="4206405"/>
            <a:ext cx="4377015" cy="741620"/>
          </a:xfrm>
          <a:prstGeom prst="rect">
            <a:avLst/>
          </a:prstGeom>
          <a:solidFill>
            <a:schemeClr val="bg1">
              <a:lumMod val="9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lv-LV" sz="1100" dirty="0"/>
              <a:t>D</a:t>
            </a:r>
            <a:r>
              <a:rPr lang="en-US" sz="1100" dirty="0" err="1"/>
              <a:t>evelop</a:t>
            </a:r>
            <a:r>
              <a:rPr lang="lv-LV" sz="1100" dirty="0"/>
              <a:t>ing</a:t>
            </a:r>
            <a:r>
              <a:rPr lang="en-US" sz="1100" dirty="0"/>
              <a:t> the State </a:t>
            </a:r>
            <a:r>
              <a:rPr lang="lv-LV" sz="1100" dirty="0"/>
              <a:t>C</a:t>
            </a:r>
            <a:r>
              <a:rPr lang="en-US" sz="1100" dirty="0" err="1"/>
              <a:t>ivil</a:t>
            </a:r>
            <a:r>
              <a:rPr lang="en-US" sz="1100" dirty="0"/>
              <a:t> </a:t>
            </a:r>
            <a:r>
              <a:rPr lang="lv-LV" sz="1100" dirty="0"/>
              <a:t>P</a:t>
            </a:r>
            <a:r>
              <a:rPr lang="en-US" sz="1100" dirty="0" err="1"/>
              <a:t>rotection</a:t>
            </a:r>
            <a:r>
              <a:rPr lang="en-US" sz="1100" dirty="0"/>
              <a:t> </a:t>
            </a:r>
            <a:r>
              <a:rPr lang="lv-LV" sz="1100" dirty="0"/>
              <a:t>P</a:t>
            </a:r>
            <a:r>
              <a:rPr lang="en-US" sz="1100" dirty="0" err="1"/>
              <a:t>lan</a:t>
            </a:r>
            <a:r>
              <a:rPr lang="en-US" sz="1100" dirty="0"/>
              <a:t> in co-operation with other authorities</a:t>
            </a:r>
            <a:r>
              <a:rPr lang="lv-LV" sz="1100" dirty="0"/>
              <a:t>, as </a:t>
            </a:r>
            <a:r>
              <a:rPr lang="lv-LV" sz="1100" dirty="0" err="1"/>
              <a:t>well</a:t>
            </a:r>
            <a:r>
              <a:rPr lang="lv-LV" sz="1100" dirty="0"/>
              <a:t> as </a:t>
            </a:r>
            <a:r>
              <a:rPr lang="en-US" sz="1100" dirty="0" err="1"/>
              <a:t>revis</a:t>
            </a:r>
            <a:r>
              <a:rPr lang="lv-LV" sz="1100" dirty="0"/>
              <a:t>ing</a:t>
            </a:r>
            <a:r>
              <a:rPr lang="en-US" sz="1100" dirty="0"/>
              <a:t> and </a:t>
            </a:r>
            <a:r>
              <a:rPr lang="en-US" sz="1100" dirty="0" err="1"/>
              <a:t>coordinat</a:t>
            </a:r>
            <a:r>
              <a:rPr lang="lv-LV" sz="1100" dirty="0"/>
              <a:t>ing</a:t>
            </a:r>
            <a:r>
              <a:rPr lang="en-US" sz="1100" dirty="0"/>
              <a:t> draft civil protection plans for objects and objects of increased danger</a:t>
            </a:r>
            <a:endParaRPr lang="en-gb" sz="1100" dirty="0"/>
          </a:p>
        </p:txBody>
      </p:sp>
      <p:sp>
        <p:nvSpPr>
          <p:cNvPr id="13" name="Google Shape;112;p22">
            <a:extLst>
              <a:ext uri="{FF2B5EF4-FFF2-40B4-BE49-F238E27FC236}">
                <a16:creationId xmlns:a16="http://schemas.microsoft.com/office/drawing/2014/main" id="{6A194078-E62C-3660-9200-D770B2D0B0DA}"/>
              </a:ext>
            </a:extLst>
          </p:cNvPr>
          <p:cNvSpPr/>
          <p:nvPr/>
        </p:nvSpPr>
        <p:spPr>
          <a:xfrm>
            <a:off x="3102014" y="5056539"/>
            <a:ext cx="4377015" cy="576000"/>
          </a:xfrm>
          <a:prstGeom prst="rect">
            <a:avLst/>
          </a:prstGeom>
          <a:solidFill>
            <a:schemeClr val="bg1">
              <a:lumMod val="9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en-gb" sz="1100" dirty="0" err="1"/>
              <a:t>Ensur</a:t>
            </a:r>
            <a:r>
              <a:rPr lang="lv-LV" sz="1100" dirty="0"/>
              <a:t>ing</a:t>
            </a:r>
            <a:r>
              <a:rPr lang="en-gb" sz="1100" dirty="0"/>
              <a:t> the functions of the </a:t>
            </a:r>
            <a:r>
              <a:rPr lang="lv-LV" sz="1100" dirty="0"/>
              <a:t>N</a:t>
            </a:r>
            <a:r>
              <a:rPr lang="en-GB" sz="1100" dirty="0" err="1"/>
              <a:t>ational</a:t>
            </a:r>
            <a:r>
              <a:rPr lang="en-GB" sz="1100" dirty="0"/>
              <a:t> </a:t>
            </a:r>
            <a:r>
              <a:rPr lang="en-gb" sz="1100" dirty="0"/>
              <a:t>Contact Point and its 24-hour operation</a:t>
            </a:r>
            <a:endParaRPr lang="en-US" sz="1100" dirty="0"/>
          </a:p>
        </p:txBody>
      </p:sp>
      <p:sp>
        <p:nvSpPr>
          <p:cNvPr id="14" name="Google Shape;112;p22">
            <a:extLst>
              <a:ext uri="{FF2B5EF4-FFF2-40B4-BE49-F238E27FC236}">
                <a16:creationId xmlns:a16="http://schemas.microsoft.com/office/drawing/2014/main" id="{E5FBB31E-92D6-17B4-B24F-0A5531884723}"/>
              </a:ext>
            </a:extLst>
          </p:cNvPr>
          <p:cNvSpPr/>
          <p:nvPr/>
        </p:nvSpPr>
        <p:spPr>
          <a:xfrm>
            <a:off x="3102014" y="5741053"/>
            <a:ext cx="4377015" cy="432462"/>
          </a:xfrm>
          <a:prstGeom prst="rect">
            <a:avLst/>
          </a:prstGeom>
          <a:solidFill>
            <a:schemeClr val="bg1">
              <a:lumMod val="9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lv-LV" sz="1100" dirty="0"/>
              <a:t>P</a:t>
            </a:r>
            <a:r>
              <a:rPr lang="en-GB" sz="1100" dirty="0" err="1"/>
              <a:t>erform</a:t>
            </a:r>
            <a:r>
              <a:rPr lang="lv-LV" sz="1100" dirty="0"/>
              <a:t>ing r</a:t>
            </a:r>
            <a:r>
              <a:rPr lang="en-US" sz="1100" dirty="0" err="1"/>
              <a:t>escue</a:t>
            </a:r>
            <a:r>
              <a:rPr lang="en-US" sz="1100" dirty="0"/>
              <a:t> operations and measures for the elimination of consequences</a:t>
            </a:r>
          </a:p>
        </p:txBody>
      </p:sp>
      <p:sp>
        <p:nvSpPr>
          <p:cNvPr id="15" name="Google Shape;112;p22">
            <a:extLst>
              <a:ext uri="{FF2B5EF4-FFF2-40B4-BE49-F238E27FC236}">
                <a16:creationId xmlns:a16="http://schemas.microsoft.com/office/drawing/2014/main" id="{DAD80069-3295-A34A-AFF0-B8E01569BA07}"/>
              </a:ext>
            </a:extLst>
          </p:cNvPr>
          <p:cNvSpPr/>
          <p:nvPr/>
        </p:nvSpPr>
        <p:spPr>
          <a:xfrm>
            <a:off x="7582789" y="3510849"/>
            <a:ext cx="4160476" cy="576000"/>
          </a:xfrm>
          <a:prstGeom prst="rect">
            <a:avLst/>
          </a:prstGeom>
          <a:solidFill>
            <a:schemeClr val="bg1">
              <a:lumMod val="8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en-US" sz="1100" dirty="0"/>
              <a:t>Makes a decision on the activation of the national early warning system</a:t>
            </a:r>
            <a:endParaRPr lang="en-gb" sz="1100" dirty="0"/>
          </a:p>
        </p:txBody>
      </p:sp>
      <p:sp>
        <p:nvSpPr>
          <p:cNvPr id="16" name="Google Shape;112;p22">
            <a:extLst>
              <a:ext uri="{FF2B5EF4-FFF2-40B4-BE49-F238E27FC236}">
                <a16:creationId xmlns:a16="http://schemas.microsoft.com/office/drawing/2014/main" id="{998E770B-A326-62A2-1E47-D309CDC160DD}"/>
              </a:ext>
            </a:extLst>
          </p:cNvPr>
          <p:cNvSpPr/>
          <p:nvPr/>
        </p:nvSpPr>
        <p:spPr>
          <a:xfrm>
            <a:off x="7582789" y="4206405"/>
            <a:ext cx="4160476" cy="576000"/>
          </a:xfrm>
          <a:prstGeom prst="rect">
            <a:avLst/>
          </a:prstGeom>
          <a:solidFill>
            <a:schemeClr val="bg1">
              <a:lumMod val="8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lv-LV" sz="1100" dirty="0"/>
              <a:t>C</a:t>
            </a:r>
            <a:r>
              <a:rPr lang="en-GB" sz="1100" dirty="0" err="1"/>
              <a:t>ollect</a:t>
            </a:r>
            <a:r>
              <a:rPr lang="lv-LV" sz="1100" dirty="0"/>
              <a:t>s</a:t>
            </a:r>
            <a:r>
              <a:rPr lang="en-gb" sz="1100" dirty="0"/>
              <a:t> information from </a:t>
            </a:r>
            <a:r>
              <a:rPr lang="en-GB" sz="1100" dirty="0"/>
              <a:t>sectoral</a:t>
            </a:r>
            <a:r>
              <a:rPr lang="en-gb" sz="1100" dirty="0"/>
              <a:t> ministries on the implementation of the </a:t>
            </a:r>
            <a:r>
              <a:rPr lang="lv-LV" sz="1100" dirty="0" err="1"/>
              <a:t>State</a:t>
            </a:r>
            <a:r>
              <a:rPr lang="en-gb" sz="1100" dirty="0"/>
              <a:t> Civil Protection Plan</a:t>
            </a:r>
            <a:endParaRPr lang="en-US" sz="1100" dirty="0"/>
          </a:p>
        </p:txBody>
      </p:sp>
      <p:sp>
        <p:nvSpPr>
          <p:cNvPr id="17" name="Google Shape;112;p22">
            <a:extLst>
              <a:ext uri="{FF2B5EF4-FFF2-40B4-BE49-F238E27FC236}">
                <a16:creationId xmlns:a16="http://schemas.microsoft.com/office/drawing/2014/main" id="{13447973-011F-FC98-6D32-AA057B6F03B4}"/>
              </a:ext>
            </a:extLst>
          </p:cNvPr>
          <p:cNvSpPr/>
          <p:nvPr/>
        </p:nvSpPr>
        <p:spPr>
          <a:xfrm>
            <a:off x="7582789" y="4901961"/>
            <a:ext cx="4160476" cy="576000"/>
          </a:xfrm>
          <a:prstGeom prst="rect">
            <a:avLst/>
          </a:prstGeom>
          <a:solidFill>
            <a:schemeClr val="bg1">
              <a:lumMod val="8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en-gb" sz="1100"/>
              <a:t>State Fire and Rescue Service provides humanitarian aid to Ukraine</a:t>
            </a:r>
            <a:endParaRPr lang="en-US" sz="1100"/>
          </a:p>
        </p:txBody>
      </p:sp>
      <p:sp>
        <p:nvSpPr>
          <p:cNvPr id="18" name="Google Shape;112;p22">
            <a:extLst>
              <a:ext uri="{FF2B5EF4-FFF2-40B4-BE49-F238E27FC236}">
                <a16:creationId xmlns:a16="http://schemas.microsoft.com/office/drawing/2014/main" id="{0A9F7102-08E1-E372-1384-3A3CE7B4337B}"/>
              </a:ext>
            </a:extLst>
          </p:cNvPr>
          <p:cNvSpPr/>
          <p:nvPr/>
        </p:nvSpPr>
        <p:spPr>
          <a:xfrm>
            <a:off x="7582789" y="5597515"/>
            <a:ext cx="4160476" cy="576000"/>
          </a:xfrm>
          <a:prstGeom prst="rect">
            <a:avLst/>
          </a:prstGeom>
          <a:solidFill>
            <a:schemeClr val="bg1">
              <a:lumMod val="8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en-gb" sz="1100"/>
              <a:t>Fire-fighting, rescue after road accidents, chemical accidents, explosions and radiation accidents, in inland waters, etc.</a:t>
            </a:r>
          </a:p>
        </p:txBody>
      </p:sp>
      <p:sp>
        <p:nvSpPr>
          <p:cNvPr id="19" name="Google Shape;118;p22">
            <a:extLst>
              <a:ext uri="{FF2B5EF4-FFF2-40B4-BE49-F238E27FC236}">
                <a16:creationId xmlns:a16="http://schemas.microsoft.com/office/drawing/2014/main" id="{114D1A67-1E97-8B50-E9B6-1AD99DF84C59}"/>
              </a:ext>
            </a:extLst>
          </p:cNvPr>
          <p:cNvSpPr txBox="1"/>
          <p:nvPr/>
        </p:nvSpPr>
        <p:spPr>
          <a:xfrm>
            <a:off x="3102014" y="1819275"/>
            <a:ext cx="8647113" cy="432000"/>
          </a:xfrm>
          <a:prstGeom prst="rect">
            <a:avLst/>
          </a:prstGeom>
          <a:solidFill>
            <a:schemeClr val="bg1">
              <a:lumMod val="95000"/>
            </a:schemeClr>
          </a:solidFill>
          <a:ln>
            <a:noFill/>
          </a:ln>
        </p:spPr>
        <p:txBody>
          <a:bodyPr spcFirstLastPara="1" wrap="square" lIns="612000" tIns="72000" rIns="72000" bIns="72000" rtlCol="0" anchor="ctr" anchorCtr="0">
            <a:noAutofit/>
          </a:bodyPr>
          <a:lstStyle/>
          <a:p>
            <a:pPr rtl="0">
              <a:lnSpc>
                <a:spcPct val="100000"/>
              </a:lnSpc>
              <a:buSzPct val="100000"/>
            </a:pPr>
            <a:r>
              <a:rPr lang="en-gb" sz="1400"/>
              <a:t>Level</a:t>
            </a:r>
            <a:r>
              <a:rPr lang="en-gb" sz="1400" b="1"/>
              <a:t>: Country</a:t>
            </a:r>
            <a:r>
              <a:rPr lang="en-gb" sz="1400"/>
              <a:t> </a:t>
            </a:r>
            <a:r>
              <a:rPr lang="en-gb" sz="1400">
                <a:solidFill>
                  <a:schemeClr val="bg1">
                    <a:lumMod val="65000"/>
                  </a:schemeClr>
                </a:solidFill>
              </a:rPr>
              <a:t>| Municipal</a:t>
            </a:r>
            <a:r>
              <a:rPr lang="lv-lv" sz="1400" b="1"/>
              <a:t> </a:t>
            </a:r>
            <a:r>
              <a:rPr lang="lv-lv" sz="1400">
                <a:solidFill>
                  <a:schemeClr val="bg1">
                    <a:lumMod val="65000"/>
                  </a:schemeClr>
                </a:solidFill>
              </a:rPr>
              <a:t>| Local</a:t>
            </a:r>
            <a:endParaRPr lang="lv-LV" sz="1400">
              <a:solidFill>
                <a:schemeClr val="bg1">
                  <a:lumMod val="65000"/>
                </a:schemeClr>
              </a:solidFill>
            </a:endParaRPr>
          </a:p>
        </p:txBody>
      </p:sp>
      <p:sp>
        <p:nvSpPr>
          <p:cNvPr id="20" name="Google Shape;118;p22">
            <a:extLst>
              <a:ext uri="{FF2B5EF4-FFF2-40B4-BE49-F238E27FC236}">
                <a16:creationId xmlns:a16="http://schemas.microsoft.com/office/drawing/2014/main" id="{FA7C5974-515A-7CB2-ED17-4E82756E8353}"/>
              </a:ext>
            </a:extLst>
          </p:cNvPr>
          <p:cNvSpPr txBox="1"/>
          <p:nvPr/>
        </p:nvSpPr>
        <p:spPr>
          <a:xfrm>
            <a:off x="3536535" y="1819275"/>
            <a:ext cx="72000" cy="432000"/>
          </a:xfrm>
          <a:prstGeom prst="rect">
            <a:avLst/>
          </a:prstGeom>
          <a:solidFill>
            <a:srgbClr val="CFD6E8"/>
          </a:solidFill>
          <a:ln>
            <a:noFill/>
          </a:ln>
        </p:spPr>
        <p:txBody>
          <a:bodyPr spcFirstLastPara="1" wrap="square" lIns="72000" tIns="72000" rIns="72000" bIns="72000" rtlCol="0" anchor="ctr" anchorCtr="0">
            <a:noAutofit/>
          </a:bodyPr>
          <a:lstStyle/>
          <a:p>
            <a:pPr rtl="0"/>
            <a:endParaRPr sz="1400" b="1">
              <a:solidFill>
                <a:schemeClr val="lt1"/>
              </a:solidFill>
            </a:endParaRPr>
          </a:p>
        </p:txBody>
      </p:sp>
      <p:sp>
        <p:nvSpPr>
          <p:cNvPr id="21" name="Google Shape;118;p22">
            <a:extLst>
              <a:ext uri="{FF2B5EF4-FFF2-40B4-BE49-F238E27FC236}">
                <a16:creationId xmlns:a16="http://schemas.microsoft.com/office/drawing/2014/main" id="{35566163-21A3-8228-02A0-2CA0DE90AF5C}"/>
              </a:ext>
            </a:extLst>
          </p:cNvPr>
          <p:cNvSpPr txBox="1"/>
          <p:nvPr/>
        </p:nvSpPr>
        <p:spPr>
          <a:xfrm>
            <a:off x="3102014" y="2396509"/>
            <a:ext cx="8647113" cy="432000"/>
          </a:xfrm>
          <a:prstGeom prst="rect">
            <a:avLst/>
          </a:prstGeom>
          <a:solidFill>
            <a:schemeClr val="bg1">
              <a:lumMod val="95000"/>
            </a:schemeClr>
          </a:solidFill>
          <a:ln>
            <a:noFill/>
          </a:ln>
        </p:spPr>
        <p:txBody>
          <a:bodyPr spcFirstLastPara="1" wrap="square" lIns="612000" tIns="72000" rIns="72000" bIns="72000" rtlCol="0" anchor="ctr" anchorCtr="0">
            <a:noAutofit/>
          </a:bodyPr>
          <a:lstStyle/>
          <a:p>
            <a:pPr rtl="0">
              <a:buSzPct val="100000"/>
            </a:pPr>
            <a:r>
              <a:rPr lang="en-gb" sz="1400"/>
              <a:t>The role of management: </a:t>
            </a:r>
            <a:r>
              <a:rPr lang="en-gb" sz="1400" b="1"/>
              <a:t>Decision-making </a:t>
            </a:r>
            <a:r>
              <a:rPr lang="en-gb" sz="1400">
                <a:solidFill>
                  <a:schemeClr val="bg1">
                    <a:lumMod val="65000"/>
                  </a:schemeClr>
                </a:solidFill>
              </a:rPr>
              <a:t>| Coordination | Support | Infrastructure </a:t>
            </a:r>
            <a:endParaRPr lang="lv-LV" sz="1400" dirty="0">
              <a:solidFill>
                <a:schemeClr val="bg1">
                  <a:lumMod val="65000"/>
                </a:schemeClr>
              </a:solidFill>
            </a:endParaRPr>
          </a:p>
        </p:txBody>
      </p:sp>
      <p:sp>
        <p:nvSpPr>
          <p:cNvPr id="26" name="Google Shape;118;p22">
            <a:extLst>
              <a:ext uri="{FF2B5EF4-FFF2-40B4-BE49-F238E27FC236}">
                <a16:creationId xmlns:a16="http://schemas.microsoft.com/office/drawing/2014/main" id="{777695BF-0131-980B-1AD3-CFBF2AAF83FE}"/>
              </a:ext>
            </a:extLst>
          </p:cNvPr>
          <p:cNvSpPr txBox="1"/>
          <p:nvPr/>
        </p:nvSpPr>
        <p:spPr>
          <a:xfrm>
            <a:off x="3536535" y="2396509"/>
            <a:ext cx="72000" cy="432000"/>
          </a:xfrm>
          <a:prstGeom prst="rect">
            <a:avLst/>
          </a:prstGeom>
          <a:solidFill>
            <a:srgbClr val="CFD6E8"/>
          </a:solidFill>
          <a:ln>
            <a:noFill/>
          </a:ln>
        </p:spPr>
        <p:txBody>
          <a:bodyPr spcFirstLastPara="1" wrap="square" lIns="72000" tIns="72000" rIns="72000" bIns="72000" rtlCol="0" anchor="ctr" anchorCtr="0">
            <a:noAutofit/>
          </a:bodyPr>
          <a:lstStyle/>
          <a:p>
            <a:pPr rtl="0"/>
            <a:endParaRPr sz="1400" b="1">
              <a:solidFill>
                <a:schemeClr val="lt1"/>
              </a:solidFill>
            </a:endParaRPr>
          </a:p>
        </p:txBody>
      </p:sp>
      <p:sp>
        <p:nvSpPr>
          <p:cNvPr id="27" name="Google Shape;118;p22">
            <a:extLst>
              <a:ext uri="{FF2B5EF4-FFF2-40B4-BE49-F238E27FC236}">
                <a16:creationId xmlns:a16="http://schemas.microsoft.com/office/drawing/2014/main" id="{3DD45618-E4B2-2C29-4200-C80D3D4502EB}"/>
              </a:ext>
            </a:extLst>
          </p:cNvPr>
          <p:cNvSpPr txBox="1"/>
          <p:nvPr/>
        </p:nvSpPr>
        <p:spPr>
          <a:xfrm>
            <a:off x="3102015" y="2959293"/>
            <a:ext cx="4382020" cy="432000"/>
          </a:xfrm>
          <a:prstGeom prst="rect">
            <a:avLst/>
          </a:prstGeom>
          <a:solidFill>
            <a:schemeClr val="bg1">
              <a:lumMod val="95000"/>
            </a:schemeClr>
          </a:solidFill>
          <a:ln>
            <a:noFill/>
          </a:ln>
        </p:spPr>
        <p:txBody>
          <a:bodyPr spcFirstLastPara="1" wrap="square" lIns="612000" tIns="72000" rIns="72000" bIns="72000" rtlCol="0" anchor="ctr" anchorCtr="0">
            <a:noAutofit/>
          </a:bodyPr>
          <a:lstStyle/>
          <a:p>
            <a:pPr rtl="0">
              <a:lnSpc>
                <a:spcPct val="100000"/>
              </a:lnSpc>
              <a:buSzPct val="100000"/>
            </a:pPr>
            <a:r>
              <a:rPr lang="en-GB" sz="1400" b="1" dirty="0"/>
              <a:t>Key duties:</a:t>
            </a:r>
            <a:endParaRPr lang="en-gb" sz="1400" b="1" dirty="0"/>
          </a:p>
        </p:txBody>
      </p:sp>
      <p:sp>
        <p:nvSpPr>
          <p:cNvPr id="28" name="Google Shape;118;p22">
            <a:extLst>
              <a:ext uri="{FF2B5EF4-FFF2-40B4-BE49-F238E27FC236}">
                <a16:creationId xmlns:a16="http://schemas.microsoft.com/office/drawing/2014/main" id="{D1F75DEC-CE3E-1A9D-F931-5420EF8D66C4}"/>
              </a:ext>
            </a:extLst>
          </p:cNvPr>
          <p:cNvSpPr txBox="1"/>
          <p:nvPr/>
        </p:nvSpPr>
        <p:spPr>
          <a:xfrm>
            <a:off x="3536535" y="2959293"/>
            <a:ext cx="72000" cy="432000"/>
          </a:xfrm>
          <a:prstGeom prst="rect">
            <a:avLst/>
          </a:prstGeom>
          <a:solidFill>
            <a:srgbClr val="CFD6E8"/>
          </a:solidFill>
          <a:ln>
            <a:noFill/>
          </a:ln>
        </p:spPr>
        <p:txBody>
          <a:bodyPr spcFirstLastPara="1" wrap="square" lIns="72000" tIns="72000" rIns="72000" bIns="72000" rtlCol="0" anchor="ctr" anchorCtr="0">
            <a:noAutofit/>
          </a:bodyPr>
          <a:lstStyle/>
          <a:p>
            <a:pPr rtl="0"/>
            <a:endParaRPr sz="1400" b="1">
              <a:solidFill>
                <a:schemeClr val="lt1"/>
              </a:solidFill>
            </a:endParaRPr>
          </a:p>
        </p:txBody>
      </p:sp>
      <p:sp>
        <p:nvSpPr>
          <p:cNvPr id="29" name="Google Shape;118;p22">
            <a:extLst>
              <a:ext uri="{FF2B5EF4-FFF2-40B4-BE49-F238E27FC236}">
                <a16:creationId xmlns:a16="http://schemas.microsoft.com/office/drawing/2014/main" id="{9EFB1407-06DA-D6A0-B861-ED16A07D3665}"/>
              </a:ext>
            </a:extLst>
          </p:cNvPr>
          <p:cNvSpPr txBox="1"/>
          <p:nvPr/>
        </p:nvSpPr>
        <p:spPr>
          <a:xfrm>
            <a:off x="7583473" y="2959293"/>
            <a:ext cx="4159790" cy="432000"/>
          </a:xfrm>
          <a:prstGeom prst="rect">
            <a:avLst/>
          </a:prstGeom>
          <a:solidFill>
            <a:schemeClr val="bg1">
              <a:lumMod val="95000"/>
            </a:schemeClr>
          </a:solidFill>
          <a:ln>
            <a:noFill/>
          </a:ln>
        </p:spPr>
        <p:txBody>
          <a:bodyPr spcFirstLastPara="1" wrap="square" lIns="612000" tIns="72000" rIns="72000" bIns="72000" rtlCol="0" anchor="ctr" anchorCtr="0">
            <a:noAutofit/>
          </a:bodyPr>
          <a:lstStyle/>
          <a:p>
            <a:pPr rtl="0">
              <a:lnSpc>
                <a:spcPct val="100000"/>
              </a:lnSpc>
              <a:buSzPct val="100000"/>
            </a:pPr>
            <a:r>
              <a:rPr lang="en-gb" sz="1400" b="1"/>
              <a:t>Examples:</a:t>
            </a:r>
          </a:p>
        </p:txBody>
      </p:sp>
      <p:sp>
        <p:nvSpPr>
          <p:cNvPr id="35" name="Freeform 17">
            <a:extLst>
              <a:ext uri="{FF2B5EF4-FFF2-40B4-BE49-F238E27FC236}">
                <a16:creationId xmlns:a16="http://schemas.microsoft.com/office/drawing/2014/main" id="{B41CD6EB-D563-A1D8-27C5-B4D0A834324F}"/>
              </a:ext>
            </a:extLst>
          </p:cNvPr>
          <p:cNvSpPr/>
          <p:nvPr/>
        </p:nvSpPr>
        <p:spPr>
          <a:xfrm>
            <a:off x="3173089" y="3654387"/>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sp>
        <p:nvSpPr>
          <p:cNvPr id="36" name="Freeform 17">
            <a:extLst>
              <a:ext uri="{FF2B5EF4-FFF2-40B4-BE49-F238E27FC236}">
                <a16:creationId xmlns:a16="http://schemas.microsoft.com/office/drawing/2014/main" id="{FEB419BE-80BA-C0B3-EAF1-57198CFBECB9}"/>
              </a:ext>
            </a:extLst>
          </p:cNvPr>
          <p:cNvSpPr/>
          <p:nvPr/>
        </p:nvSpPr>
        <p:spPr>
          <a:xfrm>
            <a:off x="3173089" y="5812822"/>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sp>
        <p:nvSpPr>
          <p:cNvPr id="39" name="Freeform 17">
            <a:extLst>
              <a:ext uri="{FF2B5EF4-FFF2-40B4-BE49-F238E27FC236}">
                <a16:creationId xmlns:a16="http://schemas.microsoft.com/office/drawing/2014/main" id="{CDC62713-0D62-ED33-D616-17A129F31912}"/>
              </a:ext>
            </a:extLst>
          </p:cNvPr>
          <p:cNvSpPr/>
          <p:nvPr/>
        </p:nvSpPr>
        <p:spPr>
          <a:xfrm>
            <a:off x="7646444" y="3654387"/>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sp>
        <p:nvSpPr>
          <p:cNvPr id="44" name="Freeform 17">
            <a:extLst>
              <a:ext uri="{FF2B5EF4-FFF2-40B4-BE49-F238E27FC236}">
                <a16:creationId xmlns:a16="http://schemas.microsoft.com/office/drawing/2014/main" id="{29191F50-A446-4FE3-69BE-13EDBA474E8B}"/>
              </a:ext>
            </a:extLst>
          </p:cNvPr>
          <p:cNvSpPr/>
          <p:nvPr/>
        </p:nvSpPr>
        <p:spPr>
          <a:xfrm>
            <a:off x="7646444" y="4349942"/>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sp>
        <p:nvSpPr>
          <p:cNvPr id="45" name="Freeform 45">
            <a:extLst>
              <a:ext uri="{FF2B5EF4-FFF2-40B4-BE49-F238E27FC236}">
                <a16:creationId xmlns:a16="http://schemas.microsoft.com/office/drawing/2014/main" id="{F6548310-E392-BEA8-17ED-CFC96E3BF186}"/>
              </a:ext>
            </a:extLst>
          </p:cNvPr>
          <p:cNvSpPr>
            <a:spLocks noChangeAspect="1" noEditPoints="1"/>
          </p:cNvSpPr>
          <p:nvPr/>
        </p:nvSpPr>
        <p:spPr bwMode="auto">
          <a:xfrm>
            <a:off x="3174014" y="1891275"/>
            <a:ext cx="288925" cy="288925"/>
          </a:xfrm>
          <a:custGeom>
            <a:avLst/>
            <a:gdLst>
              <a:gd name="T0" fmla="*/ 0 w 704"/>
              <a:gd name="T1" fmla="*/ 0 h 706"/>
              <a:gd name="T2" fmla="*/ 0 w 704"/>
              <a:gd name="T3" fmla="*/ 706 h 706"/>
              <a:gd name="T4" fmla="*/ 704 w 704"/>
              <a:gd name="T5" fmla="*/ 706 h 706"/>
              <a:gd name="T6" fmla="*/ 704 w 704"/>
              <a:gd name="T7" fmla="*/ 0 h 706"/>
              <a:gd name="T8" fmla="*/ 0 w 704"/>
              <a:gd name="T9" fmla="*/ 0 h 706"/>
              <a:gd name="T10" fmla="*/ 675 w 704"/>
              <a:gd name="T11" fmla="*/ 678 h 706"/>
              <a:gd name="T12" fmla="*/ 29 w 704"/>
              <a:gd name="T13" fmla="*/ 678 h 706"/>
              <a:gd name="T14" fmla="*/ 29 w 704"/>
              <a:gd name="T15" fmla="*/ 29 h 706"/>
              <a:gd name="T16" fmla="*/ 675 w 704"/>
              <a:gd name="T17" fmla="*/ 29 h 706"/>
              <a:gd name="T18" fmla="*/ 675 w 704"/>
              <a:gd name="T19" fmla="*/ 678 h 706"/>
              <a:gd name="T20" fmla="*/ 354 w 704"/>
              <a:gd name="T21" fmla="*/ 630 h 706"/>
              <a:gd name="T22" fmla="*/ 667 w 704"/>
              <a:gd name="T23" fmla="*/ 442 h 706"/>
              <a:gd name="T24" fmla="*/ 593 w 704"/>
              <a:gd name="T25" fmla="*/ 397 h 706"/>
              <a:gd name="T26" fmla="*/ 667 w 704"/>
              <a:gd name="T27" fmla="*/ 353 h 706"/>
              <a:gd name="T28" fmla="*/ 593 w 704"/>
              <a:gd name="T29" fmla="*/ 308 h 706"/>
              <a:gd name="T30" fmla="*/ 667 w 704"/>
              <a:gd name="T31" fmla="*/ 262 h 706"/>
              <a:gd name="T32" fmla="*/ 353 w 704"/>
              <a:gd name="T33" fmla="*/ 75 h 706"/>
              <a:gd name="T34" fmla="*/ 40 w 704"/>
              <a:gd name="T35" fmla="*/ 263 h 706"/>
              <a:gd name="T36" fmla="*/ 115 w 704"/>
              <a:gd name="T37" fmla="*/ 308 h 706"/>
              <a:gd name="T38" fmla="*/ 40 w 704"/>
              <a:gd name="T39" fmla="*/ 353 h 706"/>
              <a:gd name="T40" fmla="*/ 115 w 704"/>
              <a:gd name="T41" fmla="*/ 398 h 706"/>
              <a:gd name="T42" fmla="*/ 40 w 704"/>
              <a:gd name="T43" fmla="*/ 442 h 706"/>
              <a:gd name="T44" fmla="*/ 354 w 704"/>
              <a:gd name="T45" fmla="*/ 630 h 706"/>
              <a:gd name="T46" fmla="*/ 354 w 704"/>
              <a:gd name="T47" fmla="*/ 109 h 706"/>
              <a:gd name="T48" fmla="*/ 611 w 704"/>
              <a:gd name="T49" fmla="*/ 262 h 706"/>
              <a:gd name="T50" fmla="*/ 353 w 704"/>
              <a:gd name="T51" fmla="*/ 417 h 706"/>
              <a:gd name="T52" fmla="*/ 97 w 704"/>
              <a:gd name="T53" fmla="*/ 263 h 706"/>
              <a:gd name="T54" fmla="*/ 354 w 704"/>
              <a:gd name="T55" fmla="*/ 109 h 706"/>
              <a:gd name="T56" fmla="*/ 143 w 704"/>
              <a:gd name="T57" fmla="*/ 325 h 706"/>
              <a:gd name="T58" fmla="*/ 354 w 704"/>
              <a:gd name="T59" fmla="*/ 451 h 706"/>
              <a:gd name="T60" fmla="*/ 565 w 704"/>
              <a:gd name="T61" fmla="*/ 325 h 706"/>
              <a:gd name="T62" fmla="*/ 611 w 704"/>
              <a:gd name="T63" fmla="*/ 353 h 706"/>
              <a:gd name="T64" fmla="*/ 353 w 704"/>
              <a:gd name="T65" fmla="*/ 507 h 706"/>
              <a:gd name="T66" fmla="*/ 97 w 704"/>
              <a:gd name="T67" fmla="*/ 353 h 706"/>
              <a:gd name="T68" fmla="*/ 143 w 704"/>
              <a:gd name="T69" fmla="*/ 325 h 706"/>
              <a:gd name="T70" fmla="*/ 354 w 704"/>
              <a:gd name="T71" fmla="*/ 540 h 706"/>
              <a:gd name="T72" fmla="*/ 565 w 704"/>
              <a:gd name="T73" fmla="*/ 414 h 706"/>
              <a:gd name="T74" fmla="*/ 611 w 704"/>
              <a:gd name="T75" fmla="*/ 442 h 706"/>
              <a:gd name="T76" fmla="*/ 353 w 704"/>
              <a:gd name="T77" fmla="*/ 597 h 706"/>
              <a:gd name="T78" fmla="*/ 97 w 704"/>
              <a:gd name="T79" fmla="*/ 442 h 706"/>
              <a:gd name="T80" fmla="*/ 143 w 704"/>
              <a:gd name="T81" fmla="*/ 414 h 706"/>
              <a:gd name="T82" fmla="*/ 354 w 704"/>
              <a:gd name="T83" fmla="*/ 540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04" h="706">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rgbClr val="525A72"/>
          </a:solidFill>
          <a:ln>
            <a:noFill/>
          </a:ln>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ja-JP" altLang="en-US" sz="700" b="1">
              <a:solidFill>
                <a:schemeClr val="accent1"/>
              </a:solidFill>
            </a:endParaRPr>
          </a:p>
        </p:txBody>
      </p:sp>
      <p:grpSp>
        <p:nvGrpSpPr>
          <p:cNvPr id="60" name="Graphic 47">
            <a:extLst>
              <a:ext uri="{FF2B5EF4-FFF2-40B4-BE49-F238E27FC236}">
                <a16:creationId xmlns:a16="http://schemas.microsoft.com/office/drawing/2014/main" id="{F0F2D386-885E-130E-76B7-BE00C91426A5}"/>
              </a:ext>
            </a:extLst>
          </p:cNvPr>
          <p:cNvGrpSpPr/>
          <p:nvPr/>
        </p:nvGrpSpPr>
        <p:grpSpPr>
          <a:xfrm>
            <a:off x="3174014" y="2468509"/>
            <a:ext cx="288925" cy="287338"/>
            <a:chOff x="5489444" y="1867103"/>
            <a:chExt cx="457200" cy="457200"/>
          </a:xfrm>
          <a:solidFill>
            <a:srgbClr val="525A72"/>
          </a:solidFill>
        </p:grpSpPr>
        <p:sp>
          <p:nvSpPr>
            <p:cNvPr id="61" name="Freeform 158">
              <a:extLst>
                <a:ext uri="{FF2B5EF4-FFF2-40B4-BE49-F238E27FC236}">
                  <a16:creationId xmlns:a16="http://schemas.microsoft.com/office/drawing/2014/main" id="{00890A35-E9E3-2AA3-B728-BF0F7F6FF208}"/>
                </a:ext>
              </a:extLst>
            </p:cNvPr>
            <p:cNvSpPr/>
            <p:nvPr/>
          </p:nvSpPr>
          <p:spPr>
            <a:xfrm>
              <a:off x="5489444" y="1867103"/>
              <a:ext cx="457200" cy="457200"/>
            </a:xfrm>
            <a:custGeom>
              <a:avLst/>
              <a:gdLst>
                <a:gd name="connsiteX0" fmla="*/ 0 w 457200"/>
                <a:gd name="connsiteY0" fmla="*/ 0 h 457200"/>
                <a:gd name="connsiteX1" fmla="*/ 0 w 457200"/>
                <a:gd name="connsiteY1" fmla="*/ 456978 h 457200"/>
                <a:gd name="connsiteX2" fmla="*/ 96584 w 457200"/>
                <a:gd name="connsiteY2" fmla="*/ 456978 h 457200"/>
                <a:gd name="connsiteX3" fmla="*/ 96584 w 457200"/>
                <a:gd name="connsiteY3" fmla="*/ 457200 h 457200"/>
                <a:gd name="connsiteX4" fmla="*/ 210090 w 457200"/>
                <a:gd name="connsiteY4" fmla="*/ 457200 h 457200"/>
                <a:gd name="connsiteX5" fmla="*/ 210090 w 457200"/>
                <a:gd name="connsiteY5" fmla="*/ 456978 h 457200"/>
                <a:gd name="connsiteX6" fmla="*/ 457200 w 457200"/>
                <a:gd name="connsiteY6" fmla="*/ 456978 h 457200"/>
                <a:gd name="connsiteX7" fmla="*/ 457200 w 457200"/>
                <a:gd name="connsiteY7" fmla="*/ 0 h 457200"/>
                <a:gd name="connsiteX8" fmla="*/ 437706 w 457200"/>
                <a:gd name="connsiteY8" fmla="*/ 437483 h 457200"/>
                <a:gd name="connsiteX9" fmla="*/ 19495 w 457200"/>
                <a:gd name="connsiteY9" fmla="*/ 437483 h 457200"/>
                <a:gd name="connsiteX10" fmla="*/ 19495 w 457200"/>
                <a:gd name="connsiteY10" fmla="*/ 19495 h 457200"/>
                <a:gd name="connsiteX11" fmla="*/ 437706 w 457200"/>
                <a:gd name="connsiteY11" fmla="*/ 19495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7200" h="457200">
                  <a:moveTo>
                    <a:pt x="0" y="0"/>
                  </a:moveTo>
                  <a:lnTo>
                    <a:pt x="0" y="456978"/>
                  </a:lnTo>
                  <a:lnTo>
                    <a:pt x="96584" y="456978"/>
                  </a:lnTo>
                  <a:lnTo>
                    <a:pt x="96584" y="457200"/>
                  </a:lnTo>
                  <a:lnTo>
                    <a:pt x="210090" y="457200"/>
                  </a:lnTo>
                  <a:lnTo>
                    <a:pt x="210090" y="456978"/>
                  </a:lnTo>
                  <a:lnTo>
                    <a:pt x="457200" y="456978"/>
                  </a:lnTo>
                  <a:lnTo>
                    <a:pt x="457200" y="0"/>
                  </a:lnTo>
                  <a:close/>
                  <a:moveTo>
                    <a:pt x="437706" y="437483"/>
                  </a:moveTo>
                  <a:lnTo>
                    <a:pt x="19495" y="437483"/>
                  </a:lnTo>
                  <a:lnTo>
                    <a:pt x="19495" y="19495"/>
                  </a:lnTo>
                  <a:lnTo>
                    <a:pt x="437706" y="19495"/>
                  </a:ln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sz="700" b="1">
                <a:solidFill>
                  <a:schemeClr val="accent1"/>
                </a:solidFill>
              </a:endParaRPr>
            </a:p>
          </p:txBody>
        </p:sp>
        <p:sp>
          <p:nvSpPr>
            <p:cNvPr id="62" name="Freeform 163">
              <a:extLst>
                <a:ext uri="{FF2B5EF4-FFF2-40B4-BE49-F238E27FC236}">
                  <a16:creationId xmlns:a16="http://schemas.microsoft.com/office/drawing/2014/main" id="{D1D602DD-ACAE-41AB-40C8-9AF0E3D9C353}"/>
                </a:ext>
              </a:extLst>
            </p:cNvPr>
            <p:cNvSpPr/>
            <p:nvPr/>
          </p:nvSpPr>
          <p:spPr>
            <a:xfrm>
              <a:off x="5508938" y="1886597"/>
              <a:ext cx="400018" cy="417988"/>
            </a:xfrm>
            <a:custGeom>
              <a:avLst/>
              <a:gdLst>
                <a:gd name="connsiteX0" fmla="*/ 0 w 400018"/>
                <a:gd name="connsiteY0" fmla="*/ 0 h 417988"/>
                <a:gd name="connsiteX1" fmla="*/ 0 w 400018"/>
                <a:gd name="connsiteY1" fmla="*/ 0 h 417988"/>
                <a:gd name="connsiteX2" fmla="*/ 0 w 400018"/>
                <a:gd name="connsiteY2" fmla="*/ 417989 h 417988"/>
                <a:gd name="connsiteX3" fmla="*/ 201962 w 400018"/>
                <a:gd name="connsiteY3" fmla="*/ 417989 h 417988"/>
                <a:gd name="connsiteX4" fmla="*/ 240856 w 400018"/>
                <a:gd name="connsiteY4" fmla="*/ 350806 h 417988"/>
                <a:gd name="connsiteX5" fmla="*/ 343313 w 400018"/>
                <a:gd name="connsiteY5" fmla="*/ 350806 h 417988"/>
                <a:gd name="connsiteX6" fmla="*/ 400018 w 400018"/>
                <a:gd name="connsiteY6" fmla="*/ 252667 h 417988"/>
                <a:gd name="connsiteX7" fmla="*/ 349758 w 400018"/>
                <a:gd name="connsiteY7" fmla="*/ 165735 h 417988"/>
                <a:gd name="connsiteX8" fmla="*/ 399955 w 400018"/>
                <a:gd name="connsiteY8" fmla="*/ 78931 h 417988"/>
                <a:gd name="connsiteX9" fmla="*/ 354394 w 400018"/>
                <a:gd name="connsiteY9" fmla="*/ 0 h 417988"/>
                <a:gd name="connsiteX10" fmla="*/ 218631 w 400018"/>
                <a:gd name="connsiteY10" fmla="*/ 0 h 417988"/>
                <a:gd name="connsiteX11" fmla="*/ 179673 w 400018"/>
                <a:gd name="connsiteY11" fmla="*/ 67596 h 417988"/>
                <a:gd name="connsiteX12" fmla="*/ 77184 w 400018"/>
                <a:gd name="connsiteY12" fmla="*/ 67596 h 417988"/>
                <a:gd name="connsiteX13" fmla="*/ 20511 w 400018"/>
                <a:gd name="connsiteY13" fmla="*/ 165735 h 417988"/>
                <a:gd name="connsiteX14" fmla="*/ 70707 w 400018"/>
                <a:gd name="connsiteY14" fmla="*/ 252667 h 417988"/>
                <a:gd name="connsiteX15" fmla="*/ 20511 w 400018"/>
                <a:gd name="connsiteY15" fmla="*/ 339566 h 417988"/>
                <a:gd name="connsiteX16" fmla="*/ 65818 w 400018"/>
                <a:gd name="connsiteY16" fmla="*/ 417989 h 417988"/>
                <a:gd name="connsiteX17" fmla="*/ 0 w 400018"/>
                <a:gd name="connsiteY17" fmla="*/ 417989 h 417988"/>
                <a:gd name="connsiteX18" fmla="*/ 332327 w 400018"/>
                <a:gd name="connsiteY18" fmla="*/ 327247 h 417988"/>
                <a:gd name="connsiteX19" fmla="*/ 330994 w 400018"/>
                <a:gd name="connsiteY19" fmla="*/ 329565 h 417988"/>
                <a:gd name="connsiteX20" fmla="*/ 242094 w 400018"/>
                <a:gd name="connsiteY20" fmla="*/ 329565 h 417988"/>
                <a:gd name="connsiteX21" fmla="*/ 241554 w 400018"/>
                <a:gd name="connsiteY21" fmla="*/ 328644 h 417988"/>
                <a:gd name="connsiteX22" fmla="*/ 241554 w 400018"/>
                <a:gd name="connsiteY22" fmla="*/ 292703 h 417988"/>
                <a:gd name="connsiteX23" fmla="*/ 332296 w 400018"/>
                <a:gd name="connsiteY23" fmla="*/ 292703 h 417988"/>
                <a:gd name="connsiteX24" fmla="*/ 375444 w 400018"/>
                <a:gd name="connsiteY24" fmla="*/ 252667 h 417988"/>
                <a:gd name="connsiteX25" fmla="*/ 352330 w 400018"/>
                <a:gd name="connsiteY25" fmla="*/ 292608 h 417988"/>
                <a:gd name="connsiteX26" fmla="*/ 352330 w 400018"/>
                <a:gd name="connsiteY26" fmla="*/ 272606 h 417988"/>
                <a:gd name="connsiteX27" fmla="*/ 221583 w 400018"/>
                <a:gd name="connsiteY27" fmla="*/ 272606 h 417988"/>
                <a:gd name="connsiteX28" fmla="*/ 221583 w 400018"/>
                <a:gd name="connsiteY28" fmla="*/ 293910 h 417988"/>
                <a:gd name="connsiteX29" fmla="*/ 197707 w 400018"/>
                <a:gd name="connsiteY29" fmla="*/ 252635 h 417988"/>
                <a:gd name="connsiteX30" fmla="*/ 241427 w 400018"/>
                <a:gd name="connsiteY30" fmla="*/ 176975 h 417988"/>
                <a:gd name="connsiteX31" fmla="*/ 331724 w 400018"/>
                <a:gd name="connsiteY31" fmla="*/ 176975 h 417988"/>
                <a:gd name="connsiteX32" fmla="*/ 242094 w 400018"/>
                <a:gd name="connsiteY32" fmla="*/ 1841 h 417988"/>
                <a:gd name="connsiteX33" fmla="*/ 330994 w 400018"/>
                <a:gd name="connsiteY33" fmla="*/ 1841 h 417988"/>
                <a:gd name="connsiteX34" fmla="*/ 375444 w 400018"/>
                <a:gd name="connsiteY34" fmla="*/ 78772 h 417988"/>
                <a:gd name="connsiteX35" fmla="*/ 331724 w 400018"/>
                <a:gd name="connsiteY35" fmla="*/ 154496 h 417988"/>
                <a:gd name="connsiteX36" fmla="*/ 241427 w 400018"/>
                <a:gd name="connsiteY36" fmla="*/ 154496 h 417988"/>
                <a:gd name="connsiteX37" fmla="*/ 197707 w 400018"/>
                <a:gd name="connsiteY37" fmla="*/ 78931 h 417988"/>
                <a:gd name="connsiteX38" fmla="*/ 68390 w 400018"/>
                <a:gd name="connsiteY38" fmla="*/ 181801 h 417988"/>
                <a:gd name="connsiteX39" fmla="*/ 68390 w 400018"/>
                <a:gd name="connsiteY39" fmla="*/ 206185 h 417988"/>
                <a:gd name="connsiteX40" fmla="*/ 45022 w 400018"/>
                <a:gd name="connsiteY40" fmla="*/ 165735 h 417988"/>
                <a:gd name="connsiteX41" fmla="*/ 89472 w 400018"/>
                <a:gd name="connsiteY41" fmla="*/ 88805 h 417988"/>
                <a:gd name="connsiteX42" fmla="*/ 178372 w 400018"/>
                <a:gd name="connsiteY42" fmla="*/ 88805 h 417988"/>
                <a:gd name="connsiteX43" fmla="*/ 222822 w 400018"/>
                <a:gd name="connsiteY43" fmla="*/ 165735 h 417988"/>
                <a:gd name="connsiteX44" fmla="*/ 199136 w 400018"/>
                <a:gd name="connsiteY44" fmla="*/ 206597 h 417988"/>
                <a:gd name="connsiteX45" fmla="*/ 199136 w 400018"/>
                <a:gd name="connsiteY45" fmla="*/ 181801 h 417988"/>
                <a:gd name="connsiteX46" fmla="*/ 179134 w 400018"/>
                <a:gd name="connsiteY46" fmla="*/ 201803 h 417988"/>
                <a:gd name="connsiteX47" fmla="*/ 179134 w 400018"/>
                <a:gd name="connsiteY47" fmla="*/ 241237 h 417988"/>
                <a:gd name="connsiteX48" fmla="*/ 179134 w 400018"/>
                <a:gd name="connsiteY48" fmla="*/ 241427 h 417988"/>
                <a:gd name="connsiteX49" fmla="*/ 88741 w 400018"/>
                <a:gd name="connsiteY49" fmla="*/ 241427 h 417988"/>
                <a:gd name="connsiteX50" fmla="*/ 88456 w 400018"/>
                <a:gd name="connsiteY50" fmla="*/ 240856 h 417988"/>
                <a:gd name="connsiteX51" fmla="*/ 88456 w 400018"/>
                <a:gd name="connsiteY51" fmla="*/ 201803 h 417988"/>
                <a:gd name="connsiteX52" fmla="*/ 89472 w 400018"/>
                <a:gd name="connsiteY52" fmla="*/ 416497 h 417988"/>
                <a:gd name="connsiteX53" fmla="*/ 45022 w 400018"/>
                <a:gd name="connsiteY53" fmla="*/ 339566 h 417988"/>
                <a:gd name="connsiteX54" fmla="*/ 88741 w 400018"/>
                <a:gd name="connsiteY54" fmla="*/ 263874 h 417988"/>
                <a:gd name="connsiteX55" fmla="*/ 179038 w 400018"/>
                <a:gd name="connsiteY55" fmla="*/ 263874 h 417988"/>
                <a:gd name="connsiteX56" fmla="*/ 222758 w 400018"/>
                <a:gd name="connsiteY56" fmla="*/ 339566 h 417988"/>
                <a:gd name="connsiteX57" fmla="*/ 178308 w 400018"/>
                <a:gd name="connsiteY57" fmla="*/ 416497 h 417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400018" h="417988">
                  <a:moveTo>
                    <a:pt x="0" y="0"/>
                  </a:moveTo>
                  <a:lnTo>
                    <a:pt x="0" y="0"/>
                  </a:lnTo>
                  <a:lnTo>
                    <a:pt x="0" y="417989"/>
                  </a:lnTo>
                  <a:lnTo>
                    <a:pt x="201962" y="417989"/>
                  </a:lnTo>
                  <a:lnTo>
                    <a:pt x="240856" y="350806"/>
                  </a:lnTo>
                  <a:lnTo>
                    <a:pt x="343313" y="350806"/>
                  </a:lnTo>
                  <a:lnTo>
                    <a:pt x="400018" y="252667"/>
                  </a:lnTo>
                  <a:lnTo>
                    <a:pt x="349758" y="165735"/>
                  </a:lnTo>
                  <a:lnTo>
                    <a:pt x="399955" y="78931"/>
                  </a:lnTo>
                  <a:lnTo>
                    <a:pt x="354394" y="0"/>
                  </a:lnTo>
                  <a:lnTo>
                    <a:pt x="218631" y="0"/>
                  </a:lnTo>
                  <a:lnTo>
                    <a:pt x="179673" y="67596"/>
                  </a:lnTo>
                  <a:lnTo>
                    <a:pt x="77184" y="67596"/>
                  </a:lnTo>
                  <a:lnTo>
                    <a:pt x="20511" y="165735"/>
                  </a:lnTo>
                  <a:lnTo>
                    <a:pt x="70707" y="252667"/>
                  </a:lnTo>
                  <a:lnTo>
                    <a:pt x="20511" y="339566"/>
                  </a:lnTo>
                  <a:lnTo>
                    <a:pt x="65818" y="417989"/>
                  </a:lnTo>
                  <a:lnTo>
                    <a:pt x="0" y="417989"/>
                  </a:lnTo>
                  <a:moveTo>
                    <a:pt x="332327" y="327247"/>
                  </a:moveTo>
                  <a:lnTo>
                    <a:pt x="330994" y="329565"/>
                  </a:lnTo>
                  <a:lnTo>
                    <a:pt x="242094" y="329565"/>
                  </a:lnTo>
                  <a:lnTo>
                    <a:pt x="241554" y="328644"/>
                  </a:lnTo>
                  <a:lnTo>
                    <a:pt x="241554" y="292703"/>
                  </a:lnTo>
                  <a:lnTo>
                    <a:pt x="332296" y="292703"/>
                  </a:lnTo>
                  <a:close/>
                  <a:moveTo>
                    <a:pt x="375444" y="252667"/>
                  </a:moveTo>
                  <a:lnTo>
                    <a:pt x="352330" y="292608"/>
                  </a:lnTo>
                  <a:lnTo>
                    <a:pt x="352330" y="272606"/>
                  </a:lnTo>
                  <a:lnTo>
                    <a:pt x="221583" y="272606"/>
                  </a:lnTo>
                  <a:lnTo>
                    <a:pt x="221583" y="293910"/>
                  </a:lnTo>
                  <a:lnTo>
                    <a:pt x="197707" y="252635"/>
                  </a:lnTo>
                  <a:lnTo>
                    <a:pt x="241427" y="176975"/>
                  </a:lnTo>
                  <a:lnTo>
                    <a:pt x="331724" y="176975"/>
                  </a:lnTo>
                  <a:close/>
                  <a:moveTo>
                    <a:pt x="242094" y="1841"/>
                  </a:moveTo>
                  <a:lnTo>
                    <a:pt x="330994" y="1841"/>
                  </a:lnTo>
                  <a:lnTo>
                    <a:pt x="375444" y="78772"/>
                  </a:lnTo>
                  <a:lnTo>
                    <a:pt x="331724" y="154496"/>
                  </a:lnTo>
                  <a:lnTo>
                    <a:pt x="241427" y="154496"/>
                  </a:lnTo>
                  <a:lnTo>
                    <a:pt x="197707" y="78931"/>
                  </a:lnTo>
                  <a:close/>
                  <a:moveTo>
                    <a:pt x="68390" y="181801"/>
                  </a:moveTo>
                  <a:lnTo>
                    <a:pt x="68390" y="206185"/>
                  </a:lnTo>
                  <a:lnTo>
                    <a:pt x="45022" y="165735"/>
                  </a:lnTo>
                  <a:lnTo>
                    <a:pt x="89472" y="88805"/>
                  </a:lnTo>
                  <a:lnTo>
                    <a:pt x="178372" y="88805"/>
                  </a:lnTo>
                  <a:lnTo>
                    <a:pt x="222822" y="165735"/>
                  </a:lnTo>
                  <a:lnTo>
                    <a:pt x="199136" y="206597"/>
                  </a:lnTo>
                  <a:lnTo>
                    <a:pt x="199136" y="181801"/>
                  </a:lnTo>
                  <a:close/>
                  <a:moveTo>
                    <a:pt x="179134" y="201803"/>
                  </a:moveTo>
                  <a:lnTo>
                    <a:pt x="179134" y="241237"/>
                  </a:lnTo>
                  <a:lnTo>
                    <a:pt x="179134" y="241427"/>
                  </a:lnTo>
                  <a:lnTo>
                    <a:pt x="88741" y="241427"/>
                  </a:lnTo>
                  <a:lnTo>
                    <a:pt x="88456" y="240856"/>
                  </a:lnTo>
                  <a:lnTo>
                    <a:pt x="88456" y="201803"/>
                  </a:lnTo>
                  <a:close/>
                  <a:moveTo>
                    <a:pt x="89472" y="416497"/>
                  </a:moveTo>
                  <a:lnTo>
                    <a:pt x="45022" y="339566"/>
                  </a:lnTo>
                  <a:lnTo>
                    <a:pt x="88741" y="263874"/>
                  </a:lnTo>
                  <a:lnTo>
                    <a:pt x="179038" y="263874"/>
                  </a:lnTo>
                  <a:lnTo>
                    <a:pt x="222758" y="339566"/>
                  </a:lnTo>
                  <a:lnTo>
                    <a:pt x="178308" y="416497"/>
                  </a:ln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sz="700" b="1">
                <a:solidFill>
                  <a:schemeClr val="accent1"/>
                </a:solidFill>
              </a:endParaRPr>
            </a:p>
          </p:txBody>
        </p:sp>
        <p:sp>
          <p:nvSpPr>
            <p:cNvPr id="64" name="Freeform 164">
              <a:extLst>
                <a:ext uri="{FF2B5EF4-FFF2-40B4-BE49-F238E27FC236}">
                  <a16:creationId xmlns:a16="http://schemas.microsoft.com/office/drawing/2014/main" id="{289D4036-8C84-9AC8-C49A-19DDF3446F60}"/>
                </a:ext>
              </a:extLst>
            </p:cNvPr>
            <p:cNvSpPr/>
            <p:nvPr/>
          </p:nvSpPr>
          <p:spPr>
            <a:xfrm>
              <a:off x="5607268" y="1991658"/>
              <a:ext cx="71183" cy="71183"/>
            </a:xfrm>
            <a:custGeom>
              <a:avLst/>
              <a:gdLst>
                <a:gd name="connsiteX0" fmla="*/ 35592 w 71183"/>
                <a:gd name="connsiteY0" fmla="*/ 0 h 71183"/>
                <a:gd name="connsiteX1" fmla="*/ 0 w 71183"/>
                <a:gd name="connsiteY1" fmla="*/ 35592 h 71183"/>
                <a:gd name="connsiteX2" fmla="*/ 35592 w 71183"/>
                <a:gd name="connsiteY2" fmla="*/ 71184 h 71183"/>
                <a:gd name="connsiteX3" fmla="*/ 71183 w 71183"/>
                <a:gd name="connsiteY3" fmla="*/ 35592 h 71183"/>
                <a:gd name="connsiteX4" fmla="*/ 35592 w 71183"/>
                <a:gd name="connsiteY4" fmla="*/ 0 h 71183"/>
                <a:gd name="connsiteX5" fmla="*/ 35592 w 71183"/>
                <a:gd name="connsiteY5" fmla="*/ 51181 h 71183"/>
                <a:gd name="connsiteX6" fmla="*/ 20002 w 71183"/>
                <a:gd name="connsiteY6" fmla="*/ 35592 h 71183"/>
                <a:gd name="connsiteX7" fmla="*/ 35592 w 71183"/>
                <a:gd name="connsiteY7" fmla="*/ 20002 h 71183"/>
                <a:gd name="connsiteX8" fmla="*/ 51181 w 71183"/>
                <a:gd name="connsiteY8" fmla="*/ 35592 h 71183"/>
                <a:gd name="connsiteX9" fmla="*/ 35592 w 71183"/>
                <a:gd name="connsiteY9" fmla="*/ 51181 h 71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183" h="71183">
                  <a:moveTo>
                    <a:pt x="35592" y="0"/>
                  </a:moveTo>
                  <a:cubicBezTo>
                    <a:pt x="15935" y="0"/>
                    <a:pt x="0" y="15935"/>
                    <a:pt x="0" y="35592"/>
                  </a:cubicBezTo>
                  <a:cubicBezTo>
                    <a:pt x="0" y="55248"/>
                    <a:pt x="15935" y="71184"/>
                    <a:pt x="35592" y="71184"/>
                  </a:cubicBezTo>
                  <a:cubicBezTo>
                    <a:pt x="55248" y="71184"/>
                    <a:pt x="71183" y="55248"/>
                    <a:pt x="71183" y="35592"/>
                  </a:cubicBezTo>
                  <a:cubicBezTo>
                    <a:pt x="71149" y="15950"/>
                    <a:pt x="55234" y="35"/>
                    <a:pt x="35592" y="0"/>
                  </a:cubicBezTo>
                  <a:close/>
                  <a:moveTo>
                    <a:pt x="35592" y="51181"/>
                  </a:moveTo>
                  <a:cubicBezTo>
                    <a:pt x="26982" y="51181"/>
                    <a:pt x="20002" y="44201"/>
                    <a:pt x="20002" y="35592"/>
                  </a:cubicBezTo>
                  <a:cubicBezTo>
                    <a:pt x="20002" y="26982"/>
                    <a:pt x="26982" y="20002"/>
                    <a:pt x="35592" y="20002"/>
                  </a:cubicBezTo>
                  <a:cubicBezTo>
                    <a:pt x="44201" y="20002"/>
                    <a:pt x="51181" y="26982"/>
                    <a:pt x="51181" y="35592"/>
                  </a:cubicBezTo>
                  <a:cubicBezTo>
                    <a:pt x="51164" y="44194"/>
                    <a:pt x="44194" y="51164"/>
                    <a:pt x="35592" y="51181"/>
                  </a:cubicBez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sz="700" b="1">
                <a:solidFill>
                  <a:schemeClr val="accent1"/>
                </a:solidFill>
              </a:endParaRPr>
            </a:p>
          </p:txBody>
        </p:sp>
        <p:sp>
          <p:nvSpPr>
            <p:cNvPr id="68" name="Freeform 166">
              <a:extLst>
                <a:ext uri="{FF2B5EF4-FFF2-40B4-BE49-F238E27FC236}">
                  <a16:creationId xmlns:a16="http://schemas.microsoft.com/office/drawing/2014/main" id="{FDCA1524-825A-9593-D23B-20774261E1DD}"/>
                </a:ext>
              </a:extLst>
            </p:cNvPr>
            <p:cNvSpPr/>
            <p:nvPr/>
          </p:nvSpPr>
          <p:spPr>
            <a:xfrm>
              <a:off x="5760462" y="2082590"/>
              <a:ext cx="71183" cy="71183"/>
            </a:xfrm>
            <a:custGeom>
              <a:avLst/>
              <a:gdLst>
                <a:gd name="connsiteX0" fmla="*/ 35592 w 71183"/>
                <a:gd name="connsiteY0" fmla="*/ 0 h 71183"/>
                <a:gd name="connsiteX1" fmla="*/ 0 w 71183"/>
                <a:gd name="connsiteY1" fmla="*/ 35592 h 71183"/>
                <a:gd name="connsiteX2" fmla="*/ 35592 w 71183"/>
                <a:gd name="connsiteY2" fmla="*/ 71183 h 71183"/>
                <a:gd name="connsiteX3" fmla="*/ 71183 w 71183"/>
                <a:gd name="connsiteY3" fmla="*/ 35592 h 71183"/>
                <a:gd name="connsiteX4" fmla="*/ 35592 w 71183"/>
                <a:gd name="connsiteY4" fmla="*/ 0 h 71183"/>
                <a:gd name="connsiteX5" fmla="*/ 35592 w 71183"/>
                <a:gd name="connsiteY5" fmla="*/ 51181 h 71183"/>
                <a:gd name="connsiteX6" fmla="*/ 20003 w 71183"/>
                <a:gd name="connsiteY6" fmla="*/ 35592 h 71183"/>
                <a:gd name="connsiteX7" fmla="*/ 35592 w 71183"/>
                <a:gd name="connsiteY7" fmla="*/ 20002 h 71183"/>
                <a:gd name="connsiteX8" fmla="*/ 51181 w 71183"/>
                <a:gd name="connsiteY8" fmla="*/ 35592 h 71183"/>
                <a:gd name="connsiteX9" fmla="*/ 35592 w 71183"/>
                <a:gd name="connsiteY9" fmla="*/ 51213 h 71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183" h="71183">
                  <a:moveTo>
                    <a:pt x="35592" y="0"/>
                  </a:moveTo>
                  <a:cubicBezTo>
                    <a:pt x="15935" y="0"/>
                    <a:pt x="0" y="15935"/>
                    <a:pt x="0" y="35592"/>
                  </a:cubicBezTo>
                  <a:cubicBezTo>
                    <a:pt x="0" y="55248"/>
                    <a:pt x="15935" y="71183"/>
                    <a:pt x="35592" y="71183"/>
                  </a:cubicBezTo>
                  <a:cubicBezTo>
                    <a:pt x="55248" y="71183"/>
                    <a:pt x="71183" y="55248"/>
                    <a:pt x="71183" y="35592"/>
                  </a:cubicBezTo>
                  <a:cubicBezTo>
                    <a:pt x="71149" y="15950"/>
                    <a:pt x="55235" y="35"/>
                    <a:pt x="35592" y="0"/>
                  </a:cubicBezTo>
                  <a:close/>
                  <a:moveTo>
                    <a:pt x="35592" y="51181"/>
                  </a:moveTo>
                  <a:cubicBezTo>
                    <a:pt x="26982" y="51181"/>
                    <a:pt x="20003" y="44201"/>
                    <a:pt x="20003" y="35592"/>
                  </a:cubicBezTo>
                  <a:cubicBezTo>
                    <a:pt x="20003" y="26982"/>
                    <a:pt x="26982" y="20002"/>
                    <a:pt x="35592" y="20002"/>
                  </a:cubicBezTo>
                  <a:cubicBezTo>
                    <a:pt x="44201" y="20002"/>
                    <a:pt x="51181" y="26982"/>
                    <a:pt x="51181" y="35592"/>
                  </a:cubicBezTo>
                  <a:cubicBezTo>
                    <a:pt x="51181" y="44206"/>
                    <a:pt x="44206" y="51195"/>
                    <a:pt x="35592" y="51213"/>
                  </a:cubicBez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sz="700" b="1">
                <a:solidFill>
                  <a:schemeClr val="accent1"/>
                </a:solidFill>
              </a:endParaRPr>
            </a:p>
          </p:txBody>
        </p:sp>
      </p:grpSp>
      <p:sp>
        <p:nvSpPr>
          <p:cNvPr id="69" name="Freeform 73">
            <a:extLst>
              <a:ext uri="{FF2B5EF4-FFF2-40B4-BE49-F238E27FC236}">
                <a16:creationId xmlns:a16="http://schemas.microsoft.com/office/drawing/2014/main" id="{147E8A12-92DF-DC04-0AD4-CADB1E3778BF}"/>
              </a:ext>
            </a:extLst>
          </p:cNvPr>
          <p:cNvSpPr>
            <a:spLocks noChangeAspect="1" noEditPoints="1"/>
          </p:cNvSpPr>
          <p:nvPr/>
        </p:nvSpPr>
        <p:spPr bwMode="auto">
          <a:xfrm>
            <a:off x="3174014" y="3031293"/>
            <a:ext cx="288925" cy="288925"/>
          </a:xfrm>
          <a:custGeom>
            <a:avLst/>
            <a:gdLst>
              <a:gd name="T0" fmla="*/ 255 w 704"/>
              <a:gd name="T1" fmla="*/ 304 h 706"/>
              <a:gd name="T2" fmla="*/ 131 w 704"/>
              <a:gd name="T3" fmla="*/ 304 h 706"/>
              <a:gd name="T4" fmla="*/ 131 w 704"/>
              <a:gd name="T5" fmla="*/ 274 h 706"/>
              <a:gd name="T6" fmla="*/ 255 w 704"/>
              <a:gd name="T7" fmla="*/ 274 h 706"/>
              <a:gd name="T8" fmla="*/ 255 w 704"/>
              <a:gd name="T9" fmla="*/ 304 h 706"/>
              <a:gd name="T10" fmla="*/ 255 w 704"/>
              <a:gd name="T11" fmla="*/ 401 h 706"/>
              <a:gd name="T12" fmla="*/ 131 w 704"/>
              <a:gd name="T13" fmla="*/ 401 h 706"/>
              <a:gd name="T14" fmla="*/ 131 w 704"/>
              <a:gd name="T15" fmla="*/ 431 h 706"/>
              <a:gd name="T16" fmla="*/ 255 w 704"/>
              <a:gd name="T17" fmla="*/ 431 h 706"/>
              <a:gd name="T18" fmla="*/ 255 w 704"/>
              <a:gd name="T19" fmla="*/ 401 h 706"/>
              <a:gd name="T20" fmla="*/ 131 w 704"/>
              <a:gd name="T21" fmla="*/ 559 h 706"/>
              <a:gd name="T22" fmla="*/ 255 w 704"/>
              <a:gd name="T23" fmla="*/ 559 h 706"/>
              <a:gd name="T24" fmla="*/ 255 w 704"/>
              <a:gd name="T25" fmla="*/ 528 h 706"/>
              <a:gd name="T26" fmla="*/ 131 w 704"/>
              <a:gd name="T27" fmla="*/ 528 h 706"/>
              <a:gd name="T28" fmla="*/ 131 w 704"/>
              <a:gd name="T29" fmla="*/ 559 h 706"/>
              <a:gd name="T30" fmla="*/ 430 w 704"/>
              <a:gd name="T31" fmla="*/ 431 h 706"/>
              <a:gd name="T32" fmla="*/ 591 w 704"/>
              <a:gd name="T33" fmla="*/ 431 h 706"/>
              <a:gd name="T34" fmla="*/ 591 w 704"/>
              <a:gd name="T35" fmla="*/ 401 h 706"/>
              <a:gd name="T36" fmla="*/ 430 w 704"/>
              <a:gd name="T37" fmla="*/ 401 h 706"/>
              <a:gd name="T38" fmla="*/ 430 w 704"/>
              <a:gd name="T39" fmla="*/ 431 h 706"/>
              <a:gd name="T40" fmla="*/ 430 w 704"/>
              <a:gd name="T41" fmla="*/ 559 h 706"/>
              <a:gd name="T42" fmla="*/ 591 w 704"/>
              <a:gd name="T43" fmla="*/ 559 h 706"/>
              <a:gd name="T44" fmla="*/ 591 w 704"/>
              <a:gd name="T45" fmla="*/ 528 h 706"/>
              <a:gd name="T46" fmla="*/ 430 w 704"/>
              <a:gd name="T47" fmla="*/ 528 h 706"/>
              <a:gd name="T48" fmla="*/ 430 w 704"/>
              <a:gd name="T49" fmla="*/ 559 h 706"/>
              <a:gd name="T50" fmla="*/ 323 w 704"/>
              <a:gd name="T51" fmla="*/ 274 h 706"/>
              <a:gd name="T52" fmla="*/ 704 w 704"/>
              <a:gd name="T53" fmla="*/ 274 h 706"/>
              <a:gd name="T54" fmla="*/ 704 w 704"/>
              <a:gd name="T55" fmla="*/ 706 h 706"/>
              <a:gd name="T56" fmla="*/ 323 w 704"/>
              <a:gd name="T57" fmla="*/ 706 h 706"/>
              <a:gd name="T58" fmla="*/ 323 w 704"/>
              <a:gd name="T59" fmla="*/ 274 h 706"/>
              <a:gd name="T60" fmla="*/ 353 w 704"/>
              <a:gd name="T61" fmla="*/ 675 h 706"/>
              <a:gd name="T62" fmla="*/ 673 w 704"/>
              <a:gd name="T63" fmla="*/ 675 h 706"/>
              <a:gd name="T64" fmla="*/ 673 w 704"/>
              <a:gd name="T65" fmla="*/ 305 h 706"/>
              <a:gd name="T66" fmla="*/ 353 w 704"/>
              <a:gd name="T67" fmla="*/ 305 h 706"/>
              <a:gd name="T68" fmla="*/ 353 w 704"/>
              <a:gd name="T69" fmla="*/ 675 h 706"/>
              <a:gd name="T70" fmla="*/ 430 w 704"/>
              <a:gd name="T71" fmla="*/ 147 h 706"/>
              <a:gd name="T72" fmla="*/ 131 w 704"/>
              <a:gd name="T73" fmla="*/ 147 h 706"/>
              <a:gd name="T74" fmla="*/ 131 w 704"/>
              <a:gd name="T75" fmla="*/ 178 h 706"/>
              <a:gd name="T76" fmla="*/ 430 w 704"/>
              <a:gd name="T77" fmla="*/ 178 h 706"/>
              <a:gd name="T78" fmla="*/ 430 w 704"/>
              <a:gd name="T79" fmla="*/ 147 h 706"/>
              <a:gd name="T80" fmla="*/ 704 w 704"/>
              <a:gd name="T81" fmla="*/ 149 h 706"/>
              <a:gd name="T82" fmla="*/ 704 w 704"/>
              <a:gd name="T83" fmla="*/ 225 h 706"/>
              <a:gd name="T84" fmla="*/ 673 w 704"/>
              <a:gd name="T85" fmla="*/ 225 h 706"/>
              <a:gd name="T86" fmla="*/ 673 w 704"/>
              <a:gd name="T87" fmla="*/ 176 h 706"/>
              <a:gd name="T88" fmla="*/ 533 w 704"/>
              <a:gd name="T89" fmla="*/ 176 h 706"/>
              <a:gd name="T90" fmla="*/ 533 w 704"/>
              <a:gd name="T91" fmla="*/ 29 h 706"/>
              <a:gd name="T92" fmla="*/ 29 w 704"/>
              <a:gd name="T93" fmla="*/ 29 h 706"/>
              <a:gd name="T94" fmla="*/ 29 w 704"/>
              <a:gd name="T95" fmla="*/ 675 h 706"/>
              <a:gd name="T96" fmla="*/ 274 w 704"/>
              <a:gd name="T97" fmla="*/ 675 h 706"/>
              <a:gd name="T98" fmla="*/ 274 w 704"/>
              <a:gd name="T99" fmla="*/ 706 h 706"/>
              <a:gd name="T100" fmla="*/ 0 w 704"/>
              <a:gd name="T101" fmla="*/ 706 h 706"/>
              <a:gd name="T102" fmla="*/ 0 w 704"/>
              <a:gd name="T103" fmla="*/ 0 h 706"/>
              <a:gd name="T104" fmla="*/ 554 w 704"/>
              <a:gd name="T105" fmla="*/ 0 h 706"/>
              <a:gd name="T106" fmla="*/ 704 w 704"/>
              <a:gd name="T107" fmla="*/ 149 h 706"/>
              <a:gd name="T108" fmla="*/ 563 w 704"/>
              <a:gd name="T109" fmla="*/ 146 h 706"/>
              <a:gd name="T110" fmla="*/ 657 w 704"/>
              <a:gd name="T111" fmla="*/ 146 h 706"/>
              <a:gd name="T112" fmla="*/ 563 w 704"/>
              <a:gd name="T113" fmla="*/ 51 h 706"/>
              <a:gd name="T114" fmla="*/ 563 w 704"/>
              <a:gd name="T115" fmla="*/ 146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04" h="706">
                <a:moveTo>
                  <a:pt x="255" y="304"/>
                </a:moveTo>
                <a:lnTo>
                  <a:pt x="131" y="304"/>
                </a:lnTo>
                <a:lnTo>
                  <a:pt x="131" y="274"/>
                </a:lnTo>
                <a:lnTo>
                  <a:pt x="255" y="274"/>
                </a:lnTo>
                <a:lnTo>
                  <a:pt x="255" y="304"/>
                </a:lnTo>
                <a:close/>
                <a:moveTo>
                  <a:pt x="255" y="401"/>
                </a:moveTo>
                <a:lnTo>
                  <a:pt x="131" y="401"/>
                </a:lnTo>
                <a:lnTo>
                  <a:pt x="131" y="431"/>
                </a:lnTo>
                <a:lnTo>
                  <a:pt x="255" y="431"/>
                </a:lnTo>
                <a:lnTo>
                  <a:pt x="255" y="401"/>
                </a:lnTo>
                <a:close/>
                <a:moveTo>
                  <a:pt x="131" y="559"/>
                </a:moveTo>
                <a:lnTo>
                  <a:pt x="255" y="559"/>
                </a:lnTo>
                <a:lnTo>
                  <a:pt x="255" y="528"/>
                </a:lnTo>
                <a:lnTo>
                  <a:pt x="131" y="528"/>
                </a:lnTo>
                <a:lnTo>
                  <a:pt x="131" y="559"/>
                </a:lnTo>
                <a:close/>
                <a:moveTo>
                  <a:pt x="430" y="431"/>
                </a:moveTo>
                <a:lnTo>
                  <a:pt x="591" y="431"/>
                </a:lnTo>
                <a:lnTo>
                  <a:pt x="591" y="401"/>
                </a:lnTo>
                <a:lnTo>
                  <a:pt x="430" y="401"/>
                </a:lnTo>
                <a:lnTo>
                  <a:pt x="430" y="431"/>
                </a:lnTo>
                <a:close/>
                <a:moveTo>
                  <a:pt x="430" y="559"/>
                </a:moveTo>
                <a:lnTo>
                  <a:pt x="591" y="559"/>
                </a:lnTo>
                <a:lnTo>
                  <a:pt x="591" y="528"/>
                </a:lnTo>
                <a:lnTo>
                  <a:pt x="430" y="528"/>
                </a:lnTo>
                <a:lnTo>
                  <a:pt x="430" y="559"/>
                </a:lnTo>
                <a:close/>
                <a:moveTo>
                  <a:pt x="323" y="274"/>
                </a:moveTo>
                <a:lnTo>
                  <a:pt x="704" y="274"/>
                </a:lnTo>
                <a:lnTo>
                  <a:pt x="704" y="706"/>
                </a:lnTo>
                <a:lnTo>
                  <a:pt x="323" y="706"/>
                </a:lnTo>
                <a:lnTo>
                  <a:pt x="323" y="274"/>
                </a:lnTo>
                <a:close/>
                <a:moveTo>
                  <a:pt x="353" y="675"/>
                </a:moveTo>
                <a:lnTo>
                  <a:pt x="673" y="675"/>
                </a:lnTo>
                <a:lnTo>
                  <a:pt x="673" y="305"/>
                </a:lnTo>
                <a:lnTo>
                  <a:pt x="353" y="305"/>
                </a:lnTo>
                <a:lnTo>
                  <a:pt x="353" y="675"/>
                </a:lnTo>
                <a:close/>
                <a:moveTo>
                  <a:pt x="430" y="147"/>
                </a:moveTo>
                <a:lnTo>
                  <a:pt x="131" y="147"/>
                </a:lnTo>
                <a:lnTo>
                  <a:pt x="131" y="178"/>
                </a:lnTo>
                <a:lnTo>
                  <a:pt x="430" y="178"/>
                </a:lnTo>
                <a:lnTo>
                  <a:pt x="430" y="147"/>
                </a:lnTo>
                <a:close/>
                <a:moveTo>
                  <a:pt x="704" y="149"/>
                </a:moveTo>
                <a:lnTo>
                  <a:pt x="704" y="225"/>
                </a:lnTo>
                <a:lnTo>
                  <a:pt x="673" y="225"/>
                </a:lnTo>
                <a:lnTo>
                  <a:pt x="673" y="176"/>
                </a:lnTo>
                <a:lnTo>
                  <a:pt x="533" y="176"/>
                </a:lnTo>
                <a:lnTo>
                  <a:pt x="533" y="29"/>
                </a:lnTo>
                <a:lnTo>
                  <a:pt x="29" y="29"/>
                </a:lnTo>
                <a:lnTo>
                  <a:pt x="29" y="675"/>
                </a:lnTo>
                <a:lnTo>
                  <a:pt x="274" y="675"/>
                </a:lnTo>
                <a:lnTo>
                  <a:pt x="274" y="706"/>
                </a:lnTo>
                <a:lnTo>
                  <a:pt x="0" y="706"/>
                </a:lnTo>
                <a:lnTo>
                  <a:pt x="0" y="0"/>
                </a:lnTo>
                <a:lnTo>
                  <a:pt x="554" y="0"/>
                </a:lnTo>
                <a:lnTo>
                  <a:pt x="704" y="149"/>
                </a:lnTo>
                <a:close/>
                <a:moveTo>
                  <a:pt x="563" y="146"/>
                </a:moveTo>
                <a:lnTo>
                  <a:pt x="657" y="146"/>
                </a:lnTo>
                <a:lnTo>
                  <a:pt x="563" y="51"/>
                </a:lnTo>
                <a:lnTo>
                  <a:pt x="563" y="146"/>
                </a:lnTo>
                <a:close/>
              </a:path>
            </a:pathLst>
          </a:custGeom>
          <a:solidFill>
            <a:srgbClr val="525A72"/>
          </a:solidFill>
          <a:ln>
            <a:noFill/>
          </a:ln>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ja-JP" altLang="en-US" sz="700" b="1">
              <a:solidFill>
                <a:schemeClr val="accent1"/>
              </a:solidFill>
            </a:endParaRPr>
          </a:p>
        </p:txBody>
      </p:sp>
      <p:grpSp>
        <p:nvGrpSpPr>
          <p:cNvPr id="83" name="Group 82">
            <a:extLst>
              <a:ext uri="{FF2B5EF4-FFF2-40B4-BE49-F238E27FC236}">
                <a16:creationId xmlns:a16="http://schemas.microsoft.com/office/drawing/2014/main" id="{ED08A2FC-655C-4234-D92B-AF333EA228D5}"/>
              </a:ext>
            </a:extLst>
          </p:cNvPr>
          <p:cNvGrpSpPr/>
          <p:nvPr/>
        </p:nvGrpSpPr>
        <p:grpSpPr>
          <a:xfrm>
            <a:off x="7583473" y="2959293"/>
            <a:ext cx="504000" cy="432000"/>
            <a:chOff x="6427140" y="2959293"/>
            <a:chExt cx="504000" cy="432000"/>
          </a:xfrm>
        </p:grpSpPr>
        <p:sp>
          <p:nvSpPr>
            <p:cNvPr id="81" name="Google Shape;118;p22">
              <a:extLst>
                <a:ext uri="{FF2B5EF4-FFF2-40B4-BE49-F238E27FC236}">
                  <a16:creationId xmlns:a16="http://schemas.microsoft.com/office/drawing/2014/main" id="{A310B1FD-1A65-1285-8997-F37CAC601E73}"/>
                </a:ext>
              </a:extLst>
            </p:cNvPr>
            <p:cNvSpPr txBox="1"/>
            <p:nvPr/>
          </p:nvSpPr>
          <p:spPr>
            <a:xfrm>
              <a:off x="6427140" y="2959293"/>
              <a:ext cx="432000" cy="432000"/>
            </a:xfrm>
            <a:prstGeom prst="rect">
              <a:avLst/>
            </a:prstGeom>
            <a:solidFill>
              <a:schemeClr val="bg1">
                <a:lumMod val="95000"/>
              </a:schemeClr>
            </a:solidFill>
            <a:ln>
              <a:noFill/>
            </a:ln>
          </p:spPr>
          <p:txBody>
            <a:bodyPr spcFirstLastPara="1" wrap="square" lIns="612000" tIns="72000" rIns="72000" bIns="72000" rtlCol="0" anchor="ctr" anchorCtr="0">
              <a:noAutofit/>
            </a:bodyPr>
            <a:lstStyle/>
            <a:p>
              <a:pPr rtl="0">
                <a:lnSpc>
                  <a:spcPct val="100000"/>
                </a:lnSpc>
                <a:buSzPct val="100000"/>
              </a:pPr>
              <a:endParaRPr lang="lv-LV" sz="1400" b="1"/>
            </a:p>
          </p:txBody>
        </p:sp>
        <p:grpSp>
          <p:nvGrpSpPr>
            <p:cNvPr id="70" name="Group 69">
              <a:extLst>
                <a:ext uri="{FF2B5EF4-FFF2-40B4-BE49-F238E27FC236}">
                  <a16:creationId xmlns:a16="http://schemas.microsoft.com/office/drawing/2014/main" id="{67342003-42DB-D296-9700-B2AE8FF1BAE5}"/>
                </a:ext>
              </a:extLst>
            </p:cNvPr>
            <p:cNvGrpSpPr/>
            <p:nvPr/>
          </p:nvGrpSpPr>
          <p:grpSpPr>
            <a:xfrm>
              <a:off x="6496619" y="2959293"/>
              <a:ext cx="434521" cy="432000"/>
              <a:chOff x="7573675" y="2959293"/>
              <a:chExt cx="434521" cy="432000"/>
            </a:xfrm>
          </p:grpSpPr>
          <p:sp>
            <p:nvSpPr>
              <p:cNvPr id="71" name="Google Shape;118;p22">
                <a:extLst>
                  <a:ext uri="{FF2B5EF4-FFF2-40B4-BE49-F238E27FC236}">
                    <a16:creationId xmlns:a16="http://schemas.microsoft.com/office/drawing/2014/main" id="{9E4CEF5A-F818-B2B7-A2D0-9E8389133119}"/>
                  </a:ext>
                </a:extLst>
              </p:cNvPr>
              <p:cNvSpPr txBox="1"/>
              <p:nvPr/>
            </p:nvSpPr>
            <p:spPr>
              <a:xfrm>
                <a:off x="7936196" y="2959293"/>
                <a:ext cx="72000" cy="432000"/>
              </a:xfrm>
              <a:prstGeom prst="rect">
                <a:avLst/>
              </a:prstGeom>
              <a:solidFill>
                <a:srgbClr val="CFD6E8"/>
              </a:solidFill>
              <a:ln>
                <a:noFill/>
              </a:ln>
            </p:spPr>
            <p:txBody>
              <a:bodyPr spcFirstLastPara="1" wrap="square" lIns="72000" tIns="72000" rIns="72000" bIns="72000" rtlCol="0" anchor="ctr" anchorCtr="0">
                <a:noAutofit/>
              </a:bodyPr>
              <a:lstStyle/>
              <a:p>
                <a:pPr rtl="0"/>
                <a:endParaRPr sz="1400" b="1">
                  <a:solidFill>
                    <a:schemeClr val="lt1"/>
                  </a:solidFill>
                </a:endParaRPr>
              </a:p>
            </p:txBody>
          </p:sp>
          <p:sp>
            <p:nvSpPr>
              <p:cNvPr id="72" name="Freeform 80">
                <a:extLst>
                  <a:ext uri="{FF2B5EF4-FFF2-40B4-BE49-F238E27FC236}">
                    <a16:creationId xmlns:a16="http://schemas.microsoft.com/office/drawing/2014/main" id="{1A2ACDF7-0B54-BFED-49FF-FEB85FDEEEA2}"/>
                  </a:ext>
                </a:extLst>
              </p:cNvPr>
              <p:cNvSpPr>
                <a:spLocks noChangeAspect="1" noEditPoints="1"/>
              </p:cNvSpPr>
              <p:nvPr/>
            </p:nvSpPr>
            <p:spPr bwMode="auto">
              <a:xfrm>
                <a:off x="7573675" y="3031293"/>
                <a:ext cx="287338" cy="288925"/>
              </a:xfrm>
              <a:custGeom>
                <a:avLst/>
                <a:gdLst>
                  <a:gd name="T0" fmla="*/ 527 w 704"/>
                  <a:gd name="T1" fmla="*/ 320 h 706"/>
                  <a:gd name="T2" fmla="*/ 588 w 704"/>
                  <a:gd name="T3" fmla="*/ 259 h 706"/>
                  <a:gd name="T4" fmla="*/ 631 w 704"/>
                  <a:gd name="T5" fmla="*/ 214 h 706"/>
                  <a:gd name="T6" fmla="*/ 506 w 704"/>
                  <a:gd name="T7" fmla="*/ 88 h 706"/>
                  <a:gd name="T8" fmla="*/ 462 w 704"/>
                  <a:gd name="T9" fmla="*/ 131 h 706"/>
                  <a:gd name="T10" fmla="*/ 400 w 704"/>
                  <a:gd name="T11" fmla="*/ 194 h 706"/>
                  <a:gd name="T12" fmla="*/ 87 w 704"/>
                  <a:gd name="T13" fmla="*/ 507 h 706"/>
                  <a:gd name="T14" fmla="*/ 31 w 704"/>
                  <a:gd name="T15" fmla="*/ 691 h 706"/>
                  <a:gd name="T16" fmla="*/ 213 w 704"/>
                  <a:gd name="T17" fmla="*/ 635 h 706"/>
                  <a:gd name="T18" fmla="*/ 527 w 704"/>
                  <a:gd name="T19" fmla="*/ 320 h 706"/>
                  <a:gd name="T20" fmla="*/ 527 w 704"/>
                  <a:gd name="T21" fmla="*/ 320 h 706"/>
                  <a:gd name="T22" fmla="*/ 483 w 704"/>
                  <a:gd name="T23" fmla="*/ 153 h 706"/>
                  <a:gd name="T24" fmla="*/ 506 w 704"/>
                  <a:gd name="T25" fmla="*/ 130 h 706"/>
                  <a:gd name="T26" fmla="*/ 589 w 704"/>
                  <a:gd name="T27" fmla="*/ 214 h 706"/>
                  <a:gd name="T28" fmla="*/ 567 w 704"/>
                  <a:gd name="T29" fmla="*/ 237 h 706"/>
                  <a:gd name="T30" fmla="*/ 540 w 704"/>
                  <a:gd name="T31" fmla="*/ 264 h 706"/>
                  <a:gd name="T32" fmla="*/ 456 w 704"/>
                  <a:gd name="T33" fmla="*/ 179 h 706"/>
                  <a:gd name="T34" fmla="*/ 483 w 704"/>
                  <a:gd name="T35" fmla="*/ 153 h 706"/>
                  <a:gd name="T36" fmla="*/ 400 w 704"/>
                  <a:gd name="T37" fmla="*/ 235 h 706"/>
                  <a:gd name="T38" fmla="*/ 431 w 704"/>
                  <a:gd name="T39" fmla="*/ 267 h 706"/>
                  <a:gd name="T40" fmla="*/ 175 w 704"/>
                  <a:gd name="T41" fmla="*/ 525 h 706"/>
                  <a:gd name="T42" fmla="*/ 130 w 704"/>
                  <a:gd name="T43" fmla="*/ 525 h 706"/>
                  <a:gd name="T44" fmla="*/ 121 w 704"/>
                  <a:gd name="T45" fmla="*/ 516 h 706"/>
                  <a:gd name="T46" fmla="*/ 400 w 704"/>
                  <a:gd name="T47" fmla="*/ 235 h 706"/>
                  <a:gd name="T48" fmla="*/ 76 w 704"/>
                  <a:gd name="T49" fmla="*/ 646 h 706"/>
                  <a:gd name="T50" fmla="*/ 82 w 704"/>
                  <a:gd name="T51" fmla="*/ 625 h 706"/>
                  <a:gd name="T52" fmla="*/ 97 w 704"/>
                  <a:gd name="T53" fmla="*/ 639 h 706"/>
                  <a:gd name="T54" fmla="*/ 76 w 704"/>
                  <a:gd name="T55" fmla="*/ 646 h 706"/>
                  <a:gd name="T56" fmla="*/ 128 w 704"/>
                  <a:gd name="T57" fmla="*/ 629 h 706"/>
                  <a:gd name="T58" fmla="*/ 92 w 704"/>
                  <a:gd name="T59" fmla="*/ 592 h 706"/>
                  <a:gd name="T60" fmla="*/ 106 w 704"/>
                  <a:gd name="T61" fmla="*/ 544 h 706"/>
                  <a:gd name="T62" fmla="*/ 117 w 704"/>
                  <a:gd name="T63" fmla="*/ 554 h 706"/>
                  <a:gd name="T64" fmla="*/ 166 w 704"/>
                  <a:gd name="T65" fmla="*/ 554 h 706"/>
                  <a:gd name="T66" fmla="*/ 166 w 704"/>
                  <a:gd name="T67" fmla="*/ 604 h 706"/>
                  <a:gd name="T68" fmla="*/ 177 w 704"/>
                  <a:gd name="T69" fmla="*/ 614 h 706"/>
                  <a:gd name="T70" fmla="*/ 128 w 704"/>
                  <a:gd name="T71" fmla="*/ 629 h 706"/>
                  <a:gd name="T72" fmla="*/ 205 w 704"/>
                  <a:gd name="T73" fmla="*/ 601 h 706"/>
                  <a:gd name="T74" fmla="*/ 197 w 704"/>
                  <a:gd name="T75" fmla="*/ 592 h 706"/>
                  <a:gd name="T76" fmla="*/ 197 w 704"/>
                  <a:gd name="T77" fmla="*/ 545 h 706"/>
                  <a:gd name="T78" fmla="*/ 452 w 704"/>
                  <a:gd name="T79" fmla="*/ 288 h 706"/>
                  <a:gd name="T80" fmla="*/ 484 w 704"/>
                  <a:gd name="T81" fmla="*/ 320 h 706"/>
                  <a:gd name="T82" fmla="*/ 205 w 704"/>
                  <a:gd name="T83" fmla="*/ 601 h 706"/>
                  <a:gd name="T84" fmla="*/ 505 w 704"/>
                  <a:gd name="T85" fmla="*/ 299 h 706"/>
                  <a:gd name="T86" fmla="*/ 422 w 704"/>
                  <a:gd name="T87" fmla="*/ 214 h 706"/>
                  <a:gd name="T88" fmla="*/ 435 w 704"/>
                  <a:gd name="T89" fmla="*/ 201 h 706"/>
                  <a:gd name="T90" fmla="*/ 519 w 704"/>
                  <a:gd name="T91" fmla="*/ 284 h 706"/>
                  <a:gd name="T92" fmla="*/ 505 w 704"/>
                  <a:gd name="T93" fmla="*/ 299 h 706"/>
                  <a:gd name="T94" fmla="*/ 704 w 704"/>
                  <a:gd name="T95" fmla="*/ 706 h 706"/>
                  <a:gd name="T96" fmla="*/ 243 w 704"/>
                  <a:gd name="T97" fmla="*/ 706 h 706"/>
                  <a:gd name="T98" fmla="*/ 243 w 704"/>
                  <a:gd name="T99" fmla="*/ 675 h 706"/>
                  <a:gd name="T100" fmla="*/ 673 w 704"/>
                  <a:gd name="T101" fmla="*/ 675 h 706"/>
                  <a:gd name="T102" fmla="*/ 673 w 704"/>
                  <a:gd name="T103" fmla="*/ 31 h 706"/>
                  <a:gd name="T104" fmla="*/ 31 w 704"/>
                  <a:gd name="T105" fmla="*/ 31 h 706"/>
                  <a:gd name="T106" fmla="*/ 31 w 704"/>
                  <a:gd name="T107" fmla="*/ 691 h 706"/>
                  <a:gd name="T108" fmla="*/ 0 w 704"/>
                  <a:gd name="T109" fmla="*/ 691 h 706"/>
                  <a:gd name="T110" fmla="*/ 0 w 704"/>
                  <a:gd name="T111" fmla="*/ 0 h 706"/>
                  <a:gd name="T112" fmla="*/ 704 w 704"/>
                  <a:gd name="T113" fmla="*/ 0 h 706"/>
                  <a:gd name="T114" fmla="*/ 704 w 704"/>
                  <a:gd name="T115" fmla="*/ 706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04" h="706">
                    <a:moveTo>
                      <a:pt x="527" y="320"/>
                    </a:moveTo>
                    <a:lnTo>
                      <a:pt x="588" y="259"/>
                    </a:lnTo>
                    <a:lnTo>
                      <a:pt x="631" y="214"/>
                    </a:lnTo>
                    <a:lnTo>
                      <a:pt x="506" y="88"/>
                    </a:lnTo>
                    <a:lnTo>
                      <a:pt x="462" y="131"/>
                    </a:lnTo>
                    <a:lnTo>
                      <a:pt x="400" y="194"/>
                    </a:lnTo>
                    <a:lnTo>
                      <a:pt x="87" y="507"/>
                    </a:lnTo>
                    <a:lnTo>
                      <a:pt x="31" y="691"/>
                    </a:lnTo>
                    <a:lnTo>
                      <a:pt x="213" y="635"/>
                    </a:lnTo>
                    <a:lnTo>
                      <a:pt x="527" y="320"/>
                    </a:lnTo>
                    <a:lnTo>
                      <a:pt x="527" y="320"/>
                    </a:lnTo>
                    <a:close/>
                    <a:moveTo>
                      <a:pt x="483" y="153"/>
                    </a:moveTo>
                    <a:lnTo>
                      <a:pt x="506" y="130"/>
                    </a:lnTo>
                    <a:lnTo>
                      <a:pt x="589" y="214"/>
                    </a:lnTo>
                    <a:lnTo>
                      <a:pt x="567" y="237"/>
                    </a:lnTo>
                    <a:lnTo>
                      <a:pt x="540" y="264"/>
                    </a:lnTo>
                    <a:lnTo>
                      <a:pt x="456" y="179"/>
                    </a:lnTo>
                    <a:lnTo>
                      <a:pt x="483" y="153"/>
                    </a:lnTo>
                    <a:close/>
                    <a:moveTo>
                      <a:pt x="400" y="235"/>
                    </a:moveTo>
                    <a:lnTo>
                      <a:pt x="431" y="267"/>
                    </a:lnTo>
                    <a:lnTo>
                      <a:pt x="175" y="525"/>
                    </a:lnTo>
                    <a:lnTo>
                      <a:pt x="130" y="525"/>
                    </a:lnTo>
                    <a:lnTo>
                      <a:pt x="121" y="516"/>
                    </a:lnTo>
                    <a:lnTo>
                      <a:pt x="400" y="235"/>
                    </a:lnTo>
                    <a:close/>
                    <a:moveTo>
                      <a:pt x="76" y="646"/>
                    </a:moveTo>
                    <a:lnTo>
                      <a:pt x="82" y="625"/>
                    </a:lnTo>
                    <a:lnTo>
                      <a:pt x="97" y="639"/>
                    </a:lnTo>
                    <a:lnTo>
                      <a:pt x="76" y="646"/>
                    </a:lnTo>
                    <a:close/>
                    <a:moveTo>
                      <a:pt x="128" y="629"/>
                    </a:moveTo>
                    <a:lnTo>
                      <a:pt x="92" y="592"/>
                    </a:lnTo>
                    <a:lnTo>
                      <a:pt x="106" y="544"/>
                    </a:lnTo>
                    <a:lnTo>
                      <a:pt x="117" y="554"/>
                    </a:lnTo>
                    <a:lnTo>
                      <a:pt x="166" y="554"/>
                    </a:lnTo>
                    <a:lnTo>
                      <a:pt x="166" y="604"/>
                    </a:lnTo>
                    <a:lnTo>
                      <a:pt x="177" y="614"/>
                    </a:lnTo>
                    <a:lnTo>
                      <a:pt x="128" y="629"/>
                    </a:lnTo>
                    <a:close/>
                    <a:moveTo>
                      <a:pt x="205" y="601"/>
                    </a:moveTo>
                    <a:lnTo>
                      <a:pt x="197" y="592"/>
                    </a:lnTo>
                    <a:lnTo>
                      <a:pt x="197" y="545"/>
                    </a:lnTo>
                    <a:lnTo>
                      <a:pt x="452" y="288"/>
                    </a:lnTo>
                    <a:lnTo>
                      <a:pt x="484" y="320"/>
                    </a:lnTo>
                    <a:lnTo>
                      <a:pt x="205" y="601"/>
                    </a:lnTo>
                    <a:close/>
                    <a:moveTo>
                      <a:pt x="505" y="299"/>
                    </a:moveTo>
                    <a:lnTo>
                      <a:pt x="422" y="214"/>
                    </a:lnTo>
                    <a:lnTo>
                      <a:pt x="435" y="201"/>
                    </a:lnTo>
                    <a:lnTo>
                      <a:pt x="519" y="284"/>
                    </a:lnTo>
                    <a:lnTo>
                      <a:pt x="505" y="299"/>
                    </a:lnTo>
                    <a:close/>
                    <a:moveTo>
                      <a:pt x="704" y="706"/>
                    </a:moveTo>
                    <a:lnTo>
                      <a:pt x="243" y="706"/>
                    </a:lnTo>
                    <a:lnTo>
                      <a:pt x="243" y="675"/>
                    </a:lnTo>
                    <a:lnTo>
                      <a:pt x="673" y="675"/>
                    </a:lnTo>
                    <a:lnTo>
                      <a:pt x="673" y="31"/>
                    </a:lnTo>
                    <a:lnTo>
                      <a:pt x="31" y="31"/>
                    </a:lnTo>
                    <a:lnTo>
                      <a:pt x="31" y="691"/>
                    </a:lnTo>
                    <a:lnTo>
                      <a:pt x="0" y="691"/>
                    </a:lnTo>
                    <a:lnTo>
                      <a:pt x="0" y="0"/>
                    </a:lnTo>
                    <a:lnTo>
                      <a:pt x="704" y="0"/>
                    </a:lnTo>
                    <a:lnTo>
                      <a:pt x="704" y="706"/>
                    </a:lnTo>
                    <a:close/>
                  </a:path>
                </a:pathLst>
              </a:custGeom>
              <a:solidFill>
                <a:srgbClr val="525A72"/>
              </a:solidFill>
              <a:ln>
                <a:noFill/>
              </a:ln>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ja-JP" altLang="en-US" b="1">
                  <a:solidFill>
                    <a:schemeClr val="accent1"/>
                  </a:solidFill>
                </a:endParaRPr>
              </a:p>
            </p:txBody>
          </p:sp>
        </p:grpSp>
      </p:grpSp>
      <p:sp>
        <p:nvSpPr>
          <p:cNvPr id="77" name="Freeform 17">
            <a:extLst>
              <a:ext uri="{FF2B5EF4-FFF2-40B4-BE49-F238E27FC236}">
                <a16:creationId xmlns:a16="http://schemas.microsoft.com/office/drawing/2014/main" id="{8D4F3F2A-2234-15A0-8BA8-D1DBC7E4DCA6}"/>
              </a:ext>
            </a:extLst>
          </p:cNvPr>
          <p:cNvSpPr/>
          <p:nvPr/>
        </p:nvSpPr>
        <p:spPr>
          <a:xfrm>
            <a:off x="7646444" y="5741053"/>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sp>
        <p:nvSpPr>
          <p:cNvPr id="78" name="Freeform 17">
            <a:extLst>
              <a:ext uri="{FF2B5EF4-FFF2-40B4-BE49-F238E27FC236}">
                <a16:creationId xmlns:a16="http://schemas.microsoft.com/office/drawing/2014/main" id="{31751E60-9C23-B3D6-0569-AC9CFABEB9C7}"/>
              </a:ext>
            </a:extLst>
          </p:cNvPr>
          <p:cNvSpPr/>
          <p:nvPr/>
        </p:nvSpPr>
        <p:spPr>
          <a:xfrm>
            <a:off x="3173089" y="4432753"/>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sp>
        <p:nvSpPr>
          <p:cNvPr id="79" name="Freeform 17">
            <a:extLst>
              <a:ext uri="{FF2B5EF4-FFF2-40B4-BE49-F238E27FC236}">
                <a16:creationId xmlns:a16="http://schemas.microsoft.com/office/drawing/2014/main" id="{AF55987B-D146-DA86-3E4A-C59662D1FF74}"/>
              </a:ext>
            </a:extLst>
          </p:cNvPr>
          <p:cNvSpPr/>
          <p:nvPr/>
        </p:nvSpPr>
        <p:spPr>
          <a:xfrm>
            <a:off x="3173089" y="5200075"/>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sp>
        <p:nvSpPr>
          <p:cNvPr id="80" name="Freeform 17">
            <a:extLst>
              <a:ext uri="{FF2B5EF4-FFF2-40B4-BE49-F238E27FC236}">
                <a16:creationId xmlns:a16="http://schemas.microsoft.com/office/drawing/2014/main" id="{F97D808E-376E-2D03-EEF2-5A928DC38407}"/>
              </a:ext>
            </a:extLst>
          </p:cNvPr>
          <p:cNvSpPr/>
          <p:nvPr/>
        </p:nvSpPr>
        <p:spPr>
          <a:xfrm>
            <a:off x="7646444" y="5045497"/>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sp>
        <p:nvSpPr>
          <p:cNvPr id="22" name="Rectangle 21">
            <a:extLst>
              <a:ext uri="{FF2B5EF4-FFF2-40B4-BE49-F238E27FC236}">
                <a16:creationId xmlns:a16="http://schemas.microsoft.com/office/drawing/2014/main" id="{C7B3A3BF-65F9-BFDA-81C6-953C028B320F}"/>
              </a:ext>
            </a:extLst>
          </p:cNvPr>
          <p:cNvSpPr/>
          <p:nvPr/>
        </p:nvSpPr>
        <p:spPr>
          <a:xfrm>
            <a:off x="3102014" y="132067"/>
            <a:ext cx="5342192" cy="216216"/>
          </a:xfrm>
          <a:prstGeom prst="rect">
            <a:avLst/>
          </a:prstGeom>
          <a:noFill/>
          <a:ln>
            <a:noFill/>
          </a:ln>
        </p:spPr>
        <p:txBody>
          <a:bodyPr wrap="none" lIns="0" tIns="0" rIns="0" bIns="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buClr>
                <a:srgbClr val="FFFFFF"/>
              </a:buClr>
              <a:buSzPts val="14400"/>
              <a:defRPr/>
            </a:pPr>
            <a:r>
              <a:rPr lang="en-GB" sz="800" kern="0" dirty="0">
                <a:solidFill>
                  <a:srgbClr val="A4A3B2"/>
                </a:solidFill>
                <a:ea typeface="Georgia"/>
                <a:cs typeface="Georgia"/>
                <a:sym typeface="Georgia"/>
              </a:rPr>
              <a:t>3. CIVIL PROTECTION DUTIES, TASKS AND RIGHTS </a:t>
            </a:r>
          </a:p>
        </p:txBody>
      </p:sp>
      <p:grpSp>
        <p:nvGrpSpPr>
          <p:cNvPr id="24" name="Group 23">
            <a:extLst>
              <a:ext uri="{FF2B5EF4-FFF2-40B4-BE49-F238E27FC236}">
                <a16:creationId xmlns:a16="http://schemas.microsoft.com/office/drawing/2014/main" id="{36896902-7ABC-05F1-4C83-3F3295D0CBFF}"/>
              </a:ext>
            </a:extLst>
          </p:cNvPr>
          <p:cNvGrpSpPr/>
          <p:nvPr/>
        </p:nvGrpSpPr>
        <p:grpSpPr>
          <a:xfrm>
            <a:off x="7349471" y="130795"/>
            <a:ext cx="4399626" cy="216216"/>
            <a:chOff x="7793031" y="130795"/>
            <a:chExt cx="3714230" cy="217488"/>
          </a:xfrm>
        </p:grpSpPr>
        <p:sp>
          <p:nvSpPr>
            <p:cNvPr id="25" name="Rectangle 24">
              <a:extLst>
                <a:ext uri="{FF2B5EF4-FFF2-40B4-BE49-F238E27FC236}">
                  <a16:creationId xmlns:a16="http://schemas.microsoft.com/office/drawing/2014/main" id="{E20D14D9-7049-62A7-F08B-82061995CB8B}"/>
                </a:ext>
              </a:extLst>
            </p:cNvPr>
            <p:cNvSpPr/>
            <p:nvPr/>
          </p:nvSpPr>
          <p:spPr>
            <a:xfrm>
              <a:off x="7793031" y="130795"/>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effectLst/>
                  <a:uLnTx/>
                  <a:uFillTx/>
                  <a:ea typeface="Georgia"/>
                  <a:cs typeface="Georgia"/>
                  <a:sym typeface="Georgia"/>
                </a:rPr>
                <a:t>3</a:t>
              </a:r>
              <a:r>
                <a:rPr lang="en-GB" sz="800" b="1" kern="0" dirty="0">
                  <a:ea typeface="Georgia"/>
                  <a:cs typeface="Georgia"/>
                  <a:sym typeface="Georgia"/>
                </a:rPr>
                <a:t>.1</a:t>
              </a:r>
              <a:endParaRPr kumimoji="0" lang="en-GB" sz="800" b="1" i="0" u="none" strike="noStrike" kern="0" cap="none" spc="0" normalizeH="0" baseline="0" dirty="0">
                <a:ln>
                  <a:noFill/>
                </a:ln>
                <a:effectLst/>
                <a:uLnTx/>
                <a:uFillTx/>
                <a:ea typeface="Georgia"/>
                <a:cs typeface="Georgia"/>
                <a:sym typeface="Georgia"/>
              </a:endParaRPr>
            </a:p>
          </p:txBody>
        </p:sp>
        <p:sp>
          <p:nvSpPr>
            <p:cNvPr id="31" name="Rectangle 30">
              <a:extLst>
                <a:ext uri="{FF2B5EF4-FFF2-40B4-BE49-F238E27FC236}">
                  <a16:creationId xmlns:a16="http://schemas.microsoft.com/office/drawing/2014/main" id="{3B9010DE-C153-88B3-C126-9FA8AF2BE435}"/>
                </a:ext>
              </a:extLst>
            </p:cNvPr>
            <p:cNvSpPr/>
            <p:nvPr/>
          </p:nvSpPr>
          <p:spPr>
            <a:xfrm>
              <a:off x="11049434" y="130795"/>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solidFill>
                    <a:srgbClr val="A4A3B2"/>
                  </a:solidFill>
                  <a:effectLst/>
                  <a:uLnTx/>
                  <a:uFillTx/>
                  <a:ea typeface="Georgia"/>
                  <a:cs typeface="Georgia"/>
                  <a:sym typeface="Georgia"/>
                </a:rPr>
                <a:t>3</a:t>
              </a:r>
              <a:r>
                <a:rPr lang="en-GB" sz="800" b="1" kern="0" dirty="0">
                  <a:solidFill>
                    <a:srgbClr val="A4A3B2"/>
                  </a:solidFill>
                  <a:ea typeface="Georgia"/>
                  <a:cs typeface="Georgia"/>
                  <a:sym typeface="Georgia"/>
                </a:rPr>
                <a:t>.2</a:t>
              </a:r>
              <a:endParaRPr kumimoji="0" lang="en-GB" sz="800" b="1" i="0" u="none" strike="noStrike" kern="0" cap="none" spc="0" normalizeH="0" baseline="0" dirty="0">
                <a:ln>
                  <a:noFill/>
                </a:ln>
                <a:solidFill>
                  <a:srgbClr val="A4A3B2"/>
                </a:solidFill>
                <a:effectLst/>
                <a:uLnTx/>
                <a:uFillTx/>
                <a:ea typeface="Georgia"/>
                <a:cs typeface="Georgia"/>
                <a:sym typeface="Georgia"/>
              </a:endParaRPr>
            </a:p>
          </p:txBody>
        </p:sp>
        <p:sp>
          <p:nvSpPr>
            <p:cNvPr id="32" name="Rectangle 31">
              <a:extLst>
                <a:ext uri="{FF2B5EF4-FFF2-40B4-BE49-F238E27FC236}">
                  <a16:creationId xmlns:a16="http://schemas.microsoft.com/office/drawing/2014/main" id="{3B8AC96A-7FE9-E68D-5A3A-CE565AE65382}"/>
                </a:ext>
              </a:extLst>
            </p:cNvPr>
            <p:cNvSpPr/>
            <p:nvPr/>
          </p:nvSpPr>
          <p:spPr>
            <a:xfrm>
              <a:off x="8034858" y="130795"/>
              <a:ext cx="2988749"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effectLst/>
                  <a:uLnTx/>
                  <a:uFillTx/>
                  <a:ea typeface="Georgia"/>
                  <a:cs typeface="Georgia"/>
                  <a:sym typeface="Georgia"/>
                </a:rPr>
                <a:t>Duties, Tasks and Rights of State Authorities, Local Governments, </a:t>
              </a:r>
              <a:br>
                <a:rPr lang="en-GB" sz="800" b="1" i="0" u="none" strike="noStrike" kern="0" cap="none" spc="0" normalizeH="0" dirty="0">
                  <a:ln>
                    <a:noFill/>
                  </a:ln>
                  <a:effectLst/>
                  <a:uLnTx/>
                  <a:uFillTx/>
                  <a:ea typeface="Georgia"/>
                  <a:cs typeface="Georgia"/>
                  <a:sym typeface="Georgia"/>
                </a:rPr>
              </a:br>
              <a:r>
                <a:rPr lang="en-GB" sz="800" b="1" i="0" u="none" strike="noStrike" kern="0" cap="none" spc="0" normalizeH="0" dirty="0">
                  <a:ln>
                    <a:noFill/>
                  </a:ln>
                  <a:effectLst/>
                  <a:uLnTx/>
                  <a:uFillTx/>
                  <a:ea typeface="Georgia"/>
                  <a:cs typeface="Georgia"/>
                  <a:sym typeface="Georgia"/>
                </a:rPr>
                <a:t>Legal and Natural Persons in the Field of Civil Protection</a:t>
              </a:r>
              <a:endParaRPr kumimoji="0" lang="en-GB" sz="800" b="1" i="0" u="none" strike="noStrike" kern="0" cap="none" spc="0" normalizeH="0" baseline="0" dirty="0">
                <a:ln>
                  <a:noFill/>
                </a:ln>
                <a:effectLst/>
                <a:uLnTx/>
                <a:uFillTx/>
                <a:ea typeface="Georgia"/>
                <a:cs typeface="Georgia"/>
                <a:sym typeface="Georgia"/>
              </a:endParaRPr>
            </a:p>
          </p:txBody>
        </p:sp>
        <p:sp>
          <p:nvSpPr>
            <p:cNvPr id="33" name="Rectangle 32">
              <a:extLst>
                <a:ext uri="{FF2B5EF4-FFF2-40B4-BE49-F238E27FC236}">
                  <a16:creationId xmlns:a16="http://schemas.microsoft.com/office/drawing/2014/main" id="{637AE733-A24E-8829-33CA-9BF067C3A72F}"/>
                </a:ext>
              </a:extLst>
            </p:cNvPr>
            <p:cNvSpPr/>
            <p:nvPr/>
          </p:nvSpPr>
          <p:spPr>
            <a:xfrm>
              <a:off x="11291261" y="130795"/>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solidFill>
                    <a:srgbClr val="A4A3B2"/>
                  </a:solidFill>
                  <a:effectLst/>
                  <a:uLnTx/>
                  <a:uFillTx/>
                  <a:ea typeface="Georgia"/>
                  <a:cs typeface="Georgia"/>
                  <a:sym typeface="Georgia"/>
                </a:rPr>
                <a:t>3.3</a:t>
              </a:r>
            </a:p>
          </p:txBody>
        </p:sp>
      </p:grpSp>
    </p:spTree>
    <p:extLst>
      <p:ext uri="{BB962C8B-B14F-4D97-AF65-F5344CB8AC3E}">
        <p14:creationId xmlns:p14="http://schemas.microsoft.com/office/powerpoint/2010/main" val="42000589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B8BB040A-1F28-E8F0-94F6-3B3F38E7A6DF}"/>
              </a:ext>
            </a:extLst>
          </p:cNvPr>
          <p:cNvSpPr/>
          <p:nvPr/>
        </p:nvSpPr>
        <p:spPr>
          <a:xfrm>
            <a:off x="0" y="1809614"/>
            <a:ext cx="2754313" cy="504838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7" name="Rectangle 6">
            <a:extLst>
              <a:ext uri="{FF2B5EF4-FFF2-40B4-BE49-F238E27FC236}">
                <a16:creationId xmlns:a16="http://schemas.microsoft.com/office/drawing/2014/main" id="{DB4D91D2-81FB-7B83-092D-AE72336CD33E}"/>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p:txBody>
          <a:bodyPr vert="horz" rtlCol="0">
            <a:normAutofit/>
          </a:bodyPr>
          <a:lstStyle/>
          <a:p>
            <a:pPr rtl="0"/>
            <a:r>
              <a:rPr lang="en-gb" dirty="0"/>
              <a:t>The </a:t>
            </a:r>
            <a:r>
              <a:rPr lang="lv-LV" dirty="0"/>
              <a:t>R</a:t>
            </a:r>
            <a:r>
              <a:rPr lang="en-gb" dirty="0"/>
              <a:t>ole of </a:t>
            </a:r>
            <a:r>
              <a:rPr lang="lv-LV" dirty="0"/>
              <a:t>L</a:t>
            </a:r>
            <a:r>
              <a:rPr lang="en-GB" dirty="0" err="1"/>
              <a:t>ocal</a:t>
            </a:r>
            <a:r>
              <a:rPr lang="en-GB" dirty="0"/>
              <a:t> </a:t>
            </a:r>
            <a:r>
              <a:rPr lang="lv-LV" dirty="0"/>
              <a:t>G</a:t>
            </a:r>
            <a:r>
              <a:rPr lang="en-GB" dirty="0" err="1"/>
              <a:t>overnment</a:t>
            </a:r>
            <a:r>
              <a:rPr lang="lv-LV" dirty="0"/>
              <a:t>s </a:t>
            </a:r>
            <a:r>
              <a:rPr lang="en-gb" dirty="0"/>
              <a:t>in </a:t>
            </a:r>
            <a:r>
              <a:rPr lang="en-US" dirty="0"/>
              <a:t>the </a:t>
            </a:r>
            <a:r>
              <a:rPr lang="lv-LV" dirty="0"/>
              <a:t>S</a:t>
            </a:r>
            <a:r>
              <a:rPr lang="en-US" dirty="0" err="1"/>
              <a:t>ystem</a:t>
            </a:r>
            <a:r>
              <a:rPr lang="en-US" dirty="0"/>
              <a:t> of </a:t>
            </a:r>
            <a:r>
              <a:rPr lang="lv-LV" dirty="0"/>
              <a:t>C</a:t>
            </a:r>
            <a:r>
              <a:rPr lang="en-US" dirty="0" err="1"/>
              <a:t>ivil</a:t>
            </a:r>
            <a:r>
              <a:rPr lang="en-US" dirty="0"/>
              <a:t> </a:t>
            </a:r>
            <a:r>
              <a:rPr lang="lv-LV" dirty="0"/>
              <a:t>P</a:t>
            </a:r>
            <a:r>
              <a:rPr lang="en-US" dirty="0" err="1"/>
              <a:t>rotection</a:t>
            </a:r>
            <a:endParaRPr lang="en-US" dirty="0"/>
          </a:p>
        </p:txBody>
      </p:sp>
      <p:sp>
        <p:nvSpPr>
          <p:cNvPr id="52" name="Slide Number Placeholder 4">
            <a:extLst>
              <a:ext uri="{FF2B5EF4-FFF2-40B4-BE49-F238E27FC236}">
                <a16:creationId xmlns:a16="http://schemas.microsoft.com/office/drawing/2014/main" id="{E1A4A593-700F-87B6-7030-A7A2E1C0E917}"/>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en-GB" smtClean="0"/>
              <a:pPr/>
              <a:t>18</a:t>
            </a:fld>
            <a:endParaRPr lang="en-GB"/>
          </a:p>
        </p:txBody>
      </p:sp>
      <p:pic>
        <p:nvPicPr>
          <p:cNvPr id="12" name="Graphic 11" descr="Court outline">
            <a:extLst>
              <a:ext uri="{FF2B5EF4-FFF2-40B4-BE49-F238E27FC236}">
                <a16:creationId xmlns:a16="http://schemas.microsoft.com/office/drawing/2014/main" id="{6B8E7704-10A8-FE0E-41E3-C8DCF42899B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8200" y="371475"/>
            <a:ext cx="1077913" cy="1076325"/>
          </a:xfrm>
          <a:prstGeom prst="rect">
            <a:avLst/>
          </a:prstGeom>
        </p:spPr>
      </p:pic>
      <p:sp>
        <p:nvSpPr>
          <p:cNvPr id="42" name="Rectangle 41">
            <a:extLst>
              <a:ext uri="{FF2B5EF4-FFF2-40B4-BE49-F238E27FC236}">
                <a16:creationId xmlns:a16="http://schemas.microsoft.com/office/drawing/2014/main" id="{94B70770-26B2-0ED1-1BD9-9046F5F36925}"/>
              </a:ext>
            </a:extLst>
          </p:cNvPr>
          <p:cNvSpPr/>
          <p:nvPr/>
        </p:nvSpPr>
        <p:spPr>
          <a:xfrm>
            <a:off x="0" y="3426965"/>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43" name="Freeform 50">
            <a:extLst>
              <a:ext uri="{FF2B5EF4-FFF2-40B4-BE49-F238E27FC236}">
                <a16:creationId xmlns:a16="http://schemas.microsoft.com/office/drawing/2014/main" id="{0C9D3730-2288-5C9E-5F54-4C95BAB888F4}"/>
              </a:ext>
            </a:extLst>
          </p:cNvPr>
          <p:cNvSpPr>
            <a:spLocks noChangeAspect="1"/>
          </p:cNvSpPr>
          <p:nvPr/>
        </p:nvSpPr>
        <p:spPr bwMode="auto">
          <a:xfrm>
            <a:off x="448735" y="3679474"/>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US" sz="983"/>
          </a:p>
        </p:txBody>
      </p:sp>
      <p:sp>
        <p:nvSpPr>
          <p:cNvPr id="44" name="Google Shape;2685;p25">
            <a:extLst>
              <a:ext uri="{FF2B5EF4-FFF2-40B4-BE49-F238E27FC236}">
                <a16:creationId xmlns:a16="http://schemas.microsoft.com/office/drawing/2014/main" id="{62090AD4-11FC-74BA-275F-B5546FDD793E}"/>
              </a:ext>
            </a:extLst>
          </p:cNvPr>
          <p:cNvSpPr txBox="1"/>
          <p:nvPr/>
        </p:nvSpPr>
        <p:spPr>
          <a:xfrm>
            <a:off x="874395" y="3744908"/>
            <a:ext cx="1624965" cy="152349"/>
          </a:xfrm>
          <a:prstGeom prst="rect">
            <a:avLst/>
          </a:prstGeom>
          <a:noFill/>
          <a:ln>
            <a:noFill/>
          </a:ln>
        </p:spPr>
        <p:txBody>
          <a:bodyPr spcFirstLastPara="1" wrap="square" lIns="0" tIns="0" rIns="72000" bIns="0" rtlCol="0" anchor="ctr" anchorCtr="0">
            <a:spAutoFit/>
          </a:bodyPr>
          <a:lstStyle/>
          <a:p>
            <a:pPr marR="0" lvl="0" algn="l" rtl="0">
              <a:lnSpc>
                <a:spcPct val="90000"/>
              </a:lnSpc>
              <a:spcBef>
                <a:spcPts val="0"/>
              </a:spcBef>
              <a:spcAft>
                <a:spcPts val="0"/>
              </a:spcAft>
              <a:buClr>
                <a:srgbClr val="FFFFFF"/>
              </a:buClr>
              <a:buSzPts val="960"/>
            </a:pPr>
            <a:r>
              <a:rPr lang="en-GB" sz="1100" dirty="0">
                <a:latin typeface="Arial"/>
                <a:ea typeface="Arial"/>
                <a:cs typeface="Arial"/>
                <a:sym typeface="Arial"/>
                <a:hlinkClick r:id="rId5">
                  <a:extLst>
                    <a:ext uri="{A12FA001-AC4F-418D-AE19-62706E023703}">
                      <ahyp:hlinkClr xmlns:ahyp="http://schemas.microsoft.com/office/drawing/2018/hyperlinkcolor" val="tx"/>
                    </a:ext>
                  </a:extLst>
                </a:hlinkClick>
              </a:rPr>
              <a:t>Local Government Law</a:t>
            </a:r>
            <a:endParaRPr lang="lv-LV" sz="1100" dirty="0">
              <a:latin typeface="Arial"/>
              <a:ea typeface="Arial"/>
              <a:cs typeface="Arial"/>
              <a:sym typeface="Arial"/>
            </a:endParaRPr>
          </a:p>
        </p:txBody>
      </p:sp>
      <p:sp>
        <p:nvSpPr>
          <p:cNvPr id="48" name="Rectangle 47">
            <a:extLst>
              <a:ext uri="{FF2B5EF4-FFF2-40B4-BE49-F238E27FC236}">
                <a16:creationId xmlns:a16="http://schemas.microsoft.com/office/drawing/2014/main" id="{458A9D39-1763-4A01-AF9E-B1C36353F958}"/>
              </a:ext>
            </a:extLst>
          </p:cNvPr>
          <p:cNvSpPr/>
          <p:nvPr/>
        </p:nvSpPr>
        <p:spPr>
          <a:xfrm>
            <a:off x="0" y="4406122"/>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49" name="Freeform 50">
            <a:extLst>
              <a:ext uri="{FF2B5EF4-FFF2-40B4-BE49-F238E27FC236}">
                <a16:creationId xmlns:a16="http://schemas.microsoft.com/office/drawing/2014/main" id="{0F8ACA40-EDC2-5091-A86F-3C251100CB36}"/>
              </a:ext>
            </a:extLst>
          </p:cNvPr>
          <p:cNvSpPr>
            <a:spLocks noChangeAspect="1"/>
          </p:cNvSpPr>
          <p:nvPr/>
        </p:nvSpPr>
        <p:spPr bwMode="auto">
          <a:xfrm>
            <a:off x="448735" y="465863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US" sz="983"/>
          </a:p>
        </p:txBody>
      </p:sp>
      <p:sp>
        <p:nvSpPr>
          <p:cNvPr id="50" name="Google Shape;2685;p25">
            <a:extLst>
              <a:ext uri="{FF2B5EF4-FFF2-40B4-BE49-F238E27FC236}">
                <a16:creationId xmlns:a16="http://schemas.microsoft.com/office/drawing/2014/main" id="{5F1E1BEC-B7D2-845F-8A41-1F18EEE148FF}"/>
              </a:ext>
            </a:extLst>
          </p:cNvPr>
          <p:cNvSpPr txBox="1"/>
          <p:nvPr/>
        </p:nvSpPr>
        <p:spPr>
          <a:xfrm>
            <a:off x="874395" y="4571716"/>
            <a:ext cx="1624965" cy="457048"/>
          </a:xfrm>
          <a:prstGeom prst="rect">
            <a:avLst/>
          </a:prstGeom>
          <a:noFill/>
          <a:ln>
            <a:noFill/>
          </a:ln>
        </p:spPr>
        <p:txBody>
          <a:bodyPr spcFirstLastPara="1" wrap="square" lIns="0" tIns="0" rIns="72000" bIns="0" rtlCol="0" anchor="ctr" anchorCtr="0">
            <a:spAutoFit/>
          </a:bodyPr>
          <a:lstStyle/>
          <a:p>
            <a:pPr marR="0" lvl="0" algn="l" rtl="0">
              <a:lnSpc>
                <a:spcPct val="90000"/>
              </a:lnSpc>
              <a:spcBef>
                <a:spcPts val="0"/>
              </a:spcBef>
              <a:spcAft>
                <a:spcPts val="0"/>
              </a:spcAft>
              <a:buClr>
                <a:srgbClr val="FFFFFF"/>
              </a:buClr>
              <a:buSzPts val="960"/>
            </a:pPr>
            <a:r>
              <a:rPr lang="en-US" sz="1100" dirty="0">
                <a:latin typeface="Arial"/>
                <a:ea typeface="Arial"/>
                <a:cs typeface="Arial"/>
                <a:sym typeface="Arial"/>
                <a:hlinkClick r:id="rId6">
                  <a:extLst>
                    <a:ext uri="{A12FA001-AC4F-418D-AE19-62706E023703}">
                      <ahyp:hlinkClr xmlns:ahyp="http://schemas.microsoft.com/office/drawing/2018/hyperlinkcolor" val="tx"/>
                    </a:ext>
                  </a:extLst>
                </a:hlinkClick>
              </a:rPr>
              <a:t>Civil Protection and Disaster Management Law</a:t>
            </a:r>
            <a:endParaRPr lang="en-GB" sz="1100" dirty="0">
              <a:latin typeface="Arial"/>
              <a:ea typeface="Arial"/>
              <a:cs typeface="Arial"/>
              <a:sym typeface="Arial"/>
            </a:endParaRPr>
          </a:p>
        </p:txBody>
      </p:sp>
      <p:sp>
        <p:nvSpPr>
          <p:cNvPr id="51" name="Rectangle 50">
            <a:extLst>
              <a:ext uri="{FF2B5EF4-FFF2-40B4-BE49-F238E27FC236}">
                <a16:creationId xmlns:a16="http://schemas.microsoft.com/office/drawing/2014/main" id="{4BCC7651-2D94-4EDD-7D01-599EB1C9B95D}"/>
              </a:ext>
            </a:extLst>
          </p:cNvPr>
          <p:cNvSpPr/>
          <p:nvPr/>
        </p:nvSpPr>
        <p:spPr>
          <a:xfrm>
            <a:off x="0" y="538527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53" name="Freeform 50">
            <a:extLst>
              <a:ext uri="{FF2B5EF4-FFF2-40B4-BE49-F238E27FC236}">
                <a16:creationId xmlns:a16="http://schemas.microsoft.com/office/drawing/2014/main" id="{64C5E661-92CF-AC65-647D-C02AD464AEA3}"/>
              </a:ext>
            </a:extLst>
          </p:cNvPr>
          <p:cNvSpPr>
            <a:spLocks noChangeAspect="1"/>
          </p:cNvSpPr>
          <p:nvPr/>
        </p:nvSpPr>
        <p:spPr bwMode="auto">
          <a:xfrm>
            <a:off x="448735" y="563778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US" sz="983"/>
          </a:p>
        </p:txBody>
      </p:sp>
      <p:sp>
        <p:nvSpPr>
          <p:cNvPr id="55" name="Google Shape;2685;p25">
            <a:extLst>
              <a:ext uri="{FF2B5EF4-FFF2-40B4-BE49-F238E27FC236}">
                <a16:creationId xmlns:a16="http://schemas.microsoft.com/office/drawing/2014/main" id="{B54FF544-5758-B294-9894-EDEE4007709B}"/>
              </a:ext>
            </a:extLst>
          </p:cNvPr>
          <p:cNvSpPr txBox="1"/>
          <p:nvPr/>
        </p:nvSpPr>
        <p:spPr>
          <a:xfrm>
            <a:off x="874395" y="5627047"/>
            <a:ext cx="1624965" cy="304699"/>
          </a:xfrm>
          <a:prstGeom prst="rect">
            <a:avLst/>
          </a:prstGeom>
          <a:noFill/>
          <a:ln>
            <a:noFill/>
          </a:ln>
        </p:spPr>
        <p:txBody>
          <a:bodyPr spcFirstLastPara="1" wrap="square" lIns="0" tIns="0" rIns="72000" bIns="0" rtlCol="0" anchor="ctr" anchorCtr="0">
            <a:spAutoFit/>
          </a:bodyPr>
          <a:lstStyle/>
          <a:p>
            <a:pPr marR="0" lvl="0" algn="l" rtl="0">
              <a:lnSpc>
                <a:spcPct val="90000"/>
              </a:lnSpc>
              <a:spcBef>
                <a:spcPts val="0"/>
              </a:spcBef>
              <a:spcAft>
                <a:spcPts val="0"/>
              </a:spcAft>
              <a:buClr>
                <a:srgbClr val="FFFFFF"/>
              </a:buClr>
              <a:buSzPts val="960"/>
            </a:pPr>
            <a:r>
              <a:rPr lang="en-US" sz="1100" dirty="0">
                <a:latin typeface="Arial"/>
                <a:ea typeface="Arial"/>
                <a:cs typeface="Arial"/>
                <a:sym typeface="Arial"/>
                <a:hlinkClick r:id="rId7">
                  <a:extLst>
                    <a:ext uri="{A12FA001-AC4F-418D-AE19-62706E023703}">
                      <ahyp:hlinkClr xmlns:ahyp="http://schemas.microsoft.com/office/drawing/2018/hyperlinkcolor" val="tx"/>
                    </a:ext>
                  </a:extLst>
                </a:hlinkClick>
              </a:rPr>
              <a:t>On the State Civil Protection Plan</a:t>
            </a:r>
            <a:endParaRPr lang="en-GB" sz="1100" dirty="0">
              <a:latin typeface="Arial"/>
              <a:ea typeface="Arial"/>
              <a:cs typeface="Arial"/>
              <a:sym typeface="Arial"/>
            </a:endParaRPr>
          </a:p>
        </p:txBody>
      </p:sp>
      <p:sp>
        <p:nvSpPr>
          <p:cNvPr id="13" name="Google Shape;112;p22">
            <a:extLst>
              <a:ext uri="{FF2B5EF4-FFF2-40B4-BE49-F238E27FC236}">
                <a16:creationId xmlns:a16="http://schemas.microsoft.com/office/drawing/2014/main" id="{4E3E5527-6271-6478-C631-96B52EBCD972}"/>
              </a:ext>
            </a:extLst>
          </p:cNvPr>
          <p:cNvSpPr/>
          <p:nvPr/>
        </p:nvSpPr>
        <p:spPr>
          <a:xfrm>
            <a:off x="7501676" y="3523070"/>
            <a:ext cx="4247450" cy="616570"/>
          </a:xfrm>
          <a:prstGeom prst="rect">
            <a:avLst/>
          </a:prstGeom>
          <a:solidFill>
            <a:schemeClr val="bg1">
              <a:lumMod val="8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en-gb" sz="1100" dirty="0" err="1"/>
              <a:t>Jūrmala</a:t>
            </a:r>
            <a:r>
              <a:rPr lang="en-gb" sz="1100" dirty="0"/>
              <a:t> City Council has submitted a project "Measures to </a:t>
            </a:r>
            <a:r>
              <a:rPr lang="lv-LV" sz="1100" dirty="0"/>
              <a:t>P</a:t>
            </a:r>
            <a:r>
              <a:rPr lang="en-gb" sz="1100" dirty="0" err="1"/>
              <a:t>revent</a:t>
            </a:r>
            <a:r>
              <a:rPr lang="en-gb" sz="1100" dirty="0"/>
              <a:t> </a:t>
            </a:r>
            <a:r>
              <a:rPr lang="lv-LV" sz="1100" dirty="0"/>
              <a:t>F</a:t>
            </a:r>
            <a:r>
              <a:rPr lang="en-gb" sz="1100" dirty="0" err="1"/>
              <a:t>lood</a:t>
            </a:r>
            <a:r>
              <a:rPr lang="en-gb" sz="1100" dirty="0"/>
              <a:t> and </a:t>
            </a:r>
            <a:r>
              <a:rPr lang="lv-LV" sz="1100" dirty="0"/>
              <a:t>C</a:t>
            </a:r>
            <a:r>
              <a:rPr lang="en-gb" sz="1100" dirty="0" err="1"/>
              <a:t>oastal</a:t>
            </a:r>
            <a:r>
              <a:rPr lang="en-gb" sz="1100" dirty="0"/>
              <a:t> </a:t>
            </a:r>
            <a:r>
              <a:rPr lang="lv-LV" sz="1100" dirty="0"/>
              <a:t>E</a:t>
            </a:r>
            <a:r>
              <a:rPr lang="en-gb" sz="1100" dirty="0" err="1"/>
              <a:t>rosion</a:t>
            </a:r>
            <a:r>
              <a:rPr lang="en-gb" sz="1100" dirty="0"/>
              <a:t> </a:t>
            </a:r>
            <a:r>
              <a:rPr lang="lv-LV" sz="1100" dirty="0"/>
              <a:t>R</a:t>
            </a:r>
            <a:r>
              <a:rPr lang="en-gb" sz="1100" dirty="0" err="1"/>
              <a:t>isks</a:t>
            </a:r>
            <a:r>
              <a:rPr lang="en-gb" sz="1100" dirty="0"/>
              <a:t> </a:t>
            </a:r>
            <a:r>
              <a:rPr lang="lv-LV" sz="1100" dirty="0"/>
              <a:t>F</a:t>
            </a:r>
            <a:r>
              <a:rPr lang="en-gb" sz="1100" dirty="0"/>
              <a:t>rom the </a:t>
            </a:r>
            <a:r>
              <a:rPr lang="en-gb" sz="1100" dirty="0" err="1"/>
              <a:t>Lielupe</a:t>
            </a:r>
            <a:r>
              <a:rPr lang="en-gb" sz="1100" dirty="0"/>
              <a:t> River in </a:t>
            </a:r>
            <a:r>
              <a:rPr lang="en-gb" sz="1100" dirty="0" err="1"/>
              <a:t>Dubulti-Majoros-Dzintari</a:t>
            </a:r>
            <a:r>
              <a:rPr lang="en-gb" sz="1100" dirty="0"/>
              <a:t>" </a:t>
            </a:r>
          </a:p>
        </p:txBody>
      </p:sp>
      <p:sp>
        <p:nvSpPr>
          <p:cNvPr id="15" name="Google Shape;112;p22">
            <a:extLst>
              <a:ext uri="{FF2B5EF4-FFF2-40B4-BE49-F238E27FC236}">
                <a16:creationId xmlns:a16="http://schemas.microsoft.com/office/drawing/2014/main" id="{D57E481A-9A77-26ED-0847-5E6580CE932B}"/>
              </a:ext>
            </a:extLst>
          </p:cNvPr>
          <p:cNvSpPr/>
          <p:nvPr/>
        </p:nvSpPr>
        <p:spPr>
          <a:xfrm>
            <a:off x="7501676" y="4292463"/>
            <a:ext cx="4247450" cy="617250"/>
          </a:xfrm>
          <a:prstGeom prst="rect">
            <a:avLst/>
          </a:prstGeom>
          <a:solidFill>
            <a:schemeClr val="bg1">
              <a:lumMod val="8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en-gb" sz="1100" dirty="0"/>
              <a:t>A total of €1.4 million has been paid to residents of </a:t>
            </a:r>
            <a:r>
              <a:rPr lang="en-gb" sz="1100" dirty="0" err="1"/>
              <a:t>Dobele</a:t>
            </a:r>
            <a:r>
              <a:rPr lang="en-gb" sz="1100" dirty="0"/>
              <a:t> </a:t>
            </a:r>
            <a:r>
              <a:rPr lang="lv-LV" sz="1100" dirty="0" err="1"/>
              <a:t>region</a:t>
            </a:r>
            <a:r>
              <a:rPr lang="en-gb" sz="1100" dirty="0"/>
              <a:t> </a:t>
            </a:r>
            <a:r>
              <a:rPr lang="lv-LV" sz="1100" dirty="0" err="1"/>
              <a:t>for</a:t>
            </a:r>
            <a:r>
              <a:rPr lang="lv-LV" sz="1100" dirty="0"/>
              <a:t> the </a:t>
            </a:r>
            <a:r>
              <a:rPr lang="en-US" sz="1100" dirty="0"/>
              <a:t>elimination of </a:t>
            </a:r>
            <a:r>
              <a:rPr lang="lv-LV" sz="1100" dirty="0" err="1"/>
              <a:t>storm's</a:t>
            </a:r>
            <a:r>
              <a:rPr lang="lv-LV" sz="1100" dirty="0"/>
              <a:t> </a:t>
            </a:r>
            <a:r>
              <a:rPr lang="en-US" sz="1100" dirty="0"/>
              <a:t>consequences and recovery measures</a:t>
            </a:r>
          </a:p>
        </p:txBody>
      </p:sp>
      <p:sp>
        <p:nvSpPr>
          <p:cNvPr id="17" name="Google Shape;112;p22">
            <a:extLst>
              <a:ext uri="{FF2B5EF4-FFF2-40B4-BE49-F238E27FC236}">
                <a16:creationId xmlns:a16="http://schemas.microsoft.com/office/drawing/2014/main" id="{A257AAD7-D891-C7D7-AABB-C05923B317BC}"/>
              </a:ext>
            </a:extLst>
          </p:cNvPr>
          <p:cNvSpPr/>
          <p:nvPr/>
        </p:nvSpPr>
        <p:spPr>
          <a:xfrm>
            <a:off x="7501676" y="5028765"/>
            <a:ext cx="4247450" cy="1138152"/>
          </a:xfrm>
          <a:prstGeom prst="rect">
            <a:avLst/>
          </a:prstGeom>
          <a:solidFill>
            <a:schemeClr val="bg1">
              <a:lumMod val="8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en-gb" sz="1100" dirty="0"/>
              <a:t>Riga City Council has launched a public awareness campaign and a series of eight seminars on civil protection, with the first seminar providing practical information on evacuation, the Riga Civil Protection Plan and other important personal protection </a:t>
            </a:r>
            <a:r>
              <a:rPr lang="lv-LV" sz="1100" dirty="0" err="1"/>
              <a:t>topics</a:t>
            </a:r>
            <a:endParaRPr lang="en-gb" sz="1100" dirty="0"/>
          </a:p>
        </p:txBody>
      </p:sp>
      <p:sp>
        <p:nvSpPr>
          <p:cNvPr id="18" name="Google Shape;112;p22">
            <a:extLst>
              <a:ext uri="{FF2B5EF4-FFF2-40B4-BE49-F238E27FC236}">
                <a16:creationId xmlns:a16="http://schemas.microsoft.com/office/drawing/2014/main" id="{ECEE2DB2-6636-EA79-05B4-D5307D978D12}"/>
              </a:ext>
            </a:extLst>
          </p:cNvPr>
          <p:cNvSpPr/>
          <p:nvPr/>
        </p:nvSpPr>
        <p:spPr>
          <a:xfrm>
            <a:off x="3102014" y="3522078"/>
            <a:ext cx="4247449" cy="771377"/>
          </a:xfrm>
          <a:prstGeom prst="rect">
            <a:avLst/>
          </a:prstGeom>
          <a:solidFill>
            <a:schemeClr val="bg1">
              <a:lumMod val="9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lv-LV" sz="1100" dirty="0"/>
              <a:t>D</a:t>
            </a:r>
            <a:r>
              <a:rPr lang="en-US" sz="1100" dirty="0" err="1"/>
              <a:t>etermin</a:t>
            </a:r>
            <a:r>
              <a:rPr lang="lv-LV" sz="1100" dirty="0"/>
              <a:t>ing</a:t>
            </a:r>
            <a:r>
              <a:rPr lang="en-US" sz="1100" dirty="0"/>
              <a:t> the preventive, preparedness, response and elimination of consequences measures</a:t>
            </a:r>
            <a:r>
              <a:rPr lang="lv-LV" sz="1100" dirty="0"/>
              <a:t>, </a:t>
            </a:r>
            <a:r>
              <a:rPr lang="lv-LV" sz="1100" dirty="0" err="1"/>
              <a:t>based</a:t>
            </a:r>
            <a:r>
              <a:rPr lang="lv-LV" sz="1100" dirty="0"/>
              <a:t> </a:t>
            </a:r>
            <a:r>
              <a:rPr lang="lv-LV" sz="1100" dirty="0" err="1"/>
              <a:t>on</a:t>
            </a:r>
            <a:r>
              <a:rPr lang="lv-LV" sz="1100" dirty="0"/>
              <a:t> risk </a:t>
            </a:r>
            <a:r>
              <a:rPr lang="lv-LV" sz="1100" dirty="0" err="1"/>
              <a:t>assessment</a:t>
            </a:r>
            <a:endParaRPr lang="en-gb" sz="1100" dirty="0"/>
          </a:p>
        </p:txBody>
      </p:sp>
      <p:sp>
        <p:nvSpPr>
          <p:cNvPr id="19" name="Google Shape;112;p22">
            <a:extLst>
              <a:ext uri="{FF2B5EF4-FFF2-40B4-BE49-F238E27FC236}">
                <a16:creationId xmlns:a16="http://schemas.microsoft.com/office/drawing/2014/main" id="{7CF15FEA-F012-BC6C-A81F-7F890111FB8A}"/>
              </a:ext>
            </a:extLst>
          </p:cNvPr>
          <p:cNvSpPr/>
          <p:nvPr/>
        </p:nvSpPr>
        <p:spPr>
          <a:xfrm>
            <a:off x="3102014" y="4453546"/>
            <a:ext cx="4247449" cy="770067"/>
          </a:xfrm>
          <a:prstGeom prst="rect">
            <a:avLst/>
          </a:prstGeom>
          <a:solidFill>
            <a:schemeClr val="bg1">
              <a:lumMod val="9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lv-LV" sz="1100" dirty="0"/>
              <a:t>A</a:t>
            </a:r>
            <a:r>
              <a:rPr lang="en-US" sz="1100" dirty="0" err="1"/>
              <a:t>fter</a:t>
            </a:r>
            <a:r>
              <a:rPr lang="en-US" sz="1100" dirty="0"/>
              <a:t> the disaster, in co-operation with other authorities </a:t>
            </a:r>
            <a:r>
              <a:rPr lang="en-US" sz="1100" dirty="0" err="1"/>
              <a:t>determin</a:t>
            </a:r>
            <a:r>
              <a:rPr lang="lv-LV" sz="1100" dirty="0"/>
              <a:t>ing</a:t>
            </a:r>
            <a:r>
              <a:rPr lang="en-US" sz="1100" dirty="0"/>
              <a:t> and perform</a:t>
            </a:r>
            <a:r>
              <a:rPr lang="lv-LV" sz="1100" dirty="0"/>
              <a:t>ing</a:t>
            </a:r>
            <a:r>
              <a:rPr lang="en-US" sz="1100" dirty="0"/>
              <a:t> recovery measures</a:t>
            </a:r>
          </a:p>
        </p:txBody>
      </p:sp>
      <p:sp>
        <p:nvSpPr>
          <p:cNvPr id="20" name="Google Shape;112;p22">
            <a:extLst>
              <a:ext uri="{FF2B5EF4-FFF2-40B4-BE49-F238E27FC236}">
                <a16:creationId xmlns:a16="http://schemas.microsoft.com/office/drawing/2014/main" id="{4520FCD8-1470-9338-038A-300CF3CA636D}"/>
              </a:ext>
            </a:extLst>
          </p:cNvPr>
          <p:cNvSpPr/>
          <p:nvPr/>
        </p:nvSpPr>
        <p:spPr>
          <a:xfrm>
            <a:off x="3102014" y="5396120"/>
            <a:ext cx="4247449" cy="770067"/>
          </a:xfrm>
          <a:prstGeom prst="rect">
            <a:avLst/>
          </a:prstGeom>
          <a:solidFill>
            <a:schemeClr val="bg1">
              <a:lumMod val="9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en-US" sz="1100" dirty="0"/>
              <a:t>Providing civil protection education</a:t>
            </a:r>
            <a:r>
              <a:rPr lang="lv-LV" sz="1100" dirty="0"/>
              <a:t> </a:t>
            </a:r>
            <a:r>
              <a:rPr lang="lv-LV" sz="1100" dirty="0" err="1"/>
              <a:t>and</a:t>
            </a:r>
            <a:r>
              <a:rPr lang="lv-LV" sz="1100" dirty="0"/>
              <a:t> </a:t>
            </a:r>
            <a:r>
              <a:rPr lang="lv-LV" sz="1100" dirty="0" err="1"/>
              <a:t>safety</a:t>
            </a:r>
            <a:r>
              <a:rPr lang="en-US" sz="1100" dirty="0"/>
              <a:t> to employees and the public</a:t>
            </a:r>
          </a:p>
        </p:txBody>
      </p:sp>
      <p:sp>
        <p:nvSpPr>
          <p:cNvPr id="21" name="Google Shape;118;p22">
            <a:extLst>
              <a:ext uri="{FF2B5EF4-FFF2-40B4-BE49-F238E27FC236}">
                <a16:creationId xmlns:a16="http://schemas.microsoft.com/office/drawing/2014/main" id="{915E95F6-1BAC-9B66-95FA-8BD5A5DD34DA}"/>
              </a:ext>
            </a:extLst>
          </p:cNvPr>
          <p:cNvSpPr txBox="1"/>
          <p:nvPr/>
        </p:nvSpPr>
        <p:spPr>
          <a:xfrm>
            <a:off x="3102014" y="1819275"/>
            <a:ext cx="8647113" cy="432000"/>
          </a:xfrm>
          <a:prstGeom prst="rect">
            <a:avLst/>
          </a:prstGeom>
          <a:solidFill>
            <a:schemeClr val="bg1">
              <a:lumMod val="95000"/>
            </a:schemeClr>
          </a:solidFill>
          <a:ln>
            <a:noFill/>
          </a:ln>
        </p:spPr>
        <p:txBody>
          <a:bodyPr spcFirstLastPara="1" wrap="square" lIns="612000" tIns="72000" rIns="72000" bIns="72000" rtlCol="0" anchor="ctr" anchorCtr="0">
            <a:noAutofit/>
          </a:bodyPr>
          <a:lstStyle/>
          <a:p>
            <a:pPr rtl="0">
              <a:lnSpc>
                <a:spcPct val="100000"/>
              </a:lnSpc>
              <a:buSzPct val="100000"/>
            </a:pPr>
            <a:r>
              <a:rPr lang="en-gb" sz="1400"/>
              <a:t>Level</a:t>
            </a:r>
            <a:r>
              <a:rPr lang="en-gb" sz="1400" b="1"/>
              <a:t>: </a:t>
            </a:r>
            <a:r>
              <a:rPr lang="en-gb" sz="1400" b="1">
                <a:solidFill>
                  <a:schemeClr val="bg1">
                    <a:lumMod val="65000"/>
                  </a:schemeClr>
                </a:solidFill>
              </a:rPr>
              <a:t>C</a:t>
            </a:r>
            <a:r>
              <a:rPr lang="en-gb" sz="1400">
                <a:solidFill>
                  <a:schemeClr val="bg1">
                    <a:lumMod val="65000"/>
                  </a:schemeClr>
                </a:solidFill>
              </a:rPr>
              <a:t>ountry</a:t>
            </a:r>
            <a:r>
              <a:rPr lang="en-gb" sz="1400"/>
              <a:t> </a:t>
            </a:r>
            <a:r>
              <a:rPr lang="en-gb" sz="1400">
                <a:solidFill>
                  <a:schemeClr val="bg1">
                    <a:lumMod val="65000"/>
                  </a:schemeClr>
                </a:solidFill>
              </a:rPr>
              <a:t>| </a:t>
            </a:r>
            <a:r>
              <a:rPr lang="en-gb" sz="1400" b="1"/>
              <a:t>Municipal </a:t>
            </a:r>
            <a:r>
              <a:rPr lang="en-gb" sz="1400">
                <a:solidFill>
                  <a:schemeClr val="bg1">
                    <a:lumMod val="65000"/>
                  </a:schemeClr>
                </a:solidFill>
              </a:rPr>
              <a:t>| Local</a:t>
            </a:r>
            <a:endParaRPr lang="lv-LV" sz="1400">
              <a:solidFill>
                <a:schemeClr val="bg1">
                  <a:lumMod val="65000"/>
                </a:schemeClr>
              </a:solidFill>
            </a:endParaRPr>
          </a:p>
        </p:txBody>
      </p:sp>
      <p:sp>
        <p:nvSpPr>
          <p:cNvPr id="22" name="Google Shape;118;p22">
            <a:extLst>
              <a:ext uri="{FF2B5EF4-FFF2-40B4-BE49-F238E27FC236}">
                <a16:creationId xmlns:a16="http://schemas.microsoft.com/office/drawing/2014/main" id="{7B0009E8-CA4A-FE4E-8D4F-BF2F3A84DE2A}"/>
              </a:ext>
            </a:extLst>
          </p:cNvPr>
          <p:cNvSpPr txBox="1"/>
          <p:nvPr/>
        </p:nvSpPr>
        <p:spPr>
          <a:xfrm>
            <a:off x="3536535" y="1819275"/>
            <a:ext cx="72000" cy="432000"/>
          </a:xfrm>
          <a:prstGeom prst="rect">
            <a:avLst/>
          </a:prstGeom>
          <a:solidFill>
            <a:srgbClr val="CFD6E8"/>
          </a:solidFill>
          <a:ln>
            <a:noFill/>
          </a:ln>
        </p:spPr>
        <p:txBody>
          <a:bodyPr spcFirstLastPara="1" wrap="square" lIns="72000" tIns="72000" rIns="72000" bIns="72000" rtlCol="0" anchor="ctr" anchorCtr="0">
            <a:noAutofit/>
          </a:bodyPr>
          <a:lstStyle/>
          <a:p>
            <a:pPr rtl="0"/>
            <a:endParaRPr sz="1400" b="1">
              <a:solidFill>
                <a:schemeClr val="lt1"/>
              </a:solidFill>
            </a:endParaRPr>
          </a:p>
        </p:txBody>
      </p:sp>
      <p:sp>
        <p:nvSpPr>
          <p:cNvPr id="23" name="Google Shape;118;p22">
            <a:extLst>
              <a:ext uri="{FF2B5EF4-FFF2-40B4-BE49-F238E27FC236}">
                <a16:creationId xmlns:a16="http://schemas.microsoft.com/office/drawing/2014/main" id="{9798DF62-BCB3-E6A2-3321-B3FAC1A0AD67}"/>
              </a:ext>
            </a:extLst>
          </p:cNvPr>
          <p:cNvSpPr txBox="1"/>
          <p:nvPr/>
        </p:nvSpPr>
        <p:spPr>
          <a:xfrm>
            <a:off x="3102014" y="2396509"/>
            <a:ext cx="8647113" cy="432000"/>
          </a:xfrm>
          <a:prstGeom prst="rect">
            <a:avLst/>
          </a:prstGeom>
          <a:solidFill>
            <a:schemeClr val="bg1">
              <a:lumMod val="95000"/>
            </a:schemeClr>
          </a:solidFill>
          <a:ln>
            <a:noFill/>
          </a:ln>
        </p:spPr>
        <p:txBody>
          <a:bodyPr spcFirstLastPara="1" wrap="square" lIns="612000" tIns="72000" rIns="72000" bIns="72000" rtlCol="0" anchor="ctr" anchorCtr="0">
            <a:noAutofit/>
          </a:bodyPr>
          <a:lstStyle/>
          <a:p>
            <a:pPr rtl="0">
              <a:buSzPct val="100000"/>
            </a:pPr>
            <a:r>
              <a:rPr lang="en-gb" sz="1400"/>
              <a:t>The role of management: </a:t>
            </a:r>
            <a:r>
              <a:rPr lang="en-gb" sz="1400" b="1"/>
              <a:t>Decision-making </a:t>
            </a:r>
            <a:r>
              <a:rPr lang="en-gb" sz="1400">
                <a:solidFill>
                  <a:schemeClr val="bg1">
                    <a:lumMod val="65000"/>
                  </a:schemeClr>
                </a:solidFill>
              </a:rPr>
              <a:t>| Coordination | Support | Infrastructure </a:t>
            </a:r>
            <a:endParaRPr lang="lv-LV" sz="1400" dirty="0">
              <a:solidFill>
                <a:schemeClr val="bg1">
                  <a:lumMod val="65000"/>
                </a:schemeClr>
              </a:solidFill>
            </a:endParaRPr>
          </a:p>
        </p:txBody>
      </p:sp>
      <p:sp>
        <p:nvSpPr>
          <p:cNvPr id="24" name="Google Shape;118;p22">
            <a:extLst>
              <a:ext uri="{FF2B5EF4-FFF2-40B4-BE49-F238E27FC236}">
                <a16:creationId xmlns:a16="http://schemas.microsoft.com/office/drawing/2014/main" id="{1E4E6BE5-52A1-2D92-2B24-7A819F5C44D6}"/>
              </a:ext>
            </a:extLst>
          </p:cNvPr>
          <p:cNvSpPr txBox="1"/>
          <p:nvPr/>
        </p:nvSpPr>
        <p:spPr>
          <a:xfrm>
            <a:off x="3536535" y="2396509"/>
            <a:ext cx="72000" cy="432000"/>
          </a:xfrm>
          <a:prstGeom prst="rect">
            <a:avLst/>
          </a:prstGeom>
          <a:solidFill>
            <a:srgbClr val="CFD6E8"/>
          </a:solidFill>
          <a:ln>
            <a:noFill/>
          </a:ln>
        </p:spPr>
        <p:txBody>
          <a:bodyPr spcFirstLastPara="1" wrap="square" lIns="72000" tIns="72000" rIns="72000" bIns="72000" rtlCol="0" anchor="ctr" anchorCtr="0">
            <a:noAutofit/>
          </a:bodyPr>
          <a:lstStyle/>
          <a:p>
            <a:pPr rtl="0"/>
            <a:endParaRPr sz="1400" b="1">
              <a:solidFill>
                <a:schemeClr val="lt1"/>
              </a:solidFill>
            </a:endParaRPr>
          </a:p>
        </p:txBody>
      </p:sp>
      <p:sp>
        <p:nvSpPr>
          <p:cNvPr id="25" name="Google Shape;118;p22">
            <a:extLst>
              <a:ext uri="{FF2B5EF4-FFF2-40B4-BE49-F238E27FC236}">
                <a16:creationId xmlns:a16="http://schemas.microsoft.com/office/drawing/2014/main" id="{0EED5E15-2190-44D6-5A7D-2D7B3548520B}"/>
              </a:ext>
            </a:extLst>
          </p:cNvPr>
          <p:cNvSpPr txBox="1"/>
          <p:nvPr/>
        </p:nvSpPr>
        <p:spPr>
          <a:xfrm>
            <a:off x="3102015" y="2959293"/>
            <a:ext cx="4247450" cy="432000"/>
          </a:xfrm>
          <a:prstGeom prst="rect">
            <a:avLst/>
          </a:prstGeom>
          <a:solidFill>
            <a:schemeClr val="bg1">
              <a:lumMod val="95000"/>
            </a:schemeClr>
          </a:solidFill>
          <a:ln>
            <a:noFill/>
          </a:ln>
        </p:spPr>
        <p:txBody>
          <a:bodyPr spcFirstLastPara="1" wrap="square" lIns="612000" tIns="72000" rIns="72000" bIns="72000" rtlCol="0" anchor="ctr" anchorCtr="0">
            <a:noAutofit/>
          </a:bodyPr>
          <a:lstStyle/>
          <a:p>
            <a:pPr rtl="0">
              <a:lnSpc>
                <a:spcPct val="100000"/>
              </a:lnSpc>
              <a:buSzPct val="100000"/>
            </a:pPr>
            <a:r>
              <a:rPr lang="en-gb" sz="1400" b="1"/>
              <a:t>Key forms of involvement: </a:t>
            </a:r>
          </a:p>
        </p:txBody>
      </p:sp>
      <p:sp>
        <p:nvSpPr>
          <p:cNvPr id="26" name="Google Shape;118;p22">
            <a:extLst>
              <a:ext uri="{FF2B5EF4-FFF2-40B4-BE49-F238E27FC236}">
                <a16:creationId xmlns:a16="http://schemas.microsoft.com/office/drawing/2014/main" id="{547F101C-66C2-B8D8-C465-2D2B68BFD447}"/>
              </a:ext>
            </a:extLst>
          </p:cNvPr>
          <p:cNvSpPr txBox="1"/>
          <p:nvPr/>
        </p:nvSpPr>
        <p:spPr>
          <a:xfrm>
            <a:off x="3536535" y="2959293"/>
            <a:ext cx="72000" cy="432000"/>
          </a:xfrm>
          <a:prstGeom prst="rect">
            <a:avLst/>
          </a:prstGeom>
          <a:solidFill>
            <a:srgbClr val="CFD6E8"/>
          </a:solidFill>
          <a:ln>
            <a:noFill/>
          </a:ln>
        </p:spPr>
        <p:txBody>
          <a:bodyPr spcFirstLastPara="1" wrap="square" lIns="72000" tIns="72000" rIns="72000" bIns="72000" rtlCol="0" anchor="ctr" anchorCtr="0">
            <a:noAutofit/>
          </a:bodyPr>
          <a:lstStyle/>
          <a:p>
            <a:pPr rtl="0"/>
            <a:endParaRPr sz="1400" b="1">
              <a:solidFill>
                <a:schemeClr val="lt1"/>
              </a:solidFill>
            </a:endParaRPr>
          </a:p>
        </p:txBody>
      </p:sp>
      <p:sp>
        <p:nvSpPr>
          <p:cNvPr id="27" name="Google Shape;118;p22">
            <a:extLst>
              <a:ext uri="{FF2B5EF4-FFF2-40B4-BE49-F238E27FC236}">
                <a16:creationId xmlns:a16="http://schemas.microsoft.com/office/drawing/2014/main" id="{656B0B28-CA48-6500-01DD-AD9C4AB65491}"/>
              </a:ext>
            </a:extLst>
          </p:cNvPr>
          <p:cNvSpPr txBox="1"/>
          <p:nvPr/>
        </p:nvSpPr>
        <p:spPr>
          <a:xfrm>
            <a:off x="7501676" y="2959293"/>
            <a:ext cx="4247450" cy="432000"/>
          </a:xfrm>
          <a:prstGeom prst="rect">
            <a:avLst/>
          </a:prstGeom>
          <a:solidFill>
            <a:schemeClr val="bg1">
              <a:lumMod val="95000"/>
            </a:schemeClr>
          </a:solidFill>
          <a:ln>
            <a:noFill/>
          </a:ln>
        </p:spPr>
        <p:txBody>
          <a:bodyPr spcFirstLastPara="1" wrap="square" lIns="612000" tIns="72000" rIns="72000" bIns="72000" rtlCol="0" anchor="ctr" anchorCtr="0">
            <a:noAutofit/>
          </a:bodyPr>
          <a:lstStyle/>
          <a:p>
            <a:pPr rtl="0">
              <a:lnSpc>
                <a:spcPct val="100000"/>
              </a:lnSpc>
              <a:buSzPct val="100000"/>
            </a:pPr>
            <a:r>
              <a:rPr lang="en-gb" sz="1400" b="1"/>
              <a:t>Example</a:t>
            </a:r>
          </a:p>
        </p:txBody>
      </p:sp>
      <p:sp>
        <p:nvSpPr>
          <p:cNvPr id="28" name="Google Shape;118;p22">
            <a:extLst>
              <a:ext uri="{FF2B5EF4-FFF2-40B4-BE49-F238E27FC236}">
                <a16:creationId xmlns:a16="http://schemas.microsoft.com/office/drawing/2014/main" id="{3F40BA04-3DB6-092D-FE10-1102B5BC8F3B}"/>
              </a:ext>
            </a:extLst>
          </p:cNvPr>
          <p:cNvSpPr txBox="1"/>
          <p:nvPr/>
        </p:nvSpPr>
        <p:spPr>
          <a:xfrm>
            <a:off x="7936196" y="2959293"/>
            <a:ext cx="72000" cy="432000"/>
          </a:xfrm>
          <a:prstGeom prst="rect">
            <a:avLst/>
          </a:prstGeom>
          <a:solidFill>
            <a:srgbClr val="CFD6E8"/>
          </a:solidFill>
          <a:ln>
            <a:noFill/>
          </a:ln>
        </p:spPr>
        <p:txBody>
          <a:bodyPr spcFirstLastPara="1" wrap="square" lIns="72000" tIns="72000" rIns="72000" bIns="72000" rtlCol="0" anchor="ctr" anchorCtr="0">
            <a:noAutofit/>
          </a:bodyPr>
          <a:lstStyle/>
          <a:p>
            <a:pPr rtl="0"/>
            <a:endParaRPr sz="1400" b="1">
              <a:solidFill>
                <a:schemeClr val="lt1"/>
              </a:solidFill>
            </a:endParaRPr>
          </a:p>
        </p:txBody>
      </p:sp>
      <p:sp>
        <p:nvSpPr>
          <p:cNvPr id="29" name="Freeform 17">
            <a:extLst>
              <a:ext uri="{FF2B5EF4-FFF2-40B4-BE49-F238E27FC236}">
                <a16:creationId xmlns:a16="http://schemas.microsoft.com/office/drawing/2014/main" id="{D67771C3-D40E-D1A4-EE41-288F1E14C7FB}"/>
              </a:ext>
            </a:extLst>
          </p:cNvPr>
          <p:cNvSpPr/>
          <p:nvPr/>
        </p:nvSpPr>
        <p:spPr>
          <a:xfrm>
            <a:off x="3173089" y="3763304"/>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sp>
        <p:nvSpPr>
          <p:cNvPr id="36" name="Freeform 17">
            <a:extLst>
              <a:ext uri="{FF2B5EF4-FFF2-40B4-BE49-F238E27FC236}">
                <a16:creationId xmlns:a16="http://schemas.microsoft.com/office/drawing/2014/main" id="{9B4B6722-3D5A-8D4A-BC2D-7A70DB6F8FC7}"/>
              </a:ext>
            </a:extLst>
          </p:cNvPr>
          <p:cNvSpPr/>
          <p:nvPr/>
        </p:nvSpPr>
        <p:spPr>
          <a:xfrm>
            <a:off x="3173089" y="5636691"/>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sp>
        <p:nvSpPr>
          <p:cNvPr id="37" name="Freeform 17">
            <a:extLst>
              <a:ext uri="{FF2B5EF4-FFF2-40B4-BE49-F238E27FC236}">
                <a16:creationId xmlns:a16="http://schemas.microsoft.com/office/drawing/2014/main" id="{62D152B1-9402-8055-E655-2EF378CFCB4E}"/>
              </a:ext>
            </a:extLst>
          </p:cNvPr>
          <p:cNvSpPr/>
          <p:nvPr/>
        </p:nvSpPr>
        <p:spPr>
          <a:xfrm>
            <a:off x="7573675" y="3686893"/>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sp>
        <p:nvSpPr>
          <p:cNvPr id="38" name="Freeform 17">
            <a:extLst>
              <a:ext uri="{FF2B5EF4-FFF2-40B4-BE49-F238E27FC236}">
                <a16:creationId xmlns:a16="http://schemas.microsoft.com/office/drawing/2014/main" id="{B3414489-4018-C49B-8001-BD4C079D92EE}"/>
              </a:ext>
            </a:extLst>
          </p:cNvPr>
          <p:cNvSpPr/>
          <p:nvPr/>
        </p:nvSpPr>
        <p:spPr>
          <a:xfrm>
            <a:off x="7573675" y="5453379"/>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sp>
        <p:nvSpPr>
          <p:cNvPr id="40" name="Freeform 45">
            <a:extLst>
              <a:ext uri="{FF2B5EF4-FFF2-40B4-BE49-F238E27FC236}">
                <a16:creationId xmlns:a16="http://schemas.microsoft.com/office/drawing/2014/main" id="{9CCCA8FA-6A3C-1B72-C5DE-F222A3548065}"/>
              </a:ext>
            </a:extLst>
          </p:cNvPr>
          <p:cNvSpPr>
            <a:spLocks noChangeAspect="1" noEditPoints="1"/>
          </p:cNvSpPr>
          <p:nvPr/>
        </p:nvSpPr>
        <p:spPr bwMode="auto">
          <a:xfrm>
            <a:off x="3174014" y="1891275"/>
            <a:ext cx="288925" cy="288925"/>
          </a:xfrm>
          <a:custGeom>
            <a:avLst/>
            <a:gdLst>
              <a:gd name="T0" fmla="*/ 0 w 704"/>
              <a:gd name="T1" fmla="*/ 0 h 706"/>
              <a:gd name="T2" fmla="*/ 0 w 704"/>
              <a:gd name="T3" fmla="*/ 706 h 706"/>
              <a:gd name="T4" fmla="*/ 704 w 704"/>
              <a:gd name="T5" fmla="*/ 706 h 706"/>
              <a:gd name="T6" fmla="*/ 704 w 704"/>
              <a:gd name="T7" fmla="*/ 0 h 706"/>
              <a:gd name="T8" fmla="*/ 0 w 704"/>
              <a:gd name="T9" fmla="*/ 0 h 706"/>
              <a:gd name="T10" fmla="*/ 675 w 704"/>
              <a:gd name="T11" fmla="*/ 678 h 706"/>
              <a:gd name="T12" fmla="*/ 29 w 704"/>
              <a:gd name="T13" fmla="*/ 678 h 706"/>
              <a:gd name="T14" fmla="*/ 29 w 704"/>
              <a:gd name="T15" fmla="*/ 29 h 706"/>
              <a:gd name="T16" fmla="*/ 675 w 704"/>
              <a:gd name="T17" fmla="*/ 29 h 706"/>
              <a:gd name="T18" fmla="*/ 675 w 704"/>
              <a:gd name="T19" fmla="*/ 678 h 706"/>
              <a:gd name="T20" fmla="*/ 354 w 704"/>
              <a:gd name="T21" fmla="*/ 630 h 706"/>
              <a:gd name="T22" fmla="*/ 667 w 704"/>
              <a:gd name="T23" fmla="*/ 442 h 706"/>
              <a:gd name="T24" fmla="*/ 593 w 704"/>
              <a:gd name="T25" fmla="*/ 397 h 706"/>
              <a:gd name="T26" fmla="*/ 667 w 704"/>
              <a:gd name="T27" fmla="*/ 353 h 706"/>
              <a:gd name="T28" fmla="*/ 593 w 704"/>
              <a:gd name="T29" fmla="*/ 308 h 706"/>
              <a:gd name="T30" fmla="*/ 667 w 704"/>
              <a:gd name="T31" fmla="*/ 262 h 706"/>
              <a:gd name="T32" fmla="*/ 353 w 704"/>
              <a:gd name="T33" fmla="*/ 75 h 706"/>
              <a:gd name="T34" fmla="*/ 40 w 704"/>
              <a:gd name="T35" fmla="*/ 263 h 706"/>
              <a:gd name="T36" fmla="*/ 115 w 704"/>
              <a:gd name="T37" fmla="*/ 308 h 706"/>
              <a:gd name="T38" fmla="*/ 40 w 704"/>
              <a:gd name="T39" fmla="*/ 353 h 706"/>
              <a:gd name="T40" fmla="*/ 115 w 704"/>
              <a:gd name="T41" fmla="*/ 398 h 706"/>
              <a:gd name="T42" fmla="*/ 40 w 704"/>
              <a:gd name="T43" fmla="*/ 442 h 706"/>
              <a:gd name="T44" fmla="*/ 354 w 704"/>
              <a:gd name="T45" fmla="*/ 630 h 706"/>
              <a:gd name="T46" fmla="*/ 354 w 704"/>
              <a:gd name="T47" fmla="*/ 109 h 706"/>
              <a:gd name="T48" fmla="*/ 611 w 704"/>
              <a:gd name="T49" fmla="*/ 262 h 706"/>
              <a:gd name="T50" fmla="*/ 353 w 704"/>
              <a:gd name="T51" fmla="*/ 417 h 706"/>
              <a:gd name="T52" fmla="*/ 97 w 704"/>
              <a:gd name="T53" fmla="*/ 263 h 706"/>
              <a:gd name="T54" fmla="*/ 354 w 704"/>
              <a:gd name="T55" fmla="*/ 109 h 706"/>
              <a:gd name="T56" fmla="*/ 143 w 704"/>
              <a:gd name="T57" fmla="*/ 325 h 706"/>
              <a:gd name="T58" fmla="*/ 354 w 704"/>
              <a:gd name="T59" fmla="*/ 451 h 706"/>
              <a:gd name="T60" fmla="*/ 565 w 704"/>
              <a:gd name="T61" fmla="*/ 325 h 706"/>
              <a:gd name="T62" fmla="*/ 611 w 704"/>
              <a:gd name="T63" fmla="*/ 353 h 706"/>
              <a:gd name="T64" fmla="*/ 353 w 704"/>
              <a:gd name="T65" fmla="*/ 507 h 706"/>
              <a:gd name="T66" fmla="*/ 97 w 704"/>
              <a:gd name="T67" fmla="*/ 353 h 706"/>
              <a:gd name="T68" fmla="*/ 143 w 704"/>
              <a:gd name="T69" fmla="*/ 325 h 706"/>
              <a:gd name="T70" fmla="*/ 354 w 704"/>
              <a:gd name="T71" fmla="*/ 540 h 706"/>
              <a:gd name="T72" fmla="*/ 565 w 704"/>
              <a:gd name="T73" fmla="*/ 414 h 706"/>
              <a:gd name="T74" fmla="*/ 611 w 704"/>
              <a:gd name="T75" fmla="*/ 442 h 706"/>
              <a:gd name="T76" fmla="*/ 353 w 704"/>
              <a:gd name="T77" fmla="*/ 597 h 706"/>
              <a:gd name="T78" fmla="*/ 97 w 704"/>
              <a:gd name="T79" fmla="*/ 442 h 706"/>
              <a:gd name="T80" fmla="*/ 143 w 704"/>
              <a:gd name="T81" fmla="*/ 414 h 706"/>
              <a:gd name="T82" fmla="*/ 354 w 704"/>
              <a:gd name="T83" fmla="*/ 540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04" h="706">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rgbClr val="525A72"/>
          </a:solidFill>
          <a:ln>
            <a:noFill/>
          </a:ln>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ja-JP" altLang="en-US" sz="700" b="1">
              <a:solidFill>
                <a:schemeClr val="accent1"/>
              </a:solidFill>
            </a:endParaRPr>
          </a:p>
        </p:txBody>
      </p:sp>
      <p:grpSp>
        <p:nvGrpSpPr>
          <p:cNvPr id="41" name="Graphic 47">
            <a:extLst>
              <a:ext uri="{FF2B5EF4-FFF2-40B4-BE49-F238E27FC236}">
                <a16:creationId xmlns:a16="http://schemas.microsoft.com/office/drawing/2014/main" id="{B57E8D08-90E4-D036-956A-22AA432DCF7E}"/>
              </a:ext>
            </a:extLst>
          </p:cNvPr>
          <p:cNvGrpSpPr/>
          <p:nvPr/>
        </p:nvGrpSpPr>
        <p:grpSpPr>
          <a:xfrm>
            <a:off x="3174014" y="2468509"/>
            <a:ext cx="288925" cy="287338"/>
            <a:chOff x="5489444" y="1867103"/>
            <a:chExt cx="457200" cy="457200"/>
          </a:xfrm>
          <a:solidFill>
            <a:srgbClr val="525A72"/>
          </a:solidFill>
        </p:grpSpPr>
        <p:sp>
          <p:nvSpPr>
            <p:cNvPr id="45" name="Freeform 158">
              <a:extLst>
                <a:ext uri="{FF2B5EF4-FFF2-40B4-BE49-F238E27FC236}">
                  <a16:creationId xmlns:a16="http://schemas.microsoft.com/office/drawing/2014/main" id="{3F1125C9-28D7-2588-2DFB-BC2778945253}"/>
                </a:ext>
              </a:extLst>
            </p:cNvPr>
            <p:cNvSpPr/>
            <p:nvPr/>
          </p:nvSpPr>
          <p:spPr>
            <a:xfrm>
              <a:off x="5489444" y="1867103"/>
              <a:ext cx="457200" cy="457200"/>
            </a:xfrm>
            <a:custGeom>
              <a:avLst/>
              <a:gdLst>
                <a:gd name="connsiteX0" fmla="*/ 0 w 457200"/>
                <a:gd name="connsiteY0" fmla="*/ 0 h 457200"/>
                <a:gd name="connsiteX1" fmla="*/ 0 w 457200"/>
                <a:gd name="connsiteY1" fmla="*/ 456978 h 457200"/>
                <a:gd name="connsiteX2" fmla="*/ 96584 w 457200"/>
                <a:gd name="connsiteY2" fmla="*/ 456978 h 457200"/>
                <a:gd name="connsiteX3" fmla="*/ 96584 w 457200"/>
                <a:gd name="connsiteY3" fmla="*/ 457200 h 457200"/>
                <a:gd name="connsiteX4" fmla="*/ 210090 w 457200"/>
                <a:gd name="connsiteY4" fmla="*/ 457200 h 457200"/>
                <a:gd name="connsiteX5" fmla="*/ 210090 w 457200"/>
                <a:gd name="connsiteY5" fmla="*/ 456978 h 457200"/>
                <a:gd name="connsiteX6" fmla="*/ 457200 w 457200"/>
                <a:gd name="connsiteY6" fmla="*/ 456978 h 457200"/>
                <a:gd name="connsiteX7" fmla="*/ 457200 w 457200"/>
                <a:gd name="connsiteY7" fmla="*/ 0 h 457200"/>
                <a:gd name="connsiteX8" fmla="*/ 437706 w 457200"/>
                <a:gd name="connsiteY8" fmla="*/ 437483 h 457200"/>
                <a:gd name="connsiteX9" fmla="*/ 19495 w 457200"/>
                <a:gd name="connsiteY9" fmla="*/ 437483 h 457200"/>
                <a:gd name="connsiteX10" fmla="*/ 19495 w 457200"/>
                <a:gd name="connsiteY10" fmla="*/ 19495 h 457200"/>
                <a:gd name="connsiteX11" fmla="*/ 437706 w 457200"/>
                <a:gd name="connsiteY11" fmla="*/ 19495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7200" h="457200">
                  <a:moveTo>
                    <a:pt x="0" y="0"/>
                  </a:moveTo>
                  <a:lnTo>
                    <a:pt x="0" y="456978"/>
                  </a:lnTo>
                  <a:lnTo>
                    <a:pt x="96584" y="456978"/>
                  </a:lnTo>
                  <a:lnTo>
                    <a:pt x="96584" y="457200"/>
                  </a:lnTo>
                  <a:lnTo>
                    <a:pt x="210090" y="457200"/>
                  </a:lnTo>
                  <a:lnTo>
                    <a:pt x="210090" y="456978"/>
                  </a:lnTo>
                  <a:lnTo>
                    <a:pt x="457200" y="456978"/>
                  </a:lnTo>
                  <a:lnTo>
                    <a:pt x="457200" y="0"/>
                  </a:lnTo>
                  <a:close/>
                  <a:moveTo>
                    <a:pt x="437706" y="437483"/>
                  </a:moveTo>
                  <a:lnTo>
                    <a:pt x="19495" y="437483"/>
                  </a:lnTo>
                  <a:lnTo>
                    <a:pt x="19495" y="19495"/>
                  </a:lnTo>
                  <a:lnTo>
                    <a:pt x="437706" y="19495"/>
                  </a:ln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sz="700" b="1">
                <a:solidFill>
                  <a:schemeClr val="accent1"/>
                </a:solidFill>
              </a:endParaRPr>
            </a:p>
          </p:txBody>
        </p:sp>
        <p:sp>
          <p:nvSpPr>
            <p:cNvPr id="46" name="Freeform 163">
              <a:extLst>
                <a:ext uri="{FF2B5EF4-FFF2-40B4-BE49-F238E27FC236}">
                  <a16:creationId xmlns:a16="http://schemas.microsoft.com/office/drawing/2014/main" id="{498C641B-F72F-9651-2254-CF629C175311}"/>
                </a:ext>
              </a:extLst>
            </p:cNvPr>
            <p:cNvSpPr/>
            <p:nvPr/>
          </p:nvSpPr>
          <p:spPr>
            <a:xfrm>
              <a:off x="5508938" y="1886597"/>
              <a:ext cx="400018" cy="417988"/>
            </a:xfrm>
            <a:custGeom>
              <a:avLst/>
              <a:gdLst>
                <a:gd name="connsiteX0" fmla="*/ 0 w 400018"/>
                <a:gd name="connsiteY0" fmla="*/ 0 h 417988"/>
                <a:gd name="connsiteX1" fmla="*/ 0 w 400018"/>
                <a:gd name="connsiteY1" fmla="*/ 0 h 417988"/>
                <a:gd name="connsiteX2" fmla="*/ 0 w 400018"/>
                <a:gd name="connsiteY2" fmla="*/ 417989 h 417988"/>
                <a:gd name="connsiteX3" fmla="*/ 201962 w 400018"/>
                <a:gd name="connsiteY3" fmla="*/ 417989 h 417988"/>
                <a:gd name="connsiteX4" fmla="*/ 240856 w 400018"/>
                <a:gd name="connsiteY4" fmla="*/ 350806 h 417988"/>
                <a:gd name="connsiteX5" fmla="*/ 343313 w 400018"/>
                <a:gd name="connsiteY5" fmla="*/ 350806 h 417988"/>
                <a:gd name="connsiteX6" fmla="*/ 400018 w 400018"/>
                <a:gd name="connsiteY6" fmla="*/ 252667 h 417988"/>
                <a:gd name="connsiteX7" fmla="*/ 349758 w 400018"/>
                <a:gd name="connsiteY7" fmla="*/ 165735 h 417988"/>
                <a:gd name="connsiteX8" fmla="*/ 399955 w 400018"/>
                <a:gd name="connsiteY8" fmla="*/ 78931 h 417988"/>
                <a:gd name="connsiteX9" fmla="*/ 354394 w 400018"/>
                <a:gd name="connsiteY9" fmla="*/ 0 h 417988"/>
                <a:gd name="connsiteX10" fmla="*/ 218631 w 400018"/>
                <a:gd name="connsiteY10" fmla="*/ 0 h 417988"/>
                <a:gd name="connsiteX11" fmla="*/ 179673 w 400018"/>
                <a:gd name="connsiteY11" fmla="*/ 67596 h 417988"/>
                <a:gd name="connsiteX12" fmla="*/ 77184 w 400018"/>
                <a:gd name="connsiteY12" fmla="*/ 67596 h 417988"/>
                <a:gd name="connsiteX13" fmla="*/ 20511 w 400018"/>
                <a:gd name="connsiteY13" fmla="*/ 165735 h 417988"/>
                <a:gd name="connsiteX14" fmla="*/ 70707 w 400018"/>
                <a:gd name="connsiteY14" fmla="*/ 252667 h 417988"/>
                <a:gd name="connsiteX15" fmla="*/ 20511 w 400018"/>
                <a:gd name="connsiteY15" fmla="*/ 339566 h 417988"/>
                <a:gd name="connsiteX16" fmla="*/ 65818 w 400018"/>
                <a:gd name="connsiteY16" fmla="*/ 417989 h 417988"/>
                <a:gd name="connsiteX17" fmla="*/ 0 w 400018"/>
                <a:gd name="connsiteY17" fmla="*/ 417989 h 417988"/>
                <a:gd name="connsiteX18" fmla="*/ 332327 w 400018"/>
                <a:gd name="connsiteY18" fmla="*/ 327247 h 417988"/>
                <a:gd name="connsiteX19" fmla="*/ 330994 w 400018"/>
                <a:gd name="connsiteY19" fmla="*/ 329565 h 417988"/>
                <a:gd name="connsiteX20" fmla="*/ 242094 w 400018"/>
                <a:gd name="connsiteY20" fmla="*/ 329565 h 417988"/>
                <a:gd name="connsiteX21" fmla="*/ 241554 w 400018"/>
                <a:gd name="connsiteY21" fmla="*/ 328644 h 417988"/>
                <a:gd name="connsiteX22" fmla="*/ 241554 w 400018"/>
                <a:gd name="connsiteY22" fmla="*/ 292703 h 417988"/>
                <a:gd name="connsiteX23" fmla="*/ 332296 w 400018"/>
                <a:gd name="connsiteY23" fmla="*/ 292703 h 417988"/>
                <a:gd name="connsiteX24" fmla="*/ 375444 w 400018"/>
                <a:gd name="connsiteY24" fmla="*/ 252667 h 417988"/>
                <a:gd name="connsiteX25" fmla="*/ 352330 w 400018"/>
                <a:gd name="connsiteY25" fmla="*/ 292608 h 417988"/>
                <a:gd name="connsiteX26" fmla="*/ 352330 w 400018"/>
                <a:gd name="connsiteY26" fmla="*/ 272606 h 417988"/>
                <a:gd name="connsiteX27" fmla="*/ 221583 w 400018"/>
                <a:gd name="connsiteY27" fmla="*/ 272606 h 417988"/>
                <a:gd name="connsiteX28" fmla="*/ 221583 w 400018"/>
                <a:gd name="connsiteY28" fmla="*/ 293910 h 417988"/>
                <a:gd name="connsiteX29" fmla="*/ 197707 w 400018"/>
                <a:gd name="connsiteY29" fmla="*/ 252635 h 417988"/>
                <a:gd name="connsiteX30" fmla="*/ 241427 w 400018"/>
                <a:gd name="connsiteY30" fmla="*/ 176975 h 417988"/>
                <a:gd name="connsiteX31" fmla="*/ 331724 w 400018"/>
                <a:gd name="connsiteY31" fmla="*/ 176975 h 417988"/>
                <a:gd name="connsiteX32" fmla="*/ 242094 w 400018"/>
                <a:gd name="connsiteY32" fmla="*/ 1841 h 417988"/>
                <a:gd name="connsiteX33" fmla="*/ 330994 w 400018"/>
                <a:gd name="connsiteY33" fmla="*/ 1841 h 417988"/>
                <a:gd name="connsiteX34" fmla="*/ 375444 w 400018"/>
                <a:gd name="connsiteY34" fmla="*/ 78772 h 417988"/>
                <a:gd name="connsiteX35" fmla="*/ 331724 w 400018"/>
                <a:gd name="connsiteY35" fmla="*/ 154496 h 417988"/>
                <a:gd name="connsiteX36" fmla="*/ 241427 w 400018"/>
                <a:gd name="connsiteY36" fmla="*/ 154496 h 417988"/>
                <a:gd name="connsiteX37" fmla="*/ 197707 w 400018"/>
                <a:gd name="connsiteY37" fmla="*/ 78931 h 417988"/>
                <a:gd name="connsiteX38" fmla="*/ 68390 w 400018"/>
                <a:gd name="connsiteY38" fmla="*/ 181801 h 417988"/>
                <a:gd name="connsiteX39" fmla="*/ 68390 w 400018"/>
                <a:gd name="connsiteY39" fmla="*/ 206185 h 417988"/>
                <a:gd name="connsiteX40" fmla="*/ 45022 w 400018"/>
                <a:gd name="connsiteY40" fmla="*/ 165735 h 417988"/>
                <a:gd name="connsiteX41" fmla="*/ 89472 w 400018"/>
                <a:gd name="connsiteY41" fmla="*/ 88805 h 417988"/>
                <a:gd name="connsiteX42" fmla="*/ 178372 w 400018"/>
                <a:gd name="connsiteY42" fmla="*/ 88805 h 417988"/>
                <a:gd name="connsiteX43" fmla="*/ 222822 w 400018"/>
                <a:gd name="connsiteY43" fmla="*/ 165735 h 417988"/>
                <a:gd name="connsiteX44" fmla="*/ 199136 w 400018"/>
                <a:gd name="connsiteY44" fmla="*/ 206597 h 417988"/>
                <a:gd name="connsiteX45" fmla="*/ 199136 w 400018"/>
                <a:gd name="connsiteY45" fmla="*/ 181801 h 417988"/>
                <a:gd name="connsiteX46" fmla="*/ 179134 w 400018"/>
                <a:gd name="connsiteY46" fmla="*/ 201803 h 417988"/>
                <a:gd name="connsiteX47" fmla="*/ 179134 w 400018"/>
                <a:gd name="connsiteY47" fmla="*/ 241237 h 417988"/>
                <a:gd name="connsiteX48" fmla="*/ 179134 w 400018"/>
                <a:gd name="connsiteY48" fmla="*/ 241427 h 417988"/>
                <a:gd name="connsiteX49" fmla="*/ 88741 w 400018"/>
                <a:gd name="connsiteY49" fmla="*/ 241427 h 417988"/>
                <a:gd name="connsiteX50" fmla="*/ 88456 w 400018"/>
                <a:gd name="connsiteY50" fmla="*/ 240856 h 417988"/>
                <a:gd name="connsiteX51" fmla="*/ 88456 w 400018"/>
                <a:gd name="connsiteY51" fmla="*/ 201803 h 417988"/>
                <a:gd name="connsiteX52" fmla="*/ 89472 w 400018"/>
                <a:gd name="connsiteY52" fmla="*/ 416497 h 417988"/>
                <a:gd name="connsiteX53" fmla="*/ 45022 w 400018"/>
                <a:gd name="connsiteY53" fmla="*/ 339566 h 417988"/>
                <a:gd name="connsiteX54" fmla="*/ 88741 w 400018"/>
                <a:gd name="connsiteY54" fmla="*/ 263874 h 417988"/>
                <a:gd name="connsiteX55" fmla="*/ 179038 w 400018"/>
                <a:gd name="connsiteY55" fmla="*/ 263874 h 417988"/>
                <a:gd name="connsiteX56" fmla="*/ 222758 w 400018"/>
                <a:gd name="connsiteY56" fmla="*/ 339566 h 417988"/>
                <a:gd name="connsiteX57" fmla="*/ 178308 w 400018"/>
                <a:gd name="connsiteY57" fmla="*/ 416497 h 417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400018" h="417988">
                  <a:moveTo>
                    <a:pt x="0" y="0"/>
                  </a:moveTo>
                  <a:lnTo>
                    <a:pt x="0" y="0"/>
                  </a:lnTo>
                  <a:lnTo>
                    <a:pt x="0" y="417989"/>
                  </a:lnTo>
                  <a:lnTo>
                    <a:pt x="201962" y="417989"/>
                  </a:lnTo>
                  <a:lnTo>
                    <a:pt x="240856" y="350806"/>
                  </a:lnTo>
                  <a:lnTo>
                    <a:pt x="343313" y="350806"/>
                  </a:lnTo>
                  <a:lnTo>
                    <a:pt x="400018" y="252667"/>
                  </a:lnTo>
                  <a:lnTo>
                    <a:pt x="349758" y="165735"/>
                  </a:lnTo>
                  <a:lnTo>
                    <a:pt x="399955" y="78931"/>
                  </a:lnTo>
                  <a:lnTo>
                    <a:pt x="354394" y="0"/>
                  </a:lnTo>
                  <a:lnTo>
                    <a:pt x="218631" y="0"/>
                  </a:lnTo>
                  <a:lnTo>
                    <a:pt x="179673" y="67596"/>
                  </a:lnTo>
                  <a:lnTo>
                    <a:pt x="77184" y="67596"/>
                  </a:lnTo>
                  <a:lnTo>
                    <a:pt x="20511" y="165735"/>
                  </a:lnTo>
                  <a:lnTo>
                    <a:pt x="70707" y="252667"/>
                  </a:lnTo>
                  <a:lnTo>
                    <a:pt x="20511" y="339566"/>
                  </a:lnTo>
                  <a:lnTo>
                    <a:pt x="65818" y="417989"/>
                  </a:lnTo>
                  <a:lnTo>
                    <a:pt x="0" y="417989"/>
                  </a:lnTo>
                  <a:moveTo>
                    <a:pt x="332327" y="327247"/>
                  </a:moveTo>
                  <a:lnTo>
                    <a:pt x="330994" y="329565"/>
                  </a:lnTo>
                  <a:lnTo>
                    <a:pt x="242094" y="329565"/>
                  </a:lnTo>
                  <a:lnTo>
                    <a:pt x="241554" y="328644"/>
                  </a:lnTo>
                  <a:lnTo>
                    <a:pt x="241554" y="292703"/>
                  </a:lnTo>
                  <a:lnTo>
                    <a:pt x="332296" y="292703"/>
                  </a:lnTo>
                  <a:close/>
                  <a:moveTo>
                    <a:pt x="375444" y="252667"/>
                  </a:moveTo>
                  <a:lnTo>
                    <a:pt x="352330" y="292608"/>
                  </a:lnTo>
                  <a:lnTo>
                    <a:pt x="352330" y="272606"/>
                  </a:lnTo>
                  <a:lnTo>
                    <a:pt x="221583" y="272606"/>
                  </a:lnTo>
                  <a:lnTo>
                    <a:pt x="221583" y="293910"/>
                  </a:lnTo>
                  <a:lnTo>
                    <a:pt x="197707" y="252635"/>
                  </a:lnTo>
                  <a:lnTo>
                    <a:pt x="241427" y="176975"/>
                  </a:lnTo>
                  <a:lnTo>
                    <a:pt x="331724" y="176975"/>
                  </a:lnTo>
                  <a:close/>
                  <a:moveTo>
                    <a:pt x="242094" y="1841"/>
                  </a:moveTo>
                  <a:lnTo>
                    <a:pt x="330994" y="1841"/>
                  </a:lnTo>
                  <a:lnTo>
                    <a:pt x="375444" y="78772"/>
                  </a:lnTo>
                  <a:lnTo>
                    <a:pt x="331724" y="154496"/>
                  </a:lnTo>
                  <a:lnTo>
                    <a:pt x="241427" y="154496"/>
                  </a:lnTo>
                  <a:lnTo>
                    <a:pt x="197707" y="78931"/>
                  </a:lnTo>
                  <a:close/>
                  <a:moveTo>
                    <a:pt x="68390" y="181801"/>
                  </a:moveTo>
                  <a:lnTo>
                    <a:pt x="68390" y="206185"/>
                  </a:lnTo>
                  <a:lnTo>
                    <a:pt x="45022" y="165735"/>
                  </a:lnTo>
                  <a:lnTo>
                    <a:pt x="89472" y="88805"/>
                  </a:lnTo>
                  <a:lnTo>
                    <a:pt x="178372" y="88805"/>
                  </a:lnTo>
                  <a:lnTo>
                    <a:pt x="222822" y="165735"/>
                  </a:lnTo>
                  <a:lnTo>
                    <a:pt x="199136" y="206597"/>
                  </a:lnTo>
                  <a:lnTo>
                    <a:pt x="199136" y="181801"/>
                  </a:lnTo>
                  <a:close/>
                  <a:moveTo>
                    <a:pt x="179134" y="201803"/>
                  </a:moveTo>
                  <a:lnTo>
                    <a:pt x="179134" y="241237"/>
                  </a:lnTo>
                  <a:lnTo>
                    <a:pt x="179134" y="241427"/>
                  </a:lnTo>
                  <a:lnTo>
                    <a:pt x="88741" y="241427"/>
                  </a:lnTo>
                  <a:lnTo>
                    <a:pt x="88456" y="240856"/>
                  </a:lnTo>
                  <a:lnTo>
                    <a:pt x="88456" y="201803"/>
                  </a:lnTo>
                  <a:close/>
                  <a:moveTo>
                    <a:pt x="89472" y="416497"/>
                  </a:moveTo>
                  <a:lnTo>
                    <a:pt x="45022" y="339566"/>
                  </a:lnTo>
                  <a:lnTo>
                    <a:pt x="88741" y="263874"/>
                  </a:lnTo>
                  <a:lnTo>
                    <a:pt x="179038" y="263874"/>
                  </a:lnTo>
                  <a:lnTo>
                    <a:pt x="222758" y="339566"/>
                  </a:lnTo>
                  <a:lnTo>
                    <a:pt x="178308" y="416497"/>
                  </a:ln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sz="700" b="1">
                <a:solidFill>
                  <a:schemeClr val="accent1"/>
                </a:solidFill>
              </a:endParaRPr>
            </a:p>
          </p:txBody>
        </p:sp>
        <p:sp>
          <p:nvSpPr>
            <p:cNvPr id="47" name="Freeform 164">
              <a:extLst>
                <a:ext uri="{FF2B5EF4-FFF2-40B4-BE49-F238E27FC236}">
                  <a16:creationId xmlns:a16="http://schemas.microsoft.com/office/drawing/2014/main" id="{7BFF74F4-234D-7413-B40E-C1A34325703E}"/>
                </a:ext>
              </a:extLst>
            </p:cNvPr>
            <p:cNvSpPr/>
            <p:nvPr/>
          </p:nvSpPr>
          <p:spPr>
            <a:xfrm>
              <a:off x="5607268" y="1991658"/>
              <a:ext cx="71183" cy="71183"/>
            </a:xfrm>
            <a:custGeom>
              <a:avLst/>
              <a:gdLst>
                <a:gd name="connsiteX0" fmla="*/ 35592 w 71183"/>
                <a:gd name="connsiteY0" fmla="*/ 0 h 71183"/>
                <a:gd name="connsiteX1" fmla="*/ 0 w 71183"/>
                <a:gd name="connsiteY1" fmla="*/ 35592 h 71183"/>
                <a:gd name="connsiteX2" fmla="*/ 35592 w 71183"/>
                <a:gd name="connsiteY2" fmla="*/ 71184 h 71183"/>
                <a:gd name="connsiteX3" fmla="*/ 71183 w 71183"/>
                <a:gd name="connsiteY3" fmla="*/ 35592 h 71183"/>
                <a:gd name="connsiteX4" fmla="*/ 35592 w 71183"/>
                <a:gd name="connsiteY4" fmla="*/ 0 h 71183"/>
                <a:gd name="connsiteX5" fmla="*/ 35592 w 71183"/>
                <a:gd name="connsiteY5" fmla="*/ 51181 h 71183"/>
                <a:gd name="connsiteX6" fmla="*/ 20002 w 71183"/>
                <a:gd name="connsiteY6" fmla="*/ 35592 h 71183"/>
                <a:gd name="connsiteX7" fmla="*/ 35592 w 71183"/>
                <a:gd name="connsiteY7" fmla="*/ 20002 h 71183"/>
                <a:gd name="connsiteX8" fmla="*/ 51181 w 71183"/>
                <a:gd name="connsiteY8" fmla="*/ 35592 h 71183"/>
                <a:gd name="connsiteX9" fmla="*/ 35592 w 71183"/>
                <a:gd name="connsiteY9" fmla="*/ 51181 h 71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183" h="71183">
                  <a:moveTo>
                    <a:pt x="35592" y="0"/>
                  </a:moveTo>
                  <a:cubicBezTo>
                    <a:pt x="15935" y="0"/>
                    <a:pt x="0" y="15935"/>
                    <a:pt x="0" y="35592"/>
                  </a:cubicBezTo>
                  <a:cubicBezTo>
                    <a:pt x="0" y="55248"/>
                    <a:pt x="15935" y="71184"/>
                    <a:pt x="35592" y="71184"/>
                  </a:cubicBezTo>
                  <a:cubicBezTo>
                    <a:pt x="55248" y="71184"/>
                    <a:pt x="71183" y="55248"/>
                    <a:pt x="71183" y="35592"/>
                  </a:cubicBezTo>
                  <a:cubicBezTo>
                    <a:pt x="71149" y="15950"/>
                    <a:pt x="55234" y="35"/>
                    <a:pt x="35592" y="0"/>
                  </a:cubicBezTo>
                  <a:close/>
                  <a:moveTo>
                    <a:pt x="35592" y="51181"/>
                  </a:moveTo>
                  <a:cubicBezTo>
                    <a:pt x="26982" y="51181"/>
                    <a:pt x="20002" y="44201"/>
                    <a:pt x="20002" y="35592"/>
                  </a:cubicBezTo>
                  <a:cubicBezTo>
                    <a:pt x="20002" y="26982"/>
                    <a:pt x="26982" y="20002"/>
                    <a:pt x="35592" y="20002"/>
                  </a:cubicBezTo>
                  <a:cubicBezTo>
                    <a:pt x="44201" y="20002"/>
                    <a:pt x="51181" y="26982"/>
                    <a:pt x="51181" y="35592"/>
                  </a:cubicBezTo>
                  <a:cubicBezTo>
                    <a:pt x="51164" y="44194"/>
                    <a:pt x="44194" y="51164"/>
                    <a:pt x="35592" y="51181"/>
                  </a:cubicBez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sz="700" b="1">
                <a:solidFill>
                  <a:schemeClr val="accent1"/>
                </a:solidFill>
              </a:endParaRPr>
            </a:p>
          </p:txBody>
        </p:sp>
        <p:sp>
          <p:nvSpPr>
            <p:cNvPr id="56" name="Freeform 166">
              <a:extLst>
                <a:ext uri="{FF2B5EF4-FFF2-40B4-BE49-F238E27FC236}">
                  <a16:creationId xmlns:a16="http://schemas.microsoft.com/office/drawing/2014/main" id="{E430DA55-34DF-CE8D-83BB-87AC9C5A7A8F}"/>
                </a:ext>
              </a:extLst>
            </p:cNvPr>
            <p:cNvSpPr/>
            <p:nvPr/>
          </p:nvSpPr>
          <p:spPr>
            <a:xfrm>
              <a:off x="5760462" y="2082590"/>
              <a:ext cx="71183" cy="71183"/>
            </a:xfrm>
            <a:custGeom>
              <a:avLst/>
              <a:gdLst>
                <a:gd name="connsiteX0" fmla="*/ 35592 w 71183"/>
                <a:gd name="connsiteY0" fmla="*/ 0 h 71183"/>
                <a:gd name="connsiteX1" fmla="*/ 0 w 71183"/>
                <a:gd name="connsiteY1" fmla="*/ 35592 h 71183"/>
                <a:gd name="connsiteX2" fmla="*/ 35592 w 71183"/>
                <a:gd name="connsiteY2" fmla="*/ 71183 h 71183"/>
                <a:gd name="connsiteX3" fmla="*/ 71183 w 71183"/>
                <a:gd name="connsiteY3" fmla="*/ 35592 h 71183"/>
                <a:gd name="connsiteX4" fmla="*/ 35592 w 71183"/>
                <a:gd name="connsiteY4" fmla="*/ 0 h 71183"/>
                <a:gd name="connsiteX5" fmla="*/ 35592 w 71183"/>
                <a:gd name="connsiteY5" fmla="*/ 51181 h 71183"/>
                <a:gd name="connsiteX6" fmla="*/ 20003 w 71183"/>
                <a:gd name="connsiteY6" fmla="*/ 35592 h 71183"/>
                <a:gd name="connsiteX7" fmla="*/ 35592 w 71183"/>
                <a:gd name="connsiteY7" fmla="*/ 20002 h 71183"/>
                <a:gd name="connsiteX8" fmla="*/ 51181 w 71183"/>
                <a:gd name="connsiteY8" fmla="*/ 35592 h 71183"/>
                <a:gd name="connsiteX9" fmla="*/ 35592 w 71183"/>
                <a:gd name="connsiteY9" fmla="*/ 51213 h 71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183" h="71183">
                  <a:moveTo>
                    <a:pt x="35592" y="0"/>
                  </a:moveTo>
                  <a:cubicBezTo>
                    <a:pt x="15935" y="0"/>
                    <a:pt x="0" y="15935"/>
                    <a:pt x="0" y="35592"/>
                  </a:cubicBezTo>
                  <a:cubicBezTo>
                    <a:pt x="0" y="55248"/>
                    <a:pt x="15935" y="71183"/>
                    <a:pt x="35592" y="71183"/>
                  </a:cubicBezTo>
                  <a:cubicBezTo>
                    <a:pt x="55248" y="71183"/>
                    <a:pt x="71183" y="55248"/>
                    <a:pt x="71183" y="35592"/>
                  </a:cubicBezTo>
                  <a:cubicBezTo>
                    <a:pt x="71149" y="15950"/>
                    <a:pt x="55235" y="35"/>
                    <a:pt x="35592" y="0"/>
                  </a:cubicBezTo>
                  <a:close/>
                  <a:moveTo>
                    <a:pt x="35592" y="51181"/>
                  </a:moveTo>
                  <a:cubicBezTo>
                    <a:pt x="26982" y="51181"/>
                    <a:pt x="20003" y="44201"/>
                    <a:pt x="20003" y="35592"/>
                  </a:cubicBezTo>
                  <a:cubicBezTo>
                    <a:pt x="20003" y="26982"/>
                    <a:pt x="26982" y="20002"/>
                    <a:pt x="35592" y="20002"/>
                  </a:cubicBezTo>
                  <a:cubicBezTo>
                    <a:pt x="44201" y="20002"/>
                    <a:pt x="51181" y="26982"/>
                    <a:pt x="51181" y="35592"/>
                  </a:cubicBezTo>
                  <a:cubicBezTo>
                    <a:pt x="51181" y="44206"/>
                    <a:pt x="44206" y="51195"/>
                    <a:pt x="35592" y="51213"/>
                  </a:cubicBez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sz="700" b="1">
                <a:solidFill>
                  <a:schemeClr val="accent1"/>
                </a:solidFill>
              </a:endParaRPr>
            </a:p>
          </p:txBody>
        </p:sp>
      </p:grpSp>
      <p:sp>
        <p:nvSpPr>
          <p:cNvPr id="57" name="Freeform 73">
            <a:extLst>
              <a:ext uri="{FF2B5EF4-FFF2-40B4-BE49-F238E27FC236}">
                <a16:creationId xmlns:a16="http://schemas.microsoft.com/office/drawing/2014/main" id="{41B62327-67CA-4523-0275-B261765ED82B}"/>
              </a:ext>
            </a:extLst>
          </p:cNvPr>
          <p:cNvSpPr>
            <a:spLocks noChangeAspect="1" noEditPoints="1"/>
          </p:cNvSpPr>
          <p:nvPr/>
        </p:nvSpPr>
        <p:spPr bwMode="auto">
          <a:xfrm>
            <a:off x="3174014" y="3031293"/>
            <a:ext cx="288925" cy="288925"/>
          </a:xfrm>
          <a:custGeom>
            <a:avLst/>
            <a:gdLst>
              <a:gd name="T0" fmla="*/ 255 w 704"/>
              <a:gd name="T1" fmla="*/ 304 h 706"/>
              <a:gd name="T2" fmla="*/ 131 w 704"/>
              <a:gd name="T3" fmla="*/ 304 h 706"/>
              <a:gd name="T4" fmla="*/ 131 w 704"/>
              <a:gd name="T5" fmla="*/ 274 h 706"/>
              <a:gd name="T6" fmla="*/ 255 w 704"/>
              <a:gd name="T7" fmla="*/ 274 h 706"/>
              <a:gd name="T8" fmla="*/ 255 w 704"/>
              <a:gd name="T9" fmla="*/ 304 h 706"/>
              <a:gd name="T10" fmla="*/ 255 w 704"/>
              <a:gd name="T11" fmla="*/ 401 h 706"/>
              <a:gd name="T12" fmla="*/ 131 w 704"/>
              <a:gd name="T13" fmla="*/ 401 h 706"/>
              <a:gd name="T14" fmla="*/ 131 w 704"/>
              <a:gd name="T15" fmla="*/ 431 h 706"/>
              <a:gd name="T16" fmla="*/ 255 w 704"/>
              <a:gd name="T17" fmla="*/ 431 h 706"/>
              <a:gd name="T18" fmla="*/ 255 w 704"/>
              <a:gd name="T19" fmla="*/ 401 h 706"/>
              <a:gd name="T20" fmla="*/ 131 w 704"/>
              <a:gd name="T21" fmla="*/ 559 h 706"/>
              <a:gd name="T22" fmla="*/ 255 w 704"/>
              <a:gd name="T23" fmla="*/ 559 h 706"/>
              <a:gd name="T24" fmla="*/ 255 w 704"/>
              <a:gd name="T25" fmla="*/ 528 h 706"/>
              <a:gd name="T26" fmla="*/ 131 w 704"/>
              <a:gd name="T27" fmla="*/ 528 h 706"/>
              <a:gd name="T28" fmla="*/ 131 w 704"/>
              <a:gd name="T29" fmla="*/ 559 h 706"/>
              <a:gd name="T30" fmla="*/ 430 w 704"/>
              <a:gd name="T31" fmla="*/ 431 h 706"/>
              <a:gd name="T32" fmla="*/ 591 w 704"/>
              <a:gd name="T33" fmla="*/ 431 h 706"/>
              <a:gd name="T34" fmla="*/ 591 w 704"/>
              <a:gd name="T35" fmla="*/ 401 h 706"/>
              <a:gd name="T36" fmla="*/ 430 w 704"/>
              <a:gd name="T37" fmla="*/ 401 h 706"/>
              <a:gd name="T38" fmla="*/ 430 w 704"/>
              <a:gd name="T39" fmla="*/ 431 h 706"/>
              <a:gd name="T40" fmla="*/ 430 w 704"/>
              <a:gd name="T41" fmla="*/ 559 h 706"/>
              <a:gd name="T42" fmla="*/ 591 w 704"/>
              <a:gd name="T43" fmla="*/ 559 h 706"/>
              <a:gd name="T44" fmla="*/ 591 w 704"/>
              <a:gd name="T45" fmla="*/ 528 h 706"/>
              <a:gd name="T46" fmla="*/ 430 w 704"/>
              <a:gd name="T47" fmla="*/ 528 h 706"/>
              <a:gd name="T48" fmla="*/ 430 w 704"/>
              <a:gd name="T49" fmla="*/ 559 h 706"/>
              <a:gd name="T50" fmla="*/ 323 w 704"/>
              <a:gd name="T51" fmla="*/ 274 h 706"/>
              <a:gd name="T52" fmla="*/ 704 w 704"/>
              <a:gd name="T53" fmla="*/ 274 h 706"/>
              <a:gd name="T54" fmla="*/ 704 w 704"/>
              <a:gd name="T55" fmla="*/ 706 h 706"/>
              <a:gd name="T56" fmla="*/ 323 w 704"/>
              <a:gd name="T57" fmla="*/ 706 h 706"/>
              <a:gd name="T58" fmla="*/ 323 w 704"/>
              <a:gd name="T59" fmla="*/ 274 h 706"/>
              <a:gd name="T60" fmla="*/ 353 w 704"/>
              <a:gd name="T61" fmla="*/ 675 h 706"/>
              <a:gd name="T62" fmla="*/ 673 w 704"/>
              <a:gd name="T63" fmla="*/ 675 h 706"/>
              <a:gd name="T64" fmla="*/ 673 w 704"/>
              <a:gd name="T65" fmla="*/ 305 h 706"/>
              <a:gd name="T66" fmla="*/ 353 w 704"/>
              <a:gd name="T67" fmla="*/ 305 h 706"/>
              <a:gd name="T68" fmla="*/ 353 w 704"/>
              <a:gd name="T69" fmla="*/ 675 h 706"/>
              <a:gd name="T70" fmla="*/ 430 w 704"/>
              <a:gd name="T71" fmla="*/ 147 h 706"/>
              <a:gd name="T72" fmla="*/ 131 w 704"/>
              <a:gd name="T73" fmla="*/ 147 h 706"/>
              <a:gd name="T74" fmla="*/ 131 w 704"/>
              <a:gd name="T75" fmla="*/ 178 h 706"/>
              <a:gd name="T76" fmla="*/ 430 w 704"/>
              <a:gd name="T77" fmla="*/ 178 h 706"/>
              <a:gd name="T78" fmla="*/ 430 w 704"/>
              <a:gd name="T79" fmla="*/ 147 h 706"/>
              <a:gd name="T80" fmla="*/ 704 w 704"/>
              <a:gd name="T81" fmla="*/ 149 h 706"/>
              <a:gd name="T82" fmla="*/ 704 w 704"/>
              <a:gd name="T83" fmla="*/ 225 h 706"/>
              <a:gd name="T84" fmla="*/ 673 w 704"/>
              <a:gd name="T85" fmla="*/ 225 h 706"/>
              <a:gd name="T86" fmla="*/ 673 w 704"/>
              <a:gd name="T87" fmla="*/ 176 h 706"/>
              <a:gd name="T88" fmla="*/ 533 w 704"/>
              <a:gd name="T89" fmla="*/ 176 h 706"/>
              <a:gd name="T90" fmla="*/ 533 w 704"/>
              <a:gd name="T91" fmla="*/ 29 h 706"/>
              <a:gd name="T92" fmla="*/ 29 w 704"/>
              <a:gd name="T93" fmla="*/ 29 h 706"/>
              <a:gd name="T94" fmla="*/ 29 w 704"/>
              <a:gd name="T95" fmla="*/ 675 h 706"/>
              <a:gd name="T96" fmla="*/ 274 w 704"/>
              <a:gd name="T97" fmla="*/ 675 h 706"/>
              <a:gd name="T98" fmla="*/ 274 w 704"/>
              <a:gd name="T99" fmla="*/ 706 h 706"/>
              <a:gd name="T100" fmla="*/ 0 w 704"/>
              <a:gd name="T101" fmla="*/ 706 h 706"/>
              <a:gd name="T102" fmla="*/ 0 w 704"/>
              <a:gd name="T103" fmla="*/ 0 h 706"/>
              <a:gd name="T104" fmla="*/ 554 w 704"/>
              <a:gd name="T105" fmla="*/ 0 h 706"/>
              <a:gd name="T106" fmla="*/ 704 w 704"/>
              <a:gd name="T107" fmla="*/ 149 h 706"/>
              <a:gd name="T108" fmla="*/ 563 w 704"/>
              <a:gd name="T109" fmla="*/ 146 h 706"/>
              <a:gd name="T110" fmla="*/ 657 w 704"/>
              <a:gd name="T111" fmla="*/ 146 h 706"/>
              <a:gd name="T112" fmla="*/ 563 w 704"/>
              <a:gd name="T113" fmla="*/ 51 h 706"/>
              <a:gd name="T114" fmla="*/ 563 w 704"/>
              <a:gd name="T115" fmla="*/ 146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04" h="706">
                <a:moveTo>
                  <a:pt x="255" y="304"/>
                </a:moveTo>
                <a:lnTo>
                  <a:pt x="131" y="304"/>
                </a:lnTo>
                <a:lnTo>
                  <a:pt x="131" y="274"/>
                </a:lnTo>
                <a:lnTo>
                  <a:pt x="255" y="274"/>
                </a:lnTo>
                <a:lnTo>
                  <a:pt x="255" y="304"/>
                </a:lnTo>
                <a:close/>
                <a:moveTo>
                  <a:pt x="255" y="401"/>
                </a:moveTo>
                <a:lnTo>
                  <a:pt x="131" y="401"/>
                </a:lnTo>
                <a:lnTo>
                  <a:pt x="131" y="431"/>
                </a:lnTo>
                <a:lnTo>
                  <a:pt x="255" y="431"/>
                </a:lnTo>
                <a:lnTo>
                  <a:pt x="255" y="401"/>
                </a:lnTo>
                <a:close/>
                <a:moveTo>
                  <a:pt x="131" y="559"/>
                </a:moveTo>
                <a:lnTo>
                  <a:pt x="255" y="559"/>
                </a:lnTo>
                <a:lnTo>
                  <a:pt x="255" y="528"/>
                </a:lnTo>
                <a:lnTo>
                  <a:pt x="131" y="528"/>
                </a:lnTo>
                <a:lnTo>
                  <a:pt x="131" y="559"/>
                </a:lnTo>
                <a:close/>
                <a:moveTo>
                  <a:pt x="430" y="431"/>
                </a:moveTo>
                <a:lnTo>
                  <a:pt x="591" y="431"/>
                </a:lnTo>
                <a:lnTo>
                  <a:pt x="591" y="401"/>
                </a:lnTo>
                <a:lnTo>
                  <a:pt x="430" y="401"/>
                </a:lnTo>
                <a:lnTo>
                  <a:pt x="430" y="431"/>
                </a:lnTo>
                <a:close/>
                <a:moveTo>
                  <a:pt x="430" y="559"/>
                </a:moveTo>
                <a:lnTo>
                  <a:pt x="591" y="559"/>
                </a:lnTo>
                <a:lnTo>
                  <a:pt x="591" y="528"/>
                </a:lnTo>
                <a:lnTo>
                  <a:pt x="430" y="528"/>
                </a:lnTo>
                <a:lnTo>
                  <a:pt x="430" y="559"/>
                </a:lnTo>
                <a:close/>
                <a:moveTo>
                  <a:pt x="323" y="274"/>
                </a:moveTo>
                <a:lnTo>
                  <a:pt x="704" y="274"/>
                </a:lnTo>
                <a:lnTo>
                  <a:pt x="704" y="706"/>
                </a:lnTo>
                <a:lnTo>
                  <a:pt x="323" y="706"/>
                </a:lnTo>
                <a:lnTo>
                  <a:pt x="323" y="274"/>
                </a:lnTo>
                <a:close/>
                <a:moveTo>
                  <a:pt x="353" y="675"/>
                </a:moveTo>
                <a:lnTo>
                  <a:pt x="673" y="675"/>
                </a:lnTo>
                <a:lnTo>
                  <a:pt x="673" y="305"/>
                </a:lnTo>
                <a:lnTo>
                  <a:pt x="353" y="305"/>
                </a:lnTo>
                <a:lnTo>
                  <a:pt x="353" y="675"/>
                </a:lnTo>
                <a:close/>
                <a:moveTo>
                  <a:pt x="430" y="147"/>
                </a:moveTo>
                <a:lnTo>
                  <a:pt x="131" y="147"/>
                </a:lnTo>
                <a:lnTo>
                  <a:pt x="131" y="178"/>
                </a:lnTo>
                <a:lnTo>
                  <a:pt x="430" y="178"/>
                </a:lnTo>
                <a:lnTo>
                  <a:pt x="430" y="147"/>
                </a:lnTo>
                <a:close/>
                <a:moveTo>
                  <a:pt x="704" y="149"/>
                </a:moveTo>
                <a:lnTo>
                  <a:pt x="704" y="225"/>
                </a:lnTo>
                <a:lnTo>
                  <a:pt x="673" y="225"/>
                </a:lnTo>
                <a:lnTo>
                  <a:pt x="673" y="176"/>
                </a:lnTo>
                <a:lnTo>
                  <a:pt x="533" y="176"/>
                </a:lnTo>
                <a:lnTo>
                  <a:pt x="533" y="29"/>
                </a:lnTo>
                <a:lnTo>
                  <a:pt x="29" y="29"/>
                </a:lnTo>
                <a:lnTo>
                  <a:pt x="29" y="675"/>
                </a:lnTo>
                <a:lnTo>
                  <a:pt x="274" y="675"/>
                </a:lnTo>
                <a:lnTo>
                  <a:pt x="274" y="706"/>
                </a:lnTo>
                <a:lnTo>
                  <a:pt x="0" y="706"/>
                </a:lnTo>
                <a:lnTo>
                  <a:pt x="0" y="0"/>
                </a:lnTo>
                <a:lnTo>
                  <a:pt x="554" y="0"/>
                </a:lnTo>
                <a:lnTo>
                  <a:pt x="704" y="149"/>
                </a:lnTo>
                <a:close/>
                <a:moveTo>
                  <a:pt x="563" y="146"/>
                </a:moveTo>
                <a:lnTo>
                  <a:pt x="657" y="146"/>
                </a:lnTo>
                <a:lnTo>
                  <a:pt x="563" y="51"/>
                </a:lnTo>
                <a:lnTo>
                  <a:pt x="563" y="146"/>
                </a:lnTo>
                <a:close/>
              </a:path>
            </a:pathLst>
          </a:custGeom>
          <a:solidFill>
            <a:srgbClr val="525A72"/>
          </a:solidFill>
          <a:ln>
            <a:noFill/>
          </a:ln>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ja-JP" altLang="en-US" sz="700" b="1">
              <a:solidFill>
                <a:schemeClr val="accent1"/>
              </a:solidFill>
            </a:endParaRPr>
          </a:p>
        </p:txBody>
      </p:sp>
      <p:sp>
        <p:nvSpPr>
          <p:cNvPr id="58" name="Freeform 80">
            <a:extLst>
              <a:ext uri="{FF2B5EF4-FFF2-40B4-BE49-F238E27FC236}">
                <a16:creationId xmlns:a16="http://schemas.microsoft.com/office/drawing/2014/main" id="{3F8D90DA-1511-8A42-FDBF-0A68F931E130}"/>
              </a:ext>
            </a:extLst>
          </p:cNvPr>
          <p:cNvSpPr>
            <a:spLocks noChangeAspect="1" noEditPoints="1"/>
          </p:cNvSpPr>
          <p:nvPr/>
        </p:nvSpPr>
        <p:spPr bwMode="auto">
          <a:xfrm>
            <a:off x="7573675" y="3031293"/>
            <a:ext cx="287338" cy="288925"/>
          </a:xfrm>
          <a:custGeom>
            <a:avLst/>
            <a:gdLst>
              <a:gd name="T0" fmla="*/ 527 w 704"/>
              <a:gd name="T1" fmla="*/ 320 h 706"/>
              <a:gd name="T2" fmla="*/ 588 w 704"/>
              <a:gd name="T3" fmla="*/ 259 h 706"/>
              <a:gd name="T4" fmla="*/ 631 w 704"/>
              <a:gd name="T5" fmla="*/ 214 h 706"/>
              <a:gd name="T6" fmla="*/ 506 w 704"/>
              <a:gd name="T7" fmla="*/ 88 h 706"/>
              <a:gd name="T8" fmla="*/ 462 w 704"/>
              <a:gd name="T9" fmla="*/ 131 h 706"/>
              <a:gd name="T10" fmla="*/ 400 w 704"/>
              <a:gd name="T11" fmla="*/ 194 h 706"/>
              <a:gd name="T12" fmla="*/ 87 w 704"/>
              <a:gd name="T13" fmla="*/ 507 h 706"/>
              <a:gd name="T14" fmla="*/ 31 w 704"/>
              <a:gd name="T15" fmla="*/ 691 h 706"/>
              <a:gd name="T16" fmla="*/ 213 w 704"/>
              <a:gd name="T17" fmla="*/ 635 h 706"/>
              <a:gd name="T18" fmla="*/ 527 w 704"/>
              <a:gd name="T19" fmla="*/ 320 h 706"/>
              <a:gd name="T20" fmla="*/ 527 w 704"/>
              <a:gd name="T21" fmla="*/ 320 h 706"/>
              <a:gd name="T22" fmla="*/ 483 w 704"/>
              <a:gd name="T23" fmla="*/ 153 h 706"/>
              <a:gd name="T24" fmla="*/ 506 w 704"/>
              <a:gd name="T25" fmla="*/ 130 h 706"/>
              <a:gd name="T26" fmla="*/ 589 w 704"/>
              <a:gd name="T27" fmla="*/ 214 h 706"/>
              <a:gd name="T28" fmla="*/ 567 w 704"/>
              <a:gd name="T29" fmla="*/ 237 h 706"/>
              <a:gd name="T30" fmla="*/ 540 w 704"/>
              <a:gd name="T31" fmla="*/ 264 h 706"/>
              <a:gd name="T32" fmla="*/ 456 w 704"/>
              <a:gd name="T33" fmla="*/ 179 h 706"/>
              <a:gd name="T34" fmla="*/ 483 w 704"/>
              <a:gd name="T35" fmla="*/ 153 h 706"/>
              <a:gd name="T36" fmla="*/ 400 w 704"/>
              <a:gd name="T37" fmla="*/ 235 h 706"/>
              <a:gd name="T38" fmla="*/ 431 w 704"/>
              <a:gd name="T39" fmla="*/ 267 h 706"/>
              <a:gd name="T40" fmla="*/ 175 w 704"/>
              <a:gd name="T41" fmla="*/ 525 h 706"/>
              <a:gd name="T42" fmla="*/ 130 w 704"/>
              <a:gd name="T43" fmla="*/ 525 h 706"/>
              <a:gd name="T44" fmla="*/ 121 w 704"/>
              <a:gd name="T45" fmla="*/ 516 h 706"/>
              <a:gd name="T46" fmla="*/ 400 w 704"/>
              <a:gd name="T47" fmla="*/ 235 h 706"/>
              <a:gd name="T48" fmla="*/ 76 w 704"/>
              <a:gd name="T49" fmla="*/ 646 h 706"/>
              <a:gd name="T50" fmla="*/ 82 w 704"/>
              <a:gd name="T51" fmla="*/ 625 h 706"/>
              <a:gd name="T52" fmla="*/ 97 w 704"/>
              <a:gd name="T53" fmla="*/ 639 h 706"/>
              <a:gd name="T54" fmla="*/ 76 w 704"/>
              <a:gd name="T55" fmla="*/ 646 h 706"/>
              <a:gd name="T56" fmla="*/ 128 w 704"/>
              <a:gd name="T57" fmla="*/ 629 h 706"/>
              <a:gd name="T58" fmla="*/ 92 w 704"/>
              <a:gd name="T59" fmla="*/ 592 h 706"/>
              <a:gd name="T60" fmla="*/ 106 w 704"/>
              <a:gd name="T61" fmla="*/ 544 h 706"/>
              <a:gd name="T62" fmla="*/ 117 w 704"/>
              <a:gd name="T63" fmla="*/ 554 h 706"/>
              <a:gd name="T64" fmla="*/ 166 w 704"/>
              <a:gd name="T65" fmla="*/ 554 h 706"/>
              <a:gd name="T66" fmla="*/ 166 w 704"/>
              <a:gd name="T67" fmla="*/ 604 h 706"/>
              <a:gd name="T68" fmla="*/ 177 w 704"/>
              <a:gd name="T69" fmla="*/ 614 h 706"/>
              <a:gd name="T70" fmla="*/ 128 w 704"/>
              <a:gd name="T71" fmla="*/ 629 h 706"/>
              <a:gd name="T72" fmla="*/ 205 w 704"/>
              <a:gd name="T73" fmla="*/ 601 h 706"/>
              <a:gd name="T74" fmla="*/ 197 w 704"/>
              <a:gd name="T75" fmla="*/ 592 h 706"/>
              <a:gd name="T76" fmla="*/ 197 w 704"/>
              <a:gd name="T77" fmla="*/ 545 h 706"/>
              <a:gd name="T78" fmla="*/ 452 w 704"/>
              <a:gd name="T79" fmla="*/ 288 h 706"/>
              <a:gd name="T80" fmla="*/ 484 w 704"/>
              <a:gd name="T81" fmla="*/ 320 h 706"/>
              <a:gd name="T82" fmla="*/ 205 w 704"/>
              <a:gd name="T83" fmla="*/ 601 h 706"/>
              <a:gd name="T84" fmla="*/ 505 w 704"/>
              <a:gd name="T85" fmla="*/ 299 h 706"/>
              <a:gd name="T86" fmla="*/ 422 w 704"/>
              <a:gd name="T87" fmla="*/ 214 h 706"/>
              <a:gd name="T88" fmla="*/ 435 w 704"/>
              <a:gd name="T89" fmla="*/ 201 h 706"/>
              <a:gd name="T90" fmla="*/ 519 w 704"/>
              <a:gd name="T91" fmla="*/ 284 h 706"/>
              <a:gd name="T92" fmla="*/ 505 w 704"/>
              <a:gd name="T93" fmla="*/ 299 h 706"/>
              <a:gd name="T94" fmla="*/ 704 w 704"/>
              <a:gd name="T95" fmla="*/ 706 h 706"/>
              <a:gd name="T96" fmla="*/ 243 w 704"/>
              <a:gd name="T97" fmla="*/ 706 h 706"/>
              <a:gd name="T98" fmla="*/ 243 w 704"/>
              <a:gd name="T99" fmla="*/ 675 h 706"/>
              <a:gd name="T100" fmla="*/ 673 w 704"/>
              <a:gd name="T101" fmla="*/ 675 h 706"/>
              <a:gd name="T102" fmla="*/ 673 w 704"/>
              <a:gd name="T103" fmla="*/ 31 h 706"/>
              <a:gd name="T104" fmla="*/ 31 w 704"/>
              <a:gd name="T105" fmla="*/ 31 h 706"/>
              <a:gd name="T106" fmla="*/ 31 w 704"/>
              <a:gd name="T107" fmla="*/ 691 h 706"/>
              <a:gd name="T108" fmla="*/ 0 w 704"/>
              <a:gd name="T109" fmla="*/ 691 h 706"/>
              <a:gd name="T110" fmla="*/ 0 w 704"/>
              <a:gd name="T111" fmla="*/ 0 h 706"/>
              <a:gd name="T112" fmla="*/ 704 w 704"/>
              <a:gd name="T113" fmla="*/ 0 h 706"/>
              <a:gd name="T114" fmla="*/ 704 w 704"/>
              <a:gd name="T115" fmla="*/ 706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04" h="706">
                <a:moveTo>
                  <a:pt x="527" y="320"/>
                </a:moveTo>
                <a:lnTo>
                  <a:pt x="588" y="259"/>
                </a:lnTo>
                <a:lnTo>
                  <a:pt x="631" y="214"/>
                </a:lnTo>
                <a:lnTo>
                  <a:pt x="506" y="88"/>
                </a:lnTo>
                <a:lnTo>
                  <a:pt x="462" y="131"/>
                </a:lnTo>
                <a:lnTo>
                  <a:pt x="400" y="194"/>
                </a:lnTo>
                <a:lnTo>
                  <a:pt x="87" y="507"/>
                </a:lnTo>
                <a:lnTo>
                  <a:pt x="31" y="691"/>
                </a:lnTo>
                <a:lnTo>
                  <a:pt x="213" y="635"/>
                </a:lnTo>
                <a:lnTo>
                  <a:pt x="527" y="320"/>
                </a:lnTo>
                <a:lnTo>
                  <a:pt x="527" y="320"/>
                </a:lnTo>
                <a:close/>
                <a:moveTo>
                  <a:pt x="483" y="153"/>
                </a:moveTo>
                <a:lnTo>
                  <a:pt x="506" y="130"/>
                </a:lnTo>
                <a:lnTo>
                  <a:pt x="589" y="214"/>
                </a:lnTo>
                <a:lnTo>
                  <a:pt x="567" y="237"/>
                </a:lnTo>
                <a:lnTo>
                  <a:pt x="540" y="264"/>
                </a:lnTo>
                <a:lnTo>
                  <a:pt x="456" y="179"/>
                </a:lnTo>
                <a:lnTo>
                  <a:pt x="483" y="153"/>
                </a:lnTo>
                <a:close/>
                <a:moveTo>
                  <a:pt x="400" y="235"/>
                </a:moveTo>
                <a:lnTo>
                  <a:pt x="431" y="267"/>
                </a:lnTo>
                <a:lnTo>
                  <a:pt x="175" y="525"/>
                </a:lnTo>
                <a:lnTo>
                  <a:pt x="130" y="525"/>
                </a:lnTo>
                <a:lnTo>
                  <a:pt x="121" y="516"/>
                </a:lnTo>
                <a:lnTo>
                  <a:pt x="400" y="235"/>
                </a:lnTo>
                <a:close/>
                <a:moveTo>
                  <a:pt x="76" y="646"/>
                </a:moveTo>
                <a:lnTo>
                  <a:pt x="82" y="625"/>
                </a:lnTo>
                <a:lnTo>
                  <a:pt x="97" y="639"/>
                </a:lnTo>
                <a:lnTo>
                  <a:pt x="76" y="646"/>
                </a:lnTo>
                <a:close/>
                <a:moveTo>
                  <a:pt x="128" y="629"/>
                </a:moveTo>
                <a:lnTo>
                  <a:pt x="92" y="592"/>
                </a:lnTo>
                <a:lnTo>
                  <a:pt x="106" y="544"/>
                </a:lnTo>
                <a:lnTo>
                  <a:pt x="117" y="554"/>
                </a:lnTo>
                <a:lnTo>
                  <a:pt x="166" y="554"/>
                </a:lnTo>
                <a:lnTo>
                  <a:pt x="166" y="604"/>
                </a:lnTo>
                <a:lnTo>
                  <a:pt x="177" y="614"/>
                </a:lnTo>
                <a:lnTo>
                  <a:pt x="128" y="629"/>
                </a:lnTo>
                <a:close/>
                <a:moveTo>
                  <a:pt x="205" y="601"/>
                </a:moveTo>
                <a:lnTo>
                  <a:pt x="197" y="592"/>
                </a:lnTo>
                <a:lnTo>
                  <a:pt x="197" y="545"/>
                </a:lnTo>
                <a:lnTo>
                  <a:pt x="452" y="288"/>
                </a:lnTo>
                <a:lnTo>
                  <a:pt x="484" y="320"/>
                </a:lnTo>
                <a:lnTo>
                  <a:pt x="205" y="601"/>
                </a:lnTo>
                <a:close/>
                <a:moveTo>
                  <a:pt x="505" y="299"/>
                </a:moveTo>
                <a:lnTo>
                  <a:pt x="422" y="214"/>
                </a:lnTo>
                <a:lnTo>
                  <a:pt x="435" y="201"/>
                </a:lnTo>
                <a:lnTo>
                  <a:pt x="519" y="284"/>
                </a:lnTo>
                <a:lnTo>
                  <a:pt x="505" y="299"/>
                </a:lnTo>
                <a:close/>
                <a:moveTo>
                  <a:pt x="704" y="706"/>
                </a:moveTo>
                <a:lnTo>
                  <a:pt x="243" y="706"/>
                </a:lnTo>
                <a:lnTo>
                  <a:pt x="243" y="675"/>
                </a:lnTo>
                <a:lnTo>
                  <a:pt x="673" y="675"/>
                </a:lnTo>
                <a:lnTo>
                  <a:pt x="673" y="31"/>
                </a:lnTo>
                <a:lnTo>
                  <a:pt x="31" y="31"/>
                </a:lnTo>
                <a:lnTo>
                  <a:pt x="31" y="691"/>
                </a:lnTo>
                <a:lnTo>
                  <a:pt x="0" y="691"/>
                </a:lnTo>
                <a:lnTo>
                  <a:pt x="0" y="0"/>
                </a:lnTo>
                <a:lnTo>
                  <a:pt x="704" y="0"/>
                </a:lnTo>
                <a:lnTo>
                  <a:pt x="704" y="706"/>
                </a:lnTo>
                <a:close/>
              </a:path>
            </a:pathLst>
          </a:custGeom>
          <a:solidFill>
            <a:srgbClr val="525A72"/>
          </a:solidFill>
          <a:ln>
            <a:noFill/>
          </a:ln>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ja-JP" altLang="en-US" b="1">
              <a:solidFill>
                <a:schemeClr val="accent1"/>
              </a:solidFill>
            </a:endParaRPr>
          </a:p>
        </p:txBody>
      </p:sp>
      <p:sp>
        <p:nvSpPr>
          <p:cNvPr id="59" name="Freeform 17">
            <a:extLst>
              <a:ext uri="{FF2B5EF4-FFF2-40B4-BE49-F238E27FC236}">
                <a16:creationId xmlns:a16="http://schemas.microsoft.com/office/drawing/2014/main" id="{47BA51B5-CD44-60A8-C443-0B31ADCFCA31}"/>
              </a:ext>
            </a:extLst>
          </p:cNvPr>
          <p:cNvSpPr/>
          <p:nvPr/>
        </p:nvSpPr>
        <p:spPr>
          <a:xfrm>
            <a:off x="7573675" y="4456626"/>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sp>
        <p:nvSpPr>
          <p:cNvPr id="60" name="Freeform 17">
            <a:extLst>
              <a:ext uri="{FF2B5EF4-FFF2-40B4-BE49-F238E27FC236}">
                <a16:creationId xmlns:a16="http://schemas.microsoft.com/office/drawing/2014/main" id="{3F0D64D2-A537-2946-B215-711C16A720E3}"/>
              </a:ext>
            </a:extLst>
          </p:cNvPr>
          <p:cNvSpPr/>
          <p:nvPr/>
        </p:nvSpPr>
        <p:spPr>
          <a:xfrm>
            <a:off x="3173089" y="4694117"/>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sp>
        <p:nvSpPr>
          <p:cNvPr id="3" name="Rectangle 2">
            <a:extLst>
              <a:ext uri="{FF2B5EF4-FFF2-40B4-BE49-F238E27FC236}">
                <a16:creationId xmlns:a16="http://schemas.microsoft.com/office/drawing/2014/main" id="{E055C798-1252-4281-BB3C-342DA86BA7E8}"/>
              </a:ext>
            </a:extLst>
          </p:cNvPr>
          <p:cNvSpPr/>
          <p:nvPr/>
        </p:nvSpPr>
        <p:spPr>
          <a:xfrm>
            <a:off x="3102014" y="132067"/>
            <a:ext cx="5342192" cy="216216"/>
          </a:xfrm>
          <a:prstGeom prst="rect">
            <a:avLst/>
          </a:prstGeom>
          <a:noFill/>
          <a:ln>
            <a:noFill/>
          </a:ln>
        </p:spPr>
        <p:txBody>
          <a:bodyPr wrap="none" lIns="0" tIns="0" rIns="0" bIns="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buClr>
                <a:srgbClr val="FFFFFF"/>
              </a:buClr>
              <a:buSzPts val="14400"/>
              <a:defRPr/>
            </a:pPr>
            <a:r>
              <a:rPr lang="en-GB" sz="800" kern="0" dirty="0">
                <a:solidFill>
                  <a:srgbClr val="A4A3B2"/>
                </a:solidFill>
                <a:ea typeface="Georgia"/>
                <a:cs typeface="Georgia"/>
                <a:sym typeface="Georgia"/>
              </a:rPr>
              <a:t>3. CIVIL PROTECTION DUTIES, TASKS AND RIGHTS </a:t>
            </a:r>
          </a:p>
        </p:txBody>
      </p:sp>
      <p:grpSp>
        <p:nvGrpSpPr>
          <p:cNvPr id="4" name="Group 3">
            <a:extLst>
              <a:ext uri="{FF2B5EF4-FFF2-40B4-BE49-F238E27FC236}">
                <a16:creationId xmlns:a16="http://schemas.microsoft.com/office/drawing/2014/main" id="{E7B35CFA-593A-2D66-4A80-4C3867BE2DFE}"/>
              </a:ext>
            </a:extLst>
          </p:cNvPr>
          <p:cNvGrpSpPr/>
          <p:nvPr/>
        </p:nvGrpSpPr>
        <p:grpSpPr>
          <a:xfrm>
            <a:off x="7349471" y="130795"/>
            <a:ext cx="4399626" cy="216216"/>
            <a:chOff x="7793031" y="130795"/>
            <a:chExt cx="3714230" cy="217488"/>
          </a:xfrm>
        </p:grpSpPr>
        <p:sp>
          <p:nvSpPr>
            <p:cNvPr id="6" name="Rectangle 5">
              <a:extLst>
                <a:ext uri="{FF2B5EF4-FFF2-40B4-BE49-F238E27FC236}">
                  <a16:creationId xmlns:a16="http://schemas.microsoft.com/office/drawing/2014/main" id="{D9BEB9BF-1E0D-DCC4-0AB2-C0822F60B48D}"/>
                </a:ext>
              </a:extLst>
            </p:cNvPr>
            <p:cNvSpPr/>
            <p:nvPr/>
          </p:nvSpPr>
          <p:spPr>
            <a:xfrm>
              <a:off x="7793031" y="130795"/>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effectLst/>
                  <a:uLnTx/>
                  <a:uFillTx/>
                  <a:ea typeface="Georgia"/>
                  <a:cs typeface="Georgia"/>
                  <a:sym typeface="Georgia"/>
                </a:rPr>
                <a:t>3</a:t>
              </a:r>
              <a:r>
                <a:rPr lang="en-GB" sz="800" b="1" kern="0" dirty="0">
                  <a:ea typeface="Georgia"/>
                  <a:cs typeface="Georgia"/>
                  <a:sym typeface="Georgia"/>
                </a:rPr>
                <a:t>.1</a:t>
              </a:r>
              <a:endParaRPr kumimoji="0" lang="en-GB" sz="800" b="1" i="0" u="none" strike="noStrike" kern="0" cap="none" spc="0" normalizeH="0" baseline="0" dirty="0">
                <a:ln>
                  <a:noFill/>
                </a:ln>
                <a:effectLst/>
                <a:uLnTx/>
                <a:uFillTx/>
                <a:ea typeface="Georgia"/>
                <a:cs typeface="Georgia"/>
                <a:sym typeface="Georgia"/>
              </a:endParaRPr>
            </a:p>
          </p:txBody>
        </p:sp>
        <p:sp>
          <p:nvSpPr>
            <p:cNvPr id="8" name="Rectangle 7">
              <a:extLst>
                <a:ext uri="{FF2B5EF4-FFF2-40B4-BE49-F238E27FC236}">
                  <a16:creationId xmlns:a16="http://schemas.microsoft.com/office/drawing/2014/main" id="{2B5F3AFB-8F29-F95A-0652-CE1441CBFE0F}"/>
                </a:ext>
              </a:extLst>
            </p:cNvPr>
            <p:cNvSpPr/>
            <p:nvPr/>
          </p:nvSpPr>
          <p:spPr>
            <a:xfrm>
              <a:off x="11049434" y="130795"/>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solidFill>
                    <a:srgbClr val="A4A3B2"/>
                  </a:solidFill>
                  <a:effectLst/>
                  <a:uLnTx/>
                  <a:uFillTx/>
                  <a:ea typeface="Georgia"/>
                  <a:cs typeface="Georgia"/>
                  <a:sym typeface="Georgia"/>
                </a:rPr>
                <a:t>3</a:t>
              </a:r>
              <a:r>
                <a:rPr lang="en-GB" sz="800" b="1" kern="0" dirty="0">
                  <a:solidFill>
                    <a:srgbClr val="A4A3B2"/>
                  </a:solidFill>
                  <a:ea typeface="Georgia"/>
                  <a:cs typeface="Georgia"/>
                  <a:sym typeface="Georgia"/>
                </a:rPr>
                <a:t>.2</a:t>
              </a:r>
              <a:endParaRPr kumimoji="0" lang="en-GB" sz="800" b="1" i="0" u="none" strike="noStrike" kern="0" cap="none" spc="0" normalizeH="0" baseline="0" dirty="0">
                <a:ln>
                  <a:noFill/>
                </a:ln>
                <a:solidFill>
                  <a:srgbClr val="A4A3B2"/>
                </a:solidFill>
                <a:effectLst/>
                <a:uLnTx/>
                <a:uFillTx/>
                <a:ea typeface="Georgia"/>
                <a:cs typeface="Georgia"/>
                <a:sym typeface="Georgia"/>
              </a:endParaRPr>
            </a:p>
          </p:txBody>
        </p:sp>
        <p:sp>
          <p:nvSpPr>
            <p:cNvPr id="9" name="Rectangle 8">
              <a:extLst>
                <a:ext uri="{FF2B5EF4-FFF2-40B4-BE49-F238E27FC236}">
                  <a16:creationId xmlns:a16="http://schemas.microsoft.com/office/drawing/2014/main" id="{46FAF174-FB0E-29A0-A5EA-C73B72F222AF}"/>
                </a:ext>
              </a:extLst>
            </p:cNvPr>
            <p:cNvSpPr/>
            <p:nvPr/>
          </p:nvSpPr>
          <p:spPr>
            <a:xfrm>
              <a:off x="8034858" y="130795"/>
              <a:ext cx="2988749"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effectLst/>
                  <a:uLnTx/>
                  <a:uFillTx/>
                  <a:ea typeface="Georgia"/>
                  <a:cs typeface="Georgia"/>
                  <a:sym typeface="Georgia"/>
                </a:rPr>
                <a:t>Duties, Tasks and Rights of State Authorities, Local Governments, </a:t>
              </a:r>
              <a:br>
                <a:rPr lang="en-GB" sz="800" b="1" i="0" u="none" strike="noStrike" kern="0" cap="none" spc="0" normalizeH="0" dirty="0">
                  <a:ln>
                    <a:noFill/>
                  </a:ln>
                  <a:effectLst/>
                  <a:uLnTx/>
                  <a:uFillTx/>
                  <a:ea typeface="Georgia"/>
                  <a:cs typeface="Georgia"/>
                  <a:sym typeface="Georgia"/>
                </a:rPr>
              </a:br>
              <a:r>
                <a:rPr lang="en-GB" sz="800" b="1" i="0" u="none" strike="noStrike" kern="0" cap="none" spc="0" normalizeH="0" dirty="0">
                  <a:ln>
                    <a:noFill/>
                  </a:ln>
                  <a:effectLst/>
                  <a:uLnTx/>
                  <a:uFillTx/>
                  <a:ea typeface="Georgia"/>
                  <a:cs typeface="Georgia"/>
                  <a:sym typeface="Georgia"/>
                </a:rPr>
                <a:t>Legal and Natural Persons in the Field of Civil Protection</a:t>
              </a:r>
              <a:endParaRPr kumimoji="0" lang="en-GB" sz="800" b="1" i="0" u="none" strike="noStrike" kern="0" cap="none" spc="0" normalizeH="0" baseline="0" dirty="0">
                <a:ln>
                  <a:noFill/>
                </a:ln>
                <a:effectLst/>
                <a:uLnTx/>
                <a:uFillTx/>
                <a:ea typeface="Georgia"/>
                <a:cs typeface="Georgia"/>
                <a:sym typeface="Georgia"/>
              </a:endParaRPr>
            </a:p>
          </p:txBody>
        </p:sp>
        <p:sp>
          <p:nvSpPr>
            <p:cNvPr id="31" name="Rectangle 30">
              <a:extLst>
                <a:ext uri="{FF2B5EF4-FFF2-40B4-BE49-F238E27FC236}">
                  <a16:creationId xmlns:a16="http://schemas.microsoft.com/office/drawing/2014/main" id="{41F1DEAF-BB52-1DCD-6ADD-835D11DEDA72}"/>
                </a:ext>
              </a:extLst>
            </p:cNvPr>
            <p:cNvSpPr/>
            <p:nvPr/>
          </p:nvSpPr>
          <p:spPr>
            <a:xfrm>
              <a:off x="11291261" y="130795"/>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solidFill>
                    <a:srgbClr val="A4A3B2"/>
                  </a:solidFill>
                  <a:effectLst/>
                  <a:uLnTx/>
                  <a:uFillTx/>
                  <a:ea typeface="Georgia"/>
                  <a:cs typeface="Georgia"/>
                  <a:sym typeface="Georgia"/>
                </a:rPr>
                <a:t>3.3</a:t>
              </a:r>
            </a:p>
          </p:txBody>
        </p:sp>
      </p:grpSp>
    </p:spTree>
    <p:extLst>
      <p:ext uri="{BB962C8B-B14F-4D97-AF65-F5344CB8AC3E}">
        <p14:creationId xmlns:p14="http://schemas.microsoft.com/office/powerpoint/2010/main" val="20476625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5" name="think-cell data - do not delete" hidden="1">
            <a:extLst>
              <a:ext uri="{FF2B5EF4-FFF2-40B4-BE49-F238E27FC236}">
                <a16:creationId xmlns:a16="http://schemas.microsoft.com/office/drawing/2014/main" id="{F8E76CCE-9530-1FB3-9A6A-901CA78EA5C8}"/>
              </a:ext>
            </a:extLst>
          </p:cNvPr>
          <p:cNvGraphicFramePr>
            <a:graphicFrameLocks noChangeAspect="1"/>
          </p:cNvGraphicFramePr>
          <p:nvPr>
            <p:custDataLst>
              <p:tags r:id="rId1"/>
            </p:custDataLst>
            <p:extLst>
              <p:ext uri="{D42A27DB-BD31-4B8C-83A1-F6EECF244321}">
                <p14:modId xmlns:p14="http://schemas.microsoft.com/office/powerpoint/2010/main" val="297803759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75" name="think-cell data - do not delete" hidden="1">
                        <a:extLst>
                          <a:ext uri="{FF2B5EF4-FFF2-40B4-BE49-F238E27FC236}">
                            <a16:creationId xmlns:a16="http://schemas.microsoft.com/office/drawing/2014/main" id="{F8E76CCE-9530-1FB3-9A6A-901CA78EA5C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9" name="Rectangle 18">
            <a:extLst>
              <a:ext uri="{FF2B5EF4-FFF2-40B4-BE49-F238E27FC236}">
                <a16:creationId xmlns:a16="http://schemas.microsoft.com/office/drawing/2014/main" id="{23B0A81D-EA7D-4203-3904-A8CD8DBFE4C7}"/>
              </a:ext>
            </a:extLst>
          </p:cNvPr>
          <p:cNvSpPr/>
          <p:nvPr/>
        </p:nvSpPr>
        <p:spPr>
          <a:xfrm>
            <a:off x="0" y="1809614"/>
            <a:ext cx="2754313" cy="5048385"/>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7" name="Rectangle 6">
            <a:extLst>
              <a:ext uri="{FF2B5EF4-FFF2-40B4-BE49-F238E27FC236}">
                <a16:creationId xmlns:a16="http://schemas.microsoft.com/office/drawing/2014/main" id="{DB4D91D2-81FB-7B83-092D-AE72336CD33E}"/>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p:txBody>
          <a:bodyPr vert="horz" rtlCol="0">
            <a:normAutofit/>
          </a:bodyPr>
          <a:lstStyle/>
          <a:p>
            <a:pPr rtl="0"/>
            <a:r>
              <a:rPr lang="en-gb" dirty="0"/>
              <a:t>The </a:t>
            </a:r>
            <a:r>
              <a:rPr lang="lv-LV" dirty="0"/>
              <a:t>R</a:t>
            </a:r>
            <a:r>
              <a:rPr lang="en-gb" dirty="0"/>
              <a:t>ole of </a:t>
            </a:r>
            <a:r>
              <a:rPr lang="lv-LV" dirty="0"/>
              <a:t>L</a:t>
            </a:r>
            <a:r>
              <a:rPr lang="en-gb" dirty="0"/>
              <a:t>egal </a:t>
            </a:r>
            <a:r>
              <a:rPr lang="lv-LV" dirty="0"/>
              <a:t>E</a:t>
            </a:r>
            <a:r>
              <a:rPr lang="en-gb" dirty="0" err="1"/>
              <a:t>ntities</a:t>
            </a:r>
            <a:r>
              <a:rPr lang="en-gb" dirty="0"/>
              <a:t> in </a:t>
            </a:r>
            <a:r>
              <a:rPr lang="en-US" dirty="0"/>
              <a:t>the </a:t>
            </a:r>
            <a:r>
              <a:rPr lang="lv-LV" dirty="0"/>
              <a:t>S</a:t>
            </a:r>
            <a:r>
              <a:rPr lang="en-US" dirty="0" err="1"/>
              <a:t>ystem</a:t>
            </a:r>
            <a:r>
              <a:rPr lang="en-US" dirty="0"/>
              <a:t> of </a:t>
            </a:r>
            <a:r>
              <a:rPr lang="lv-LV" dirty="0"/>
              <a:t>C</a:t>
            </a:r>
            <a:r>
              <a:rPr lang="en-US" dirty="0" err="1"/>
              <a:t>ivil</a:t>
            </a:r>
            <a:r>
              <a:rPr lang="en-US" dirty="0"/>
              <a:t> </a:t>
            </a:r>
            <a:r>
              <a:rPr lang="lv-LV" dirty="0"/>
              <a:t>P</a:t>
            </a:r>
            <a:r>
              <a:rPr lang="en-US" dirty="0" err="1"/>
              <a:t>rotection</a:t>
            </a:r>
            <a:endParaRPr lang="en-US" dirty="0"/>
          </a:p>
        </p:txBody>
      </p:sp>
      <p:sp>
        <p:nvSpPr>
          <p:cNvPr id="52" name="Slide Number Placeholder 4">
            <a:extLst>
              <a:ext uri="{FF2B5EF4-FFF2-40B4-BE49-F238E27FC236}">
                <a16:creationId xmlns:a16="http://schemas.microsoft.com/office/drawing/2014/main" id="{E1A4A593-700F-87B6-7030-A7A2E1C0E917}"/>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en-GB" smtClean="0"/>
              <a:pPr/>
              <a:t>19</a:t>
            </a:fld>
            <a:endParaRPr lang="en-GB"/>
          </a:p>
        </p:txBody>
      </p:sp>
      <p:grpSp>
        <p:nvGrpSpPr>
          <p:cNvPr id="13" name="Graphic 59">
            <a:extLst>
              <a:ext uri="{FF2B5EF4-FFF2-40B4-BE49-F238E27FC236}">
                <a16:creationId xmlns:a16="http://schemas.microsoft.com/office/drawing/2014/main" id="{BEED2EAD-2259-D3AA-1D5E-162C9AB69ACA}"/>
              </a:ext>
            </a:extLst>
          </p:cNvPr>
          <p:cNvGrpSpPr>
            <a:grpSpLocks noChangeAspect="1"/>
          </p:cNvGrpSpPr>
          <p:nvPr/>
        </p:nvGrpSpPr>
        <p:grpSpPr>
          <a:xfrm>
            <a:off x="838956" y="366608"/>
            <a:ext cx="1076400" cy="1076400"/>
            <a:chOff x="5490292" y="2560815"/>
            <a:chExt cx="457200" cy="457200"/>
          </a:xfrm>
          <a:solidFill>
            <a:schemeClr val="tx1"/>
          </a:solidFill>
        </p:grpSpPr>
        <p:sp>
          <p:nvSpPr>
            <p:cNvPr id="15" name="Freeform 135">
              <a:extLst>
                <a:ext uri="{FF2B5EF4-FFF2-40B4-BE49-F238E27FC236}">
                  <a16:creationId xmlns:a16="http://schemas.microsoft.com/office/drawing/2014/main" id="{E2A8CF8B-142A-1393-6CDB-BB71937EBB84}"/>
                </a:ext>
              </a:extLst>
            </p:cNvPr>
            <p:cNvSpPr/>
            <p:nvPr/>
          </p:nvSpPr>
          <p:spPr>
            <a:xfrm>
              <a:off x="5490292" y="2560815"/>
              <a:ext cx="457200" cy="457200"/>
            </a:xfrm>
            <a:custGeom>
              <a:avLst/>
              <a:gdLst>
                <a:gd name="connsiteX0" fmla="*/ 0 w 457200"/>
                <a:gd name="connsiteY0" fmla="*/ 0 h 457200"/>
                <a:gd name="connsiteX1" fmla="*/ 0 w 457200"/>
                <a:gd name="connsiteY1" fmla="*/ 457200 h 457200"/>
                <a:gd name="connsiteX2" fmla="*/ 457200 w 457200"/>
                <a:gd name="connsiteY2" fmla="*/ 457200 h 457200"/>
                <a:gd name="connsiteX3" fmla="*/ 457200 w 457200"/>
                <a:gd name="connsiteY3" fmla="*/ 0 h 457200"/>
                <a:gd name="connsiteX4" fmla="*/ 437706 w 457200"/>
                <a:gd name="connsiteY4" fmla="*/ 437706 h 457200"/>
                <a:gd name="connsiteX5" fmla="*/ 19495 w 457200"/>
                <a:gd name="connsiteY5" fmla="*/ 437706 h 457200"/>
                <a:gd name="connsiteX6" fmla="*/ 19495 w 457200"/>
                <a:gd name="connsiteY6" fmla="*/ 19495 h 457200"/>
                <a:gd name="connsiteX7" fmla="*/ 437706 w 457200"/>
                <a:gd name="connsiteY7" fmla="*/ 19495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200" h="457200">
                  <a:moveTo>
                    <a:pt x="0" y="0"/>
                  </a:moveTo>
                  <a:lnTo>
                    <a:pt x="0" y="457200"/>
                  </a:lnTo>
                  <a:lnTo>
                    <a:pt x="457200" y="457200"/>
                  </a:lnTo>
                  <a:lnTo>
                    <a:pt x="457200" y="0"/>
                  </a:lnTo>
                  <a:close/>
                  <a:moveTo>
                    <a:pt x="437706" y="437706"/>
                  </a:moveTo>
                  <a:lnTo>
                    <a:pt x="19495" y="437706"/>
                  </a:lnTo>
                  <a:lnTo>
                    <a:pt x="19495" y="19495"/>
                  </a:lnTo>
                  <a:lnTo>
                    <a:pt x="437706" y="19495"/>
                  </a:lnTo>
                  <a:close/>
                </a:path>
              </a:pathLst>
            </a:custGeom>
            <a:grpFill/>
            <a:ln w="3175" cap="flat">
              <a:noFill/>
              <a:prstDash val="solid"/>
              <a:miter/>
            </a:ln>
          </p:spPr>
          <p:txBody>
            <a:bodyPr rtlCol="0" anchor="ctr"/>
            <a:lstStyle/>
            <a:p>
              <a:pPr rtl="0"/>
              <a:endParaRPr lang="en-GB" sz="700">
                <a:solidFill>
                  <a:schemeClr val="accent1"/>
                </a:solidFill>
              </a:endParaRPr>
            </a:p>
          </p:txBody>
        </p:sp>
        <p:sp>
          <p:nvSpPr>
            <p:cNvPr id="17" name="Freeform 136">
              <a:extLst>
                <a:ext uri="{FF2B5EF4-FFF2-40B4-BE49-F238E27FC236}">
                  <a16:creationId xmlns:a16="http://schemas.microsoft.com/office/drawing/2014/main" id="{488183EC-5F20-E005-A2DB-B26AD30A822E}"/>
                </a:ext>
              </a:extLst>
            </p:cNvPr>
            <p:cNvSpPr/>
            <p:nvPr/>
          </p:nvSpPr>
          <p:spPr>
            <a:xfrm>
              <a:off x="5537917" y="2608820"/>
              <a:ext cx="365125" cy="363886"/>
            </a:xfrm>
            <a:custGeom>
              <a:avLst/>
              <a:gdLst>
                <a:gd name="connsiteX0" fmla="*/ 269875 w 365125"/>
                <a:gd name="connsiteY0" fmla="*/ 164179 h 363886"/>
                <a:gd name="connsiteX1" fmla="*/ 226886 w 365125"/>
                <a:gd name="connsiteY1" fmla="*/ 164179 h 363886"/>
                <a:gd name="connsiteX2" fmla="*/ 226886 w 365125"/>
                <a:gd name="connsiteY2" fmla="*/ 151479 h 363886"/>
                <a:gd name="connsiteX3" fmla="*/ 194786 w 365125"/>
                <a:gd name="connsiteY3" fmla="*/ 151479 h 363886"/>
                <a:gd name="connsiteX4" fmla="*/ 194786 w 365125"/>
                <a:gd name="connsiteY4" fmla="*/ 135128 h 363886"/>
                <a:gd name="connsiteX5" fmla="*/ 273463 w 365125"/>
                <a:gd name="connsiteY5" fmla="*/ 135128 h 363886"/>
                <a:gd name="connsiteX6" fmla="*/ 273463 w 365125"/>
                <a:gd name="connsiteY6" fmla="*/ 0 h 363886"/>
                <a:gd name="connsiteX7" fmla="*/ 88487 w 365125"/>
                <a:gd name="connsiteY7" fmla="*/ 0 h 363886"/>
                <a:gd name="connsiteX8" fmla="*/ 88487 w 365125"/>
                <a:gd name="connsiteY8" fmla="*/ 135128 h 363886"/>
                <a:gd name="connsiteX9" fmla="*/ 167164 w 365125"/>
                <a:gd name="connsiteY9" fmla="*/ 135128 h 363886"/>
                <a:gd name="connsiteX10" fmla="*/ 167164 w 365125"/>
                <a:gd name="connsiteY10" fmla="*/ 151448 h 363886"/>
                <a:gd name="connsiteX11" fmla="*/ 135065 w 365125"/>
                <a:gd name="connsiteY11" fmla="*/ 151448 h 363886"/>
                <a:gd name="connsiteX12" fmla="*/ 135065 w 365125"/>
                <a:gd name="connsiteY12" fmla="*/ 164148 h 363886"/>
                <a:gd name="connsiteX13" fmla="*/ 0 w 365125"/>
                <a:gd name="connsiteY13" fmla="*/ 164148 h 363886"/>
                <a:gd name="connsiteX14" fmla="*/ 0 w 365125"/>
                <a:gd name="connsiteY14" fmla="*/ 250920 h 363886"/>
                <a:gd name="connsiteX15" fmla="*/ 22606 w 365125"/>
                <a:gd name="connsiteY15" fmla="*/ 250920 h 363886"/>
                <a:gd name="connsiteX16" fmla="*/ 22606 w 365125"/>
                <a:gd name="connsiteY16" fmla="*/ 363887 h 363886"/>
                <a:gd name="connsiteX17" fmla="*/ 342678 w 365125"/>
                <a:gd name="connsiteY17" fmla="*/ 363887 h 363886"/>
                <a:gd name="connsiteX18" fmla="*/ 342678 w 365125"/>
                <a:gd name="connsiteY18" fmla="*/ 250920 h 363886"/>
                <a:gd name="connsiteX19" fmla="*/ 365125 w 365125"/>
                <a:gd name="connsiteY19" fmla="*/ 250920 h 363886"/>
                <a:gd name="connsiteX20" fmla="*/ 365125 w 365125"/>
                <a:gd name="connsiteY20" fmla="*/ 164179 h 363886"/>
                <a:gd name="connsiteX21" fmla="*/ 106775 w 365125"/>
                <a:gd name="connsiteY21" fmla="*/ 18288 h 363886"/>
                <a:gd name="connsiteX22" fmla="*/ 255175 w 365125"/>
                <a:gd name="connsiteY22" fmla="*/ 18288 h 363886"/>
                <a:gd name="connsiteX23" fmla="*/ 255175 w 365125"/>
                <a:gd name="connsiteY23" fmla="*/ 116713 h 363886"/>
                <a:gd name="connsiteX24" fmla="*/ 106775 w 365125"/>
                <a:gd name="connsiteY24" fmla="*/ 116713 h 363886"/>
                <a:gd name="connsiteX25" fmla="*/ 323660 w 365125"/>
                <a:gd name="connsiteY25" fmla="*/ 344869 h 363886"/>
                <a:gd name="connsiteX26" fmla="*/ 41497 w 365125"/>
                <a:gd name="connsiteY26" fmla="*/ 344869 h 363886"/>
                <a:gd name="connsiteX27" fmla="*/ 41497 w 365125"/>
                <a:gd name="connsiteY27" fmla="*/ 250920 h 363886"/>
                <a:gd name="connsiteX28" fmla="*/ 323660 w 365125"/>
                <a:gd name="connsiteY28" fmla="*/ 250920 h 363886"/>
                <a:gd name="connsiteX29" fmla="*/ 346266 w 365125"/>
                <a:gd name="connsiteY29" fmla="*/ 231934 h 363886"/>
                <a:gd name="connsiteX30" fmla="*/ 19050 w 365125"/>
                <a:gd name="connsiteY30" fmla="*/ 231934 h 363886"/>
                <a:gd name="connsiteX31" fmla="*/ 19050 w 365125"/>
                <a:gd name="connsiteY31" fmla="*/ 183166 h 363886"/>
                <a:gd name="connsiteX32" fmla="*/ 346393 w 365125"/>
                <a:gd name="connsiteY32" fmla="*/ 183166 h 363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65125" h="363886">
                  <a:moveTo>
                    <a:pt x="269875" y="164179"/>
                  </a:moveTo>
                  <a:lnTo>
                    <a:pt x="226886" y="164179"/>
                  </a:lnTo>
                  <a:lnTo>
                    <a:pt x="226886" y="151479"/>
                  </a:lnTo>
                  <a:lnTo>
                    <a:pt x="194786" y="151479"/>
                  </a:lnTo>
                  <a:lnTo>
                    <a:pt x="194786" y="135128"/>
                  </a:lnTo>
                  <a:lnTo>
                    <a:pt x="273463" y="135128"/>
                  </a:lnTo>
                  <a:lnTo>
                    <a:pt x="273463" y="0"/>
                  </a:lnTo>
                  <a:lnTo>
                    <a:pt x="88487" y="0"/>
                  </a:lnTo>
                  <a:lnTo>
                    <a:pt x="88487" y="135128"/>
                  </a:lnTo>
                  <a:lnTo>
                    <a:pt x="167164" y="135128"/>
                  </a:lnTo>
                  <a:lnTo>
                    <a:pt x="167164" y="151448"/>
                  </a:lnTo>
                  <a:lnTo>
                    <a:pt x="135065" y="151448"/>
                  </a:lnTo>
                  <a:lnTo>
                    <a:pt x="135065" y="164148"/>
                  </a:lnTo>
                  <a:lnTo>
                    <a:pt x="0" y="164148"/>
                  </a:lnTo>
                  <a:lnTo>
                    <a:pt x="0" y="250920"/>
                  </a:lnTo>
                  <a:lnTo>
                    <a:pt x="22606" y="250920"/>
                  </a:lnTo>
                  <a:lnTo>
                    <a:pt x="22606" y="363887"/>
                  </a:lnTo>
                  <a:lnTo>
                    <a:pt x="342678" y="363887"/>
                  </a:lnTo>
                  <a:lnTo>
                    <a:pt x="342678" y="250920"/>
                  </a:lnTo>
                  <a:lnTo>
                    <a:pt x="365125" y="250920"/>
                  </a:lnTo>
                  <a:lnTo>
                    <a:pt x="365125" y="164179"/>
                  </a:lnTo>
                  <a:close/>
                  <a:moveTo>
                    <a:pt x="106775" y="18288"/>
                  </a:moveTo>
                  <a:lnTo>
                    <a:pt x="255175" y="18288"/>
                  </a:lnTo>
                  <a:lnTo>
                    <a:pt x="255175" y="116713"/>
                  </a:lnTo>
                  <a:lnTo>
                    <a:pt x="106775" y="116713"/>
                  </a:lnTo>
                  <a:close/>
                  <a:moveTo>
                    <a:pt x="323660" y="344869"/>
                  </a:moveTo>
                  <a:lnTo>
                    <a:pt x="41497" y="344869"/>
                  </a:lnTo>
                  <a:lnTo>
                    <a:pt x="41497" y="250920"/>
                  </a:lnTo>
                  <a:lnTo>
                    <a:pt x="323660" y="250920"/>
                  </a:lnTo>
                  <a:close/>
                  <a:moveTo>
                    <a:pt x="346266" y="231934"/>
                  </a:moveTo>
                  <a:lnTo>
                    <a:pt x="19050" y="231934"/>
                  </a:lnTo>
                  <a:lnTo>
                    <a:pt x="19050" y="183166"/>
                  </a:lnTo>
                  <a:lnTo>
                    <a:pt x="346393" y="183166"/>
                  </a:lnTo>
                  <a:close/>
                </a:path>
              </a:pathLst>
            </a:custGeom>
            <a:grpFill/>
            <a:ln w="3175" cap="flat">
              <a:noFill/>
              <a:prstDash val="solid"/>
              <a:miter/>
            </a:ln>
          </p:spPr>
          <p:txBody>
            <a:bodyPr rtlCol="0" anchor="ctr"/>
            <a:lstStyle/>
            <a:p>
              <a:pPr rtl="0"/>
              <a:endParaRPr lang="en-GB" sz="700">
                <a:solidFill>
                  <a:schemeClr val="accent1"/>
                </a:solidFill>
              </a:endParaRPr>
            </a:p>
          </p:txBody>
        </p:sp>
      </p:grpSp>
      <p:sp>
        <p:nvSpPr>
          <p:cNvPr id="23" name="Rectangle 22">
            <a:extLst>
              <a:ext uri="{FF2B5EF4-FFF2-40B4-BE49-F238E27FC236}">
                <a16:creationId xmlns:a16="http://schemas.microsoft.com/office/drawing/2014/main" id="{6079F788-C705-42ED-2AA7-5340DE2AE28F}"/>
              </a:ext>
            </a:extLst>
          </p:cNvPr>
          <p:cNvSpPr/>
          <p:nvPr/>
        </p:nvSpPr>
        <p:spPr>
          <a:xfrm>
            <a:off x="0" y="538527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4" name="Freeform 50">
            <a:extLst>
              <a:ext uri="{FF2B5EF4-FFF2-40B4-BE49-F238E27FC236}">
                <a16:creationId xmlns:a16="http://schemas.microsoft.com/office/drawing/2014/main" id="{47A06033-0171-054F-21DB-89DF512903D5}"/>
              </a:ext>
            </a:extLst>
          </p:cNvPr>
          <p:cNvSpPr>
            <a:spLocks noChangeAspect="1"/>
          </p:cNvSpPr>
          <p:nvPr/>
        </p:nvSpPr>
        <p:spPr bwMode="auto">
          <a:xfrm>
            <a:off x="448735" y="563778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US" sz="983"/>
          </a:p>
        </p:txBody>
      </p:sp>
      <p:sp>
        <p:nvSpPr>
          <p:cNvPr id="25" name="Google Shape;2685;p25">
            <a:extLst>
              <a:ext uri="{FF2B5EF4-FFF2-40B4-BE49-F238E27FC236}">
                <a16:creationId xmlns:a16="http://schemas.microsoft.com/office/drawing/2014/main" id="{9E5FA14D-7786-158A-9747-BF75C5EDF3BE}"/>
              </a:ext>
            </a:extLst>
          </p:cNvPr>
          <p:cNvSpPr txBox="1"/>
          <p:nvPr/>
        </p:nvSpPr>
        <p:spPr>
          <a:xfrm>
            <a:off x="874395" y="5627047"/>
            <a:ext cx="1624965" cy="304699"/>
          </a:xfrm>
          <a:prstGeom prst="rect">
            <a:avLst/>
          </a:prstGeom>
          <a:noFill/>
          <a:ln>
            <a:noFill/>
          </a:ln>
        </p:spPr>
        <p:txBody>
          <a:bodyPr spcFirstLastPara="1" wrap="square" lIns="0" tIns="0" rIns="72000" bIns="0" rtlCol="0" anchor="ctr" anchorCtr="0">
            <a:spAutoFit/>
          </a:bodyPr>
          <a:lstStyle/>
          <a:p>
            <a:pPr marR="0" lvl="0" algn="l" rtl="0">
              <a:lnSpc>
                <a:spcPct val="90000"/>
              </a:lnSpc>
              <a:spcBef>
                <a:spcPts val="0"/>
              </a:spcBef>
              <a:spcAft>
                <a:spcPts val="0"/>
              </a:spcAft>
              <a:buClr>
                <a:srgbClr val="FFFFFF"/>
              </a:buClr>
              <a:buSzPts val="960"/>
            </a:pPr>
            <a:r>
              <a:rPr lang="en-US" sz="1100" dirty="0">
                <a:latin typeface="Arial"/>
                <a:ea typeface="Arial"/>
                <a:cs typeface="Arial"/>
                <a:sym typeface="Arial"/>
                <a:hlinkClick r:id="rId6">
                  <a:extLst>
                    <a:ext uri="{A12FA001-AC4F-418D-AE19-62706E023703}">
                      <ahyp:hlinkClr xmlns:ahyp="http://schemas.microsoft.com/office/drawing/2018/hyperlinkcolor" val="tx"/>
                    </a:ext>
                  </a:extLst>
                </a:hlinkClick>
              </a:rPr>
              <a:t>On the State Civil Protection Plan</a:t>
            </a:r>
            <a:endParaRPr lang="en-GB" sz="1100" dirty="0">
              <a:latin typeface="Arial"/>
              <a:ea typeface="Arial"/>
              <a:cs typeface="Arial"/>
              <a:sym typeface="Arial"/>
            </a:endParaRPr>
          </a:p>
        </p:txBody>
      </p:sp>
      <p:sp>
        <p:nvSpPr>
          <p:cNvPr id="26" name="Rectangle 25">
            <a:extLst>
              <a:ext uri="{FF2B5EF4-FFF2-40B4-BE49-F238E27FC236}">
                <a16:creationId xmlns:a16="http://schemas.microsoft.com/office/drawing/2014/main" id="{29BD7682-6DD1-911D-C6B9-6BE36DCE28B5}"/>
              </a:ext>
            </a:extLst>
          </p:cNvPr>
          <p:cNvSpPr/>
          <p:nvPr/>
        </p:nvSpPr>
        <p:spPr>
          <a:xfrm>
            <a:off x="0" y="4396153"/>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7" name="Freeform 50">
            <a:extLst>
              <a:ext uri="{FF2B5EF4-FFF2-40B4-BE49-F238E27FC236}">
                <a16:creationId xmlns:a16="http://schemas.microsoft.com/office/drawing/2014/main" id="{2DD47875-4298-C943-8FCF-C6631D27FA55}"/>
              </a:ext>
            </a:extLst>
          </p:cNvPr>
          <p:cNvSpPr>
            <a:spLocks noChangeAspect="1"/>
          </p:cNvSpPr>
          <p:nvPr/>
        </p:nvSpPr>
        <p:spPr bwMode="auto">
          <a:xfrm>
            <a:off x="448735" y="464866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US" sz="983"/>
          </a:p>
        </p:txBody>
      </p:sp>
      <p:sp>
        <p:nvSpPr>
          <p:cNvPr id="28" name="Google Shape;2685;p25">
            <a:extLst>
              <a:ext uri="{FF2B5EF4-FFF2-40B4-BE49-F238E27FC236}">
                <a16:creationId xmlns:a16="http://schemas.microsoft.com/office/drawing/2014/main" id="{80A28B41-3314-4475-1392-16476D68442A}"/>
              </a:ext>
            </a:extLst>
          </p:cNvPr>
          <p:cNvSpPr txBox="1"/>
          <p:nvPr/>
        </p:nvSpPr>
        <p:spPr>
          <a:xfrm>
            <a:off x="874395" y="4561747"/>
            <a:ext cx="1624965" cy="457048"/>
          </a:xfrm>
          <a:prstGeom prst="rect">
            <a:avLst/>
          </a:prstGeom>
          <a:noFill/>
          <a:ln>
            <a:noFill/>
          </a:ln>
        </p:spPr>
        <p:txBody>
          <a:bodyPr spcFirstLastPara="1" wrap="square" lIns="0" tIns="0" rIns="72000" bIns="0" rtlCol="0" anchor="ctr" anchorCtr="0">
            <a:spAutoFit/>
          </a:bodyPr>
          <a:lstStyle/>
          <a:p>
            <a:pPr marR="0" lvl="0" algn="l" rtl="0">
              <a:lnSpc>
                <a:spcPct val="90000"/>
              </a:lnSpc>
              <a:spcBef>
                <a:spcPts val="0"/>
              </a:spcBef>
              <a:spcAft>
                <a:spcPts val="0"/>
              </a:spcAft>
              <a:buClr>
                <a:srgbClr val="FFFFFF"/>
              </a:buClr>
              <a:buSzPts val="960"/>
            </a:pPr>
            <a:r>
              <a:rPr lang="en-US" sz="1100" dirty="0">
                <a:latin typeface="Arial"/>
                <a:ea typeface="Arial"/>
                <a:cs typeface="Arial"/>
                <a:sym typeface="Arial"/>
                <a:hlinkClick r:id="rId7">
                  <a:extLst>
                    <a:ext uri="{A12FA001-AC4F-418D-AE19-62706E023703}">
                      <ahyp:hlinkClr xmlns:ahyp="http://schemas.microsoft.com/office/drawing/2018/hyperlinkcolor" val="tx"/>
                    </a:ext>
                  </a:extLst>
                </a:hlinkClick>
              </a:rPr>
              <a:t>Civil Protection and Disaster Management Law</a:t>
            </a:r>
            <a:endParaRPr lang="en-GB" sz="1100" dirty="0">
              <a:latin typeface="Arial"/>
              <a:ea typeface="Arial"/>
              <a:cs typeface="Arial"/>
              <a:sym typeface="Arial"/>
            </a:endParaRPr>
          </a:p>
        </p:txBody>
      </p:sp>
      <p:sp>
        <p:nvSpPr>
          <p:cNvPr id="6" name="Google Shape;112;p22">
            <a:extLst>
              <a:ext uri="{FF2B5EF4-FFF2-40B4-BE49-F238E27FC236}">
                <a16:creationId xmlns:a16="http://schemas.microsoft.com/office/drawing/2014/main" id="{AD302AA4-19F0-C58F-3B2C-FFD1CAE011AF}"/>
              </a:ext>
            </a:extLst>
          </p:cNvPr>
          <p:cNvSpPr/>
          <p:nvPr/>
        </p:nvSpPr>
        <p:spPr>
          <a:xfrm>
            <a:off x="7501676" y="3523070"/>
            <a:ext cx="4247450" cy="616570"/>
          </a:xfrm>
          <a:prstGeom prst="rect">
            <a:avLst/>
          </a:prstGeom>
          <a:solidFill>
            <a:schemeClr val="bg1">
              <a:lumMod val="8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en-gb" sz="1100" dirty="0"/>
              <a:t>In accordance with the </a:t>
            </a:r>
            <a:r>
              <a:rPr lang="en-GB" sz="1100" dirty="0"/>
              <a:t>Protection Zone Law</a:t>
            </a:r>
            <a:r>
              <a:rPr lang="en-gb" sz="1100" dirty="0"/>
              <a:t>, </a:t>
            </a:r>
            <a:r>
              <a:rPr lang="lv-LV" sz="1100" dirty="0"/>
              <a:t>"</a:t>
            </a:r>
            <a:r>
              <a:rPr lang="en-gb" sz="1100" dirty="0"/>
              <a:t>Conexus Baltic Grid</a:t>
            </a:r>
            <a:r>
              <a:rPr lang="lv-LV" sz="1100" dirty="0"/>
              <a:t>"</a:t>
            </a:r>
            <a:r>
              <a:rPr lang="en-gb" sz="1100" dirty="0"/>
              <a:t> has established safety protective zones to ensure the safety of the environment and people</a:t>
            </a:r>
          </a:p>
        </p:txBody>
      </p:sp>
      <p:sp>
        <p:nvSpPr>
          <p:cNvPr id="10" name="Google Shape;112;p22">
            <a:extLst>
              <a:ext uri="{FF2B5EF4-FFF2-40B4-BE49-F238E27FC236}">
                <a16:creationId xmlns:a16="http://schemas.microsoft.com/office/drawing/2014/main" id="{DDC1A2D0-88B2-C6CB-21AE-D6364D62CBB9}"/>
              </a:ext>
            </a:extLst>
          </p:cNvPr>
          <p:cNvSpPr/>
          <p:nvPr/>
        </p:nvSpPr>
        <p:spPr>
          <a:xfrm>
            <a:off x="7501676" y="4292463"/>
            <a:ext cx="4247450" cy="617250"/>
          </a:xfrm>
          <a:prstGeom prst="rect">
            <a:avLst/>
          </a:prstGeom>
          <a:solidFill>
            <a:schemeClr val="bg1">
              <a:lumMod val="8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en-US" sz="1100" dirty="0"/>
              <a:t>Informing the operative services about the possible leakage of hazardous chemicals at on site</a:t>
            </a:r>
            <a:endParaRPr lang="en-gb" sz="1100" dirty="0"/>
          </a:p>
        </p:txBody>
      </p:sp>
      <p:sp>
        <p:nvSpPr>
          <p:cNvPr id="11" name="Google Shape;112;p22">
            <a:extLst>
              <a:ext uri="{FF2B5EF4-FFF2-40B4-BE49-F238E27FC236}">
                <a16:creationId xmlns:a16="http://schemas.microsoft.com/office/drawing/2014/main" id="{19F685FD-EAF1-A5F0-BC3A-D3A05570AAAB}"/>
              </a:ext>
            </a:extLst>
          </p:cNvPr>
          <p:cNvSpPr/>
          <p:nvPr/>
        </p:nvSpPr>
        <p:spPr>
          <a:xfrm>
            <a:off x="7501676" y="5028765"/>
            <a:ext cx="4247450" cy="1138152"/>
          </a:xfrm>
          <a:prstGeom prst="rect">
            <a:avLst/>
          </a:prstGeom>
          <a:solidFill>
            <a:schemeClr val="bg1">
              <a:lumMod val="8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lv-LV" sz="1100" dirty="0"/>
              <a:t>"</a:t>
            </a:r>
            <a:r>
              <a:rPr lang="en-gb" sz="1100" dirty="0"/>
              <a:t>Conexus Baltic Grid</a:t>
            </a:r>
            <a:r>
              <a:rPr lang="lv-LV" sz="1100" dirty="0"/>
              <a:t>"</a:t>
            </a:r>
            <a:r>
              <a:rPr lang="en-gb" sz="1100" dirty="0"/>
              <a:t> publishes an article "Safety </a:t>
            </a:r>
            <a:r>
              <a:rPr lang="lv-LV" sz="1100" dirty="0"/>
              <a:t>I</a:t>
            </a:r>
            <a:r>
              <a:rPr lang="en-gb" sz="1100" dirty="0" err="1"/>
              <a:t>nformation</a:t>
            </a:r>
            <a:r>
              <a:rPr lang="en-gb" sz="1100" dirty="0"/>
              <a:t> for </a:t>
            </a:r>
            <a:r>
              <a:rPr lang="lv-LV" sz="1100" dirty="0"/>
              <a:t>C</a:t>
            </a:r>
            <a:r>
              <a:rPr lang="en-gb" sz="1100" dirty="0" err="1"/>
              <a:t>itizens</a:t>
            </a:r>
            <a:r>
              <a:rPr lang="en-gb" sz="1100" dirty="0"/>
              <a:t>" on its website, providing information on what to do in case of a possible transmission gas pipeline accident and what protective measures to take</a:t>
            </a:r>
          </a:p>
        </p:txBody>
      </p:sp>
      <p:sp>
        <p:nvSpPr>
          <p:cNvPr id="12" name="Google Shape;112;p22">
            <a:extLst>
              <a:ext uri="{FF2B5EF4-FFF2-40B4-BE49-F238E27FC236}">
                <a16:creationId xmlns:a16="http://schemas.microsoft.com/office/drawing/2014/main" id="{7F479A42-2385-8ABA-CD60-2BF39477D65E}"/>
              </a:ext>
            </a:extLst>
          </p:cNvPr>
          <p:cNvSpPr/>
          <p:nvPr/>
        </p:nvSpPr>
        <p:spPr>
          <a:xfrm>
            <a:off x="3102014" y="3522078"/>
            <a:ext cx="4247449" cy="771377"/>
          </a:xfrm>
          <a:prstGeom prst="rect">
            <a:avLst/>
          </a:prstGeom>
          <a:solidFill>
            <a:schemeClr val="bg1">
              <a:lumMod val="9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lv-LV" sz="1100" dirty="0"/>
              <a:t>E</a:t>
            </a:r>
            <a:r>
              <a:rPr lang="en-US" sz="1100" dirty="0" err="1"/>
              <a:t>nsur</a:t>
            </a:r>
            <a:r>
              <a:rPr lang="lv-LV" sz="1100" dirty="0"/>
              <a:t>ing</a:t>
            </a:r>
            <a:r>
              <a:rPr lang="en-US" sz="1100" dirty="0"/>
              <a:t> the maintenance and exploitation of the property at the disposal or under the ownership thereof in a way to prevent harm to the safety of people, the environment and property</a:t>
            </a:r>
            <a:endParaRPr lang="en-gb" sz="1100" dirty="0"/>
          </a:p>
        </p:txBody>
      </p:sp>
      <p:sp>
        <p:nvSpPr>
          <p:cNvPr id="14" name="Google Shape;112;p22">
            <a:extLst>
              <a:ext uri="{FF2B5EF4-FFF2-40B4-BE49-F238E27FC236}">
                <a16:creationId xmlns:a16="http://schemas.microsoft.com/office/drawing/2014/main" id="{FB8AA15B-EC70-9146-36BA-16A4F1020899}"/>
              </a:ext>
            </a:extLst>
          </p:cNvPr>
          <p:cNvSpPr/>
          <p:nvPr/>
        </p:nvSpPr>
        <p:spPr>
          <a:xfrm>
            <a:off x="3102014" y="4453546"/>
            <a:ext cx="4247449" cy="770067"/>
          </a:xfrm>
          <a:prstGeom prst="rect">
            <a:avLst/>
          </a:prstGeom>
          <a:solidFill>
            <a:schemeClr val="bg1">
              <a:lumMod val="9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lv-LV" sz="1100" dirty="0"/>
              <a:t>E</a:t>
            </a:r>
            <a:r>
              <a:rPr lang="en-US" sz="1100" dirty="0" err="1"/>
              <a:t>nsur</a:t>
            </a:r>
            <a:r>
              <a:rPr lang="lv-LV" sz="1100" dirty="0"/>
              <a:t>ing</a:t>
            </a:r>
            <a:r>
              <a:rPr lang="en-US" sz="1100" dirty="0"/>
              <a:t> accurate and timely fulfilment of measures determined for the legal person in the State </a:t>
            </a:r>
            <a:r>
              <a:rPr lang="lv-LV" sz="1100" dirty="0"/>
              <a:t>C</a:t>
            </a:r>
            <a:r>
              <a:rPr lang="en-US" sz="1100" dirty="0" err="1"/>
              <a:t>ivil</a:t>
            </a:r>
            <a:r>
              <a:rPr lang="en-US" sz="1100" dirty="0"/>
              <a:t> </a:t>
            </a:r>
            <a:r>
              <a:rPr lang="lv-LV" sz="1100" dirty="0"/>
              <a:t>P</a:t>
            </a:r>
            <a:r>
              <a:rPr lang="en-US" sz="1100" dirty="0" err="1"/>
              <a:t>rotection</a:t>
            </a:r>
            <a:r>
              <a:rPr lang="en-US" sz="1100" dirty="0"/>
              <a:t> </a:t>
            </a:r>
            <a:r>
              <a:rPr lang="lv-LV" sz="1100" dirty="0"/>
              <a:t>P</a:t>
            </a:r>
            <a:r>
              <a:rPr lang="en-US" sz="1100" dirty="0" err="1"/>
              <a:t>lan</a:t>
            </a:r>
            <a:r>
              <a:rPr lang="en-US" sz="1100" dirty="0"/>
              <a:t> and </a:t>
            </a:r>
            <a:r>
              <a:rPr lang="lv-LV" sz="1100" dirty="0"/>
              <a:t>C</a:t>
            </a:r>
            <a:r>
              <a:rPr lang="en-US" sz="1100" dirty="0" err="1"/>
              <a:t>ivil</a:t>
            </a:r>
            <a:r>
              <a:rPr lang="en-US" sz="1100" dirty="0"/>
              <a:t> </a:t>
            </a:r>
            <a:r>
              <a:rPr lang="lv-LV" sz="1100" dirty="0"/>
              <a:t>P</a:t>
            </a:r>
            <a:r>
              <a:rPr lang="en-US" sz="1100" dirty="0" err="1"/>
              <a:t>rotection</a:t>
            </a:r>
            <a:r>
              <a:rPr lang="en-US" sz="1100" dirty="0"/>
              <a:t> </a:t>
            </a:r>
            <a:r>
              <a:rPr lang="lv-LV" sz="1100" dirty="0"/>
              <a:t>P</a:t>
            </a:r>
            <a:r>
              <a:rPr lang="en-US" sz="1100" dirty="0" err="1"/>
              <a:t>lans</a:t>
            </a:r>
            <a:r>
              <a:rPr lang="en-US" sz="1100" dirty="0"/>
              <a:t> of the </a:t>
            </a:r>
            <a:r>
              <a:rPr lang="en-US" sz="1100" dirty="0" err="1"/>
              <a:t>the</a:t>
            </a:r>
            <a:r>
              <a:rPr lang="en-US" sz="1100" dirty="0"/>
              <a:t> Local Government Cooperation Territory</a:t>
            </a:r>
          </a:p>
        </p:txBody>
      </p:sp>
      <p:sp>
        <p:nvSpPr>
          <p:cNvPr id="16" name="Google Shape;112;p22">
            <a:extLst>
              <a:ext uri="{FF2B5EF4-FFF2-40B4-BE49-F238E27FC236}">
                <a16:creationId xmlns:a16="http://schemas.microsoft.com/office/drawing/2014/main" id="{18C44A4E-054F-C90C-4109-9E97FA965C2B}"/>
              </a:ext>
            </a:extLst>
          </p:cNvPr>
          <p:cNvSpPr/>
          <p:nvPr/>
        </p:nvSpPr>
        <p:spPr>
          <a:xfrm>
            <a:off x="3102014" y="5396120"/>
            <a:ext cx="4247449" cy="770067"/>
          </a:xfrm>
          <a:prstGeom prst="rect">
            <a:avLst/>
          </a:prstGeom>
          <a:solidFill>
            <a:schemeClr val="bg1">
              <a:lumMod val="9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en-US" sz="1100" dirty="0"/>
              <a:t>Providing civil protection education to employees and the public</a:t>
            </a:r>
          </a:p>
        </p:txBody>
      </p:sp>
      <p:sp>
        <p:nvSpPr>
          <p:cNvPr id="18" name="Google Shape;118;p22">
            <a:extLst>
              <a:ext uri="{FF2B5EF4-FFF2-40B4-BE49-F238E27FC236}">
                <a16:creationId xmlns:a16="http://schemas.microsoft.com/office/drawing/2014/main" id="{54988A42-E530-5644-8D64-D4062BD1948C}"/>
              </a:ext>
            </a:extLst>
          </p:cNvPr>
          <p:cNvSpPr txBox="1"/>
          <p:nvPr/>
        </p:nvSpPr>
        <p:spPr>
          <a:xfrm>
            <a:off x="3102014" y="1819275"/>
            <a:ext cx="8647113" cy="432000"/>
          </a:xfrm>
          <a:prstGeom prst="rect">
            <a:avLst/>
          </a:prstGeom>
          <a:solidFill>
            <a:schemeClr val="bg1">
              <a:lumMod val="95000"/>
            </a:schemeClr>
          </a:solidFill>
          <a:ln>
            <a:noFill/>
          </a:ln>
        </p:spPr>
        <p:txBody>
          <a:bodyPr spcFirstLastPara="1" wrap="square" lIns="612000" tIns="72000" rIns="72000" bIns="72000" rtlCol="0" anchor="ctr" anchorCtr="0">
            <a:noAutofit/>
          </a:bodyPr>
          <a:lstStyle/>
          <a:p>
            <a:pPr rtl="0">
              <a:lnSpc>
                <a:spcPct val="100000"/>
              </a:lnSpc>
              <a:buSzPct val="100000"/>
            </a:pPr>
            <a:r>
              <a:rPr lang="en-gb" sz="1400"/>
              <a:t>Level</a:t>
            </a:r>
            <a:r>
              <a:rPr lang="en-gb" sz="1400" b="1"/>
              <a:t>: </a:t>
            </a:r>
            <a:r>
              <a:rPr lang="en-gb" sz="1400">
                <a:solidFill>
                  <a:schemeClr val="bg1">
                    <a:lumMod val="65000"/>
                  </a:schemeClr>
                </a:solidFill>
              </a:rPr>
              <a:t>Country</a:t>
            </a:r>
            <a:r>
              <a:rPr lang="en-gb" sz="1400"/>
              <a:t> </a:t>
            </a:r>
            <a:r>
              <a:rPr lang="en-gb" sz="1400">
                <a:solidFill>
                  <a:schemeClr val="bg1">
                    <a:lumMod val="65000"/>
                  </a:schemeClr>
                </a:solidFill>
              </a:rPr>
              <a:t>| Municipal | </a:t>
            </a:r>
            <a:r>
              <a:rPr lang="en-gb" sz="1400" b="1"/>
              <a:t>Local</a:t>
            </a:r>
            <a:endParaRPr lang="lv-LV" sz="1400" b="1"/>
          </a:p>
        </p:txBody>
      </p:sp>
      <p:sp>
        <p:nvSpPr>
          <p:cNvPr id="20" name="Google Shape;118;p22">
            <a:extLst>
              <a:ext uri="{FF2B5EF4-FFF2-40B4-BE49-F238E27FC236}">
                <a16:creationId xmlns:a16="http://schemas.microsoft.com/office/drawing/2014/main" id="{D6E24556-8392-69EB-220D-6C5899925E41}"/>
              </a:ext>
            </a:extLst>
          </p:cNvPr>
          <p:cNvSpPr txBox="1"/>
          <p:nvPr/>
        </p:nvSpPr>
        <p:spPr>
          <a:xfrm>
            <a:off x="3536535" y="1819275"/>
            <a:ext cx="72000" cy="432000"/>
          </a:xfrm>
          <a:prstGeom prst="rect">
            <a:avLst/>
          </a:prstGeom>
          <a:solidFill>
            <a:srgbClr val="CFD6E8"/>
          </a:solidFill>
          <a:ln>
            <a:noFill/>
          </a:ln>
        </p:spPr>
        <p:txBody>
          <a:bodyPr spcFirstLastPara="1" wrap="square" lIns="72000" tIns="72000" rIns="72000" bIns="72000" rtlCol="0" anchor="ctr" anchorCtr="0">
            <a:noAutofit/>
          </a:bodyPr>
          <a:lstStyle/>
          <a:p>
            <a:pPr rtl="0"/>
            <a:endParaRPr sz="1400" b="1">
              <a:solidFill>
                <a:schemeClr val="lt1"/>
              </a:solidFill>
            </a:endParaRPr>
          </a:p>
        </p:txBody>
      </p:sp>
      <p:sp>
        <p:nvSpPr>
          <p:cNvPr id="21" name="Google Shape;118;p22">
            <a:extLst>
              <a:ext uri="{FF2B5EF4-FFF2-40B4-BE49-F238E27FC236}">
                <a16:creationId xmlns:a16="http://schemas.microsoft.com/office/drawing/2014/main" id="{E89DD5D0-8B33-0FEB-457B-C7D7E8A07D62}"/>
              </a:ext>
            </a:extLst>
          </p:cNvPr>
          <p:cNvSpPr txBox="1"/>
          <p:nvPr/>
        </p:nvSpPr>
        <p:spPr>
          <a:xfrm>
            <a:off x="3102014" y="2396509"/>
            <a:ext cx="8647113" cy="432000"/>
          </a:xfrm>
          <a:prstGeom prst="rect">
            <a:avLst/>
          </a:prstGeom>
          <a:solidFill>
            <a:schemeClr val="bg1">
              <a:lumMod val="95000"/>
            </a:schemeClr>
          </a:solidFill>
          <a:ln>
            <a:noFill/>
          </a:ln>
        </p:spPr>
        <p:txBody>
          <a:bodyPr spcFirstLastPara="1" wrap="square" lIns="612000" tIns="72000" rIns="72000" bIns="72000" rtlCol="0" anchor="ctr" anchorCtr="0">
            <a:noAutofit/>
          </a:bodyPr>
          <a:lstStyle/>
          <a:p>
            <a:pPr rtl="0">
              <a:buSzPct val="100000"/>
            </a:pPr>
            <a:r>
              <a:rPr lang="en-gb" sz="1400"/>
              <a:t>Management role: </a:t>
            </a:r>
            <a:r>
              <a:rPr lang="en-gb" sz="1400" b="1"/>
              <a:t>-</a:t>
            </a:r>
            <a:endParaRPr lang="lv-LV" sz="1400" dirty="0">
              <a:solidFill>
                <a:schemeClr val="bg1">
                  <a:lumMod val="65000"/>
                </a:schemeClr>
              </a:solidFill>
            </a:endParaRPr>
          </a:p>
        </p:txBody>
      </p:sp>
      <p:sp>
        <p:nvSpPr>
          <p:cNvPr id="22" name="Google Shape;118;p22">
            <a:extLst>
              <a:ext uri="{FF2B5EF4-FFF2-40B4-BE49-F238E27FC236}">
                <a16:creationId xmlns:a16="http://schemas.microsoft.com/office/drawing/2014/main" id="{B39ADCE7-EE2A-2888-E837-607BCCC58366}"/>
              </a:ext>
            </a:extLst>
          </p:cNvPr>
          <p:cNvSpPr txBox="1"/>
          <p:nvPr/>
        </p:nvSpPr>
        <p:spPr>
          <a:xfrm>
            <a:off x="3536535" y="2396509"/>
            <a:ext cx="72000" cy="432000"/>
          </a:xfrm>
          <a:prstGeom prst="rect">
            <a:avLst/>
          </a:prstGeom>
          <a:solidFill>
            <a:srgbClr val="CFD6E8"/>
          </a:solidFill>
          <a:ln>
            <a:noFill/>
          </a:ln>
        </p:spPr>
        <p:txBody>
          <a:bodyPr spcFirstLastPara="1" wrap="square" lIns="72000" tIns="72000" rIns="72000" bIns="72000" rtlCol="0" anchor="ctr" anchorCtr="0">
            <a:noAutofit/>
          </a:bodyPr>
          <a:lstStyle/>
          <a:p>
            <a:pPr rtl="0"/>
            <a:endParaRPr sz="1400" b="1">
              <a:solidFill>
                <a:schemeClr val="lt1"/>
              </a:solidFill>
            </a:endParaRPr>
          </a:p>
        </p:txBody>
      </p:sp>
      <p:sp>
        <p:nvSpPr>
          <p:cNvPr id="30" name="Google Shape;118;p22">
            <a:extLst>
              <a:ext uri="{FF2B5EF4-FFF2-40B4-BE49-F238E27FC236}">
                <a16:creationId xmlns:a16="http://schemas.microsoft.com/office/drawing/2014/main" id="{D51B8E90-80E8-BAF4-4344-F3666A08C86C}"/>
              </a:ext>
            </a:extLst>
          </p:cNvPr>
          <p:cNvSpPr txBox="1"/>
          <p:nvPr/>
        </p:nvSpPr>
        <p:spPr>
          <a:xfrm>
            <a:off x="3102015" y="2959293"/>
            <a:ext cx="4247450" cy="432000"/>
          </a:xfrm>
          <a:prstGeom prst="rect">
            <a:avLst/>
          </a:prstGeom>
          <a:solidFill>
            <a:schemeClr val="bg1">
              <a:lumMod val="95000"/>
            </a:schemeClr>
          </a:solidFill>
          <a:ln>
            <a:noFill/>
          </a:ln>
        </p:spPr>
        <p:txBody>
          <a:bodyPr spcFirstLastPara="1" wrap="square" lIns="612000" tIns="72000" rIns="72000" bIns="72000" rtlCol="0" anchor="ctr" anchorCtr="0">
            <a:noAutofit/>
          </a:bodyPr>
          <a:lstStyle/>
          <a:p>
            <a:pPr rtl="0">
              <a:lnSpc>
                <a:spcPct val="100000"/>
              </a:lnSpc>
              <a:buSzPct val="100000"/>
            </a:pPr>
            <a:r>
              <a:rPr lang="en-gb" sz="1400" b="1"/>
              <a:t>Key forms of involvement: </a:t>
            </a:r>
          </a:p>
        </p:txBody>
      </p:sp>
      <p:sp>
        <p:nvSpPr>
          <p:cNvPr id="31" name="Google Shape;118;p22">
            <a:extLst>
              <a:ext uri="{FF2B5EF4-FFF2-40B4-BE49-F238E27FC236}">
                <a16:creationId xmlns:a16="http://schemas.microsoft.com/office/drawing/2014/main" id="{DCF8EEBE-3F2F-D993-01F0-43DD1350F1E2}"/>
              </a:ext>
            </a:extLst>
          </p:cNvPr>
          <p:cNvSpPr txBox="1"/>
          <p:nvPr/>
        </p:nvSpPr>
        <p:spPr>
          <a:xfrm>
            <a:off x="3536535" y="2959293"/>
            <a:ext cx="72000" cy="432000"/>
          </a:xfrm>
          <a:prstGeom prst="rect">
            <a:avLst/>
          </a:prstGeom>
          <a:solidFill>
            <a:srgbClr val="CFD6E8"/>
          </a:solidFill>
          <a:ln>
            <a:noFill/>
          </a:ln>
        </p:spPr>
        <p:txBody>
          <a:bodyPr spcFirstLastPara="1" wrap="square" lIns="72000" tIns="72000" rIns="72000" bIns="72000" rtlCol="0" anchor="ctr" anchorCtr="0">
            <a:noAutofit/>
          </a:bodyPr>
          <a:lstStyle/>
          <a:p>
            <a:pPr rtl="0"/>
            <a:endParaRPr sz="1400" b="1">
              <a:solidFill>
                <a:schemeClr val="lt1"/>
              </a:solidFill>
            </a:endParaRPr>
          </a:p>
        </p:txBody>
      </p:sp>
      <p:sp>
        <p:nvSpPr>
          <p:cNvPr id="32" name="Google Shape;118;p22">
            <a:extLst>
              <a:ext uri="{FF2B5EF4-FFF2-40B4-BE49-F238E27FC236}">
                <a16:creationId xmlns:a16="http://schemas.microsoft.com/office/drawing/2014/main" id="{84050500-99FE-6D75-5AC3-3DB5B7EDE6F7}"/>
              </a:ext>
            </a:extLst>
          </p:cNvPr>
          <p:cNvSpPr txBox="1"/>
          <p:nvPr/>
        </p:nvSpPr>
        <p:spPr>
          <a:xfrm>
            <a:off x="7501676" y="2959293"/>
            <a:ext cx="4247450" cy="432000"/>
          </a:xfrm>
          <a:prstGeom prst="rect">
            <a:avLst/>
          </a:prstGeom>
          <a:solidFill>
            <a:schemeClr val="bg1">
              <a:lumMod val="95000"/>
            </a:schemeClr>
          </a:solidFill>
          <a:ln>
            <a:noFill/>
          </a:ln>
        </p:spPr>
        <p:txBody>
          <a:bodyPr spcFirstLastPara="1" wrap="square" lIns="612000" tIns="72000" rIns="72000" bIns="72000" rtlCol="0" anchor="ctr" anchorCtr="0">
            <a:noAutofit/>
          </a:bodyPr>
          <a:lstStyle/>
          <a:p>
            <a:pPr rtl="0">
              <a:lnSpc>
                <a:spcPct val="100000"/>
              </a:lnSpc>
              <a:buSzPct val="100000"/>
            </a:pPr>
            <a:r>
              <a:rPr lang="en-gb" sz="1400" b="1"/>
              <a:t>Example</a:t>
            </a:r>
          </a:p>
        </p:txBody>
      </p:sp>
      <p:sp>
        <p:nvSpPr>
          <p:cNvPr id="33" name="Google Shape;118;p22">
            <a:extLst>
              <a:ext uri="{FF2B5EF4-FFF2-40B4-BE49-F238E27FC236}">
                <a16:creationId xmlns:a16="http://schemas.microsoft.com/office/drawing/2014/main" id="{C3BAC493-C031-672F-B25B-F65034C1DE2F}"/>
              </a:ext>
            </a:extLst>
          </p:cNvPr>
          <p:cNvSpPr txBox="1"/>
          <p:nvPr/>
        </p:nvSpPr>
        <p:spPr>
          <a:xfrm>
            <a:off x="7936196" y="2959293"/>
            <a:ext cx="72000" cy="432000"/>
          </a:xfrm>
          <a:prstGeom prst="rect">
            <a:avLst/>
          </a:prstGeom>
          <a:solidFill>
            <a:srgbClr val="CFD6E8"/>
          </a:solidFill>
          <a:ln>
            <a:noFill/>
          </a:ln>
        </p:spPr>
        <p:txBody>
          <a:bodyPr spcFirstLastPara="1" wrap="square" lIns="72000" tIns="72000" rIns="72000" bIns="72000" rtlCol="0" anchor="ctr" anchorCtr="0">
            <a:noAutofit/>
          </a:bodyPr>
          <a:lstStyle/>
          <a:p>
            <a:pPr rtl="0"/>
            <a:endParaRPr sz="1400" b="1">
              <a:solidFill>
                <a:schemeClr val="lt1"/>
              </a:solidFill>
            </a:endParaRPr>
          </a:p>
        </p:txBody>
      </p:sp>
      <p:sp>
        <p:nvSpPr>
          <p:cNvPr id="34" name="Freeform 17">
            <a:extLst>
              <a:ext uri="{FF2B5EF4-FFF2-40B4-BE49-F238E27FC236}">
                <a16:creationId xmlns:a16="http://schemas.microsoft.com/office/drawing/2014/main" id="{B8E5F6C7-CE47-2993-5D9E-7187947F0967}"/>
              </a:ext>
            </a:extLst>
          </p:cNvPr>
          <p:cNvSpPr/>
          <p:nvPr/>
        </p:nvSpPr>
        <p:spPr>
          <a:xfrm>
            <a:off x="3173089" y="3763304"/>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sp>
        <p:nvSpPr>
          <p:cNvPr id="35" name="Freeform 17">
            <a:extLst>
              <a:ext uri="{FF2B5EF4-FFF2-40B4-BE49-F238E27FC236}">
                <a16:creationId xmlns:a16="http://schemas.microsoft.com/office/drawing/2014/main" id="{84B38756-3482-3511-C62D-2F8B2CB5BFC6}"/>
              </a:ext>
            </a:extLst>
          </p:cNvPr>
          <p:cNvSpPr/>
          <p:nvPr/>
        </p:nvSpPr>
        <p:spPr>
          <a:xfrm>
            <a:off x="3173089" y="5636691"/>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sp>
        <p:nvSpPr>
          <p:cNvPr id="36" name="Freeform 17">
            <a:extLst>
              <a:ext uri="{FF2B5EF4-FFF2-40B4-BE49-F238E27FC236}">
                <a16:creationId xmlns:a16="http://schemas.microsoft.com/office/drawing/2014/main" id="{C7BB1C98-B3F4-5FCD-9222-6219931950D7}"/>
              </a:ext>
            </a:extLst>
          </p:cNvPr>
          <p:cNvSpPr/>
          <p:nvPr/>
        </p:nvSpPr>
        <p:spPr>
          <a:xfrm>
            <a:off x="7573675" y="3686893"/>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sp>
        <p:nvSpPr>
          <p:cNvPr id="37" name="Freeform 17">
            <a:extLst>
              <a:ext uri="{FF2B5EF4-FFF2-40B4-BE49-F238E27FC236}">
                <a16:creationId xmlns:a16="http://schemas.microsoft.com/office/drawing/2014/main" id="{D93D9824-3F5F-3DC2-5AFB-8147C5021C1D}"/>
              </a:ext>
            </a:extLst>
          </p:cNvPr>
          <p:cNvSpPr/>
          <p:nvPr/>
        </p:nvSpPr>
        <p:spPr>
          <a:xfrm>
            <a:off x="7573675" y="5453379"/>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sp>
        <p:nvSpPr>
          <p:cNvPr id="38" name="Freeform 45">
            <a:extLst>
              <a:ext uri="{FF2B5EF4-FFF2-40B4-BE49-F238E27FC236}">
                <a16:creationId xmlns:a16="http://schemas.microsoft.com/office/drawing/2014/main" id="{5DCD8457-5869-A399-3222-0CCA4EE4FAB9}"/>
              </a:ext>
            </a:extLst>
          </p:cNvPr>
          <p:cNvSpPr>
            <a:spLocks noChangeAspect="1" noEditPoints="1"/>
          </p:cNvSpPr>
          <p:nvPr/>
        </p:nvSpPr>
        <p:spPr bwMode="auto">
          <a:xfrm>
            <a:off x="3174014" y="1891275"/>
            <a:ext cx="288925" cy="288925"/>
          </a:xfrm>
          <a:custGeom>
            <a:avLst/>
            <a:gdLst>
              <a:gd name="T0" fmla="*/ 0 w 704"/>
              <a:gd name="T1" fmla="*/ 0 h 706"/>
              <a:gd name="T2" fmla="*/ 0 w 704"/>
              <a:gd name="T3" fmla="*/ 706 h 706"/>
              <a:gd name="T4" fmla="*/ 704 w 704"/>
              <a:gd name="T5" fmla="*/ 706 h 706"/>
              <a:gd name="T6" fmla="*/ 704 w 704"/>
              <a:gd name="T7" fmla="*/ 0 h 706"/>
              <a:gd name="T8" fmla="*/ 0 w 704"/>
              <a:gd name="T9" fmla="*/ 0 h 706"/>
              <a:gd name="T10" fmla="*/ 675 w 704"/>
              <a:gd name="T11" fmla="*/ 678 h 706"/>
              <a:gd name="T12" fmla="*/ 29 w 704"/>
              <a:gd name="T13" fmla="*/ 678 h 706"/>
              <a:gd name="T14" fmla="*/ 29 w 704"/>
              <a:gd name="T15" fmla="*/ 29 h 706"/>
              <a:gd name="T16" fmla="*/ 675 w 704"/>
              <a:gd name="T17" fmla="*/ 29 h 706"/>
              <a:gd name="T18" fmla="*/ 675 w 704"/>
              <a:gd name="T19" fmla="*/ 678 h 706"/>
              <a:gd name="T20" fmla="*/ 354 w 704"/>
              <a:gd name="T21" fmla="*/ 630 h 706"/>
              <a:gd name="T22" fmla="*/ 667 w 704"/>
              <a:gd name="T23" fmla="*/ 442 h 706"/>
              <a:gd name="T24" fmla="*/ 593 w 704"/>
              <a:gd name="T25" fmla="*/ 397 h 706"/>
              <a:gd name="T26" fmla="*/ 667 w 704"/>
              <a:gd name="T27" fmla="*/ 353 h 706"/>
              <a:gd name="T28" fmla="*/ 593 w 704"/>
              <a:gd name="T29" fmla="*/ 308 h 706"/>
              <a:gd name="T30" fmla="*/ 667 w 704"/>
              <a:gd name="T31" fmla="*/ 262 h 706"/>
              <a:gd name="T32" fmla="*/ 353 w 704"/>
              <a:gd name="T33" fmla="*/ 75 h 706"/>
              <a:gd name="T34" fmla="*/ 40 w 704"/>
              <a:gd name="T35" fmla="*/ 263 h 706"/>
              <a:gd name="T36" fmla="*/ 115 w 704"/>
              <a:gd name="T37" fmla="*/ 308 h 706"/>
              <a:gd name="T38" fmla="*/ 40 w 704"/>
              <a:gd name="T39" fmla="*/ 353 h 706"/>
              <a:gd name="T40" fmla="*/ 115 w 704"/>
              <a:gd name="T41" fmla="*/ 398 h 706"/>
              <a:gd name="T42" fmla="*/ 40 w 704"/>
              <a:gd name="T43" fmla="*/ 442 h 706"/>
              <a:gd name="T44" fmla="*/ 354 w 704"/>
              <a:gd name="T45" fmla="*/ 630 h 706"/>
              <a:gd name="T46" fmla="*/ 354 w 704"/>
              <a:gd name="T47" fmla="*/ 109 h 706"/>
              <a:gd name="T48" fmla="*/ 611 w 704"/>
              <a:gd name="T49" fmla="*/ 262 h 706"/>
              <a:gd name="T50" fmla="*/ 353 w 704"/>
              <a:gd name="T51" fmla="*/ 417 h 706"/>
              <a:gd name="T52" fmla="*/ 97 w 704"/>
              <a:gd name="T53" fmla="*/ 263 h 706"/>
              <a:gd name="T54" fmla="*/ 354 w 704"/>
              <a:gd name="T55" fmla="*/ 109 h 706"/>
              <a:gd name="T56" fmla="*/ 143 w 704"/>
              <a:gd name="T57" fmla="*/ 325 h 706"/>
              <a:gd name="T58" fmla="*/ 354 w 704"/>
              <a:gd name="T59" fmla="*/ 451 h 706"/>
              <a:gd name="T60" fmla="*/ 565 w 704"/>
              <a:gd name="T61" fmla="*/ 325 h 706"/>
              <a:gd name="T62" fmla="*/ 611 w 704"/>
              <a:gd name="T63" fmla="*/ 353 h 706"/>
              <a:gd name="T64" fmla="*/ 353 w 704"/>
              <a:gd name="T65" fmla="*/ 507 h 706"/>
              <a:gd name="T66" fmla="*/ 97 w 704"/>
              <a:gd name="T67" fmla="*/ 353 h 706"/>
              <a:gd name="T68" fmla="*/ 143 w 704"/>
              <a:gd name="T69" fmla="*/ 325 h 706"/>
              <a:gd name="T70" fmla="*/ 354 w 704"/>
              <a:gd name="T71" fmla="*/ 540 h 706"/>
              <a:gd name="T72" fmla="*/ 565 w 704"/>
              <a:gd name="T73" fmla="*/ 414 h 706"/>
              <a:gd name="T74" fmla="*/ 611 w 704"/>
              <a:gd name="T75" fmla="*/ 442 h 706"/>
              <a:gd name="T76" fmla="*/ 353 w 704"/>
              <a:gd name="T77" fmla="*/ 597 h 706"/>
              <a:gd name="T78" fmla="*/ 97 w 704"/>
              <a:gd name="T79" fmla="*/ 442 h 706"/>
              <a:gd name="T80" fmla="*/ 143 w 704"/>
              <a:gd name="T81" fmla="*/ 414 h 706"/>
              <a:gd name="T82" fmla="*/ 354 w 704"/>
              <a:gd name="T83" fmla="*/ 540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04" h="706">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rgbClr val="525A72"/>
          </a:solidFill>
          <a:ln>
            <a:noFill/>
          </a:ln>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ja-JP" altLang="en-US" sz="700" b="1">
              <a:solidFill>
                <a:schemeClr val="accent1"/>
              </a:solidFill>
            </a:endParaRPr>
          </a:p>
        </p:txBody>
      </p:sp>
      <p:grpSp>
        <p:nvGrpSpPr>
          <p:cNvPr id="39" name="Graphic 47">
            <a:extLst>
              <a:ext uri="{FF2B5EF4-FFF2-40B4-BE49-F238E27FC236}">
                <a16:creationId xmlns:a16="http://schemas.microsoft.com/office/drawing/2014/main" id="{86FF4C5D-ADC9-9E48-1E29-C3DACD0BAE63}"/>
              </a:ext>
            </a:extLst>
          </p:cNvPr>
          <p:cNvGrpSpPr/>
          <p:nvPr/>
        </p:nvGrpSpPr>
        <p:grpSpPr>
          <a:xfrm>
            <a:off x="3174014" y="2468509"/>
            <a:ext cx="288925" cy="287338"/>
            <a:chOff x="5489444" y="1867103"/>
            <a:chExt cx="457200" cy="457200"/>
          </a:xfrm>
          <a:solidFill>
            <a:srgbClr val="525A72"/>
          </a:solidFill>
        </p:grpSpPr>
        <p:sp>
          <p:nvSpPr>
            <p:cNvPr id="49" name="Freeform 158">
              <a:extLst>
                <a:ext uri="{FF2B5EF4-FFF2-40B4-BE49-F238E27FC236}">
                  <a16:creationId xmlns:a16="http://schemas.microsoft.com/office/drawing/2014/main" id="{D86E40AA-D355-EB97-1159-3346B59994DA}"/>
                </a:ext>
              </a:extLst>
            </p:cNvPr>
            <p:cNvSpPr/>
            <p:nvPr/>
          </p:nvSpPr>
          <p:spPr>
            <a:xfrm>
              <a:off x="5489444" y="1867103"/>
              <a:ext cx="457200" cy="457200"/>
            </a:xfrm>
            <a:custGeom>
              <a:avLst/>
              <a:gdLst>
                <a:gd name="connsiteX0" fmla="*/ 0 w 457200"/>
                <a:gd name="connsiteY0" fmla="*/ 0 h 457200"/>
                <a:gd name="connsiteX1" fmla="*/ 0 w 457200"/>
                <a:gd name="connsiteY1" fmla="*/ 456978 h 457200"/>
                <a:gd name="connsiteX2" fmla="*/ 96584 w 457200"/>
                <a:gd name="connsiteY2" fmla="*/ 456978 h 457200"/>
                <a:gd name="connsiteX3" fmla="*/ 96584 w 457200"/>
                <a:gd name="connsiteY3" fmla="*/ 457200 h 457200"/>
                <a:gd name="connsiteX4" fmla="*/ 210090 w 457200"/>
                <a:gd name="connsiteY4" fmla="*/ 457200 h 457200"/>
                <a:gd name="connsiteX5" fmla="*/ 210090 w 457200"/>
                <a:gd name="connsiteY5" fmla="*/ 456978 h 457200"/>
                <a:gd name="connsiteX6" fmla="*/ 457200 w 457200"/>
                <a:gd name="connsiteY6" fmla="*/ 456978 h 457200"/>
                <a:gd name="connsiteX7" fmla="*/ 457200 w 457200"/>
                <a:gd name="connsiteY7" fmla="*/ 0 h 457200"/>
                <a:gd name="connsiteX8" fmla="*/ 437706 w 457200"/>
                <a:gd name="connsiteY8" fmla="*/ 437483 h 457200"/>
                <a:gd name="connsiteX9" fmla="*/ 19495 w 457200"/>
                <a:gd name="connsiteY9" fmla="*/ 437483 h 457200"/>
                <a:gd name="connsiteX10" fmla="*/ 19495 w 457200"/>
                <a:gd name="connsiteY10" fmla="*/ 19495 h 457200"/>
                <a:gd name="connsiteX11" fmla="*/ 437706 w 457200"/>
                <a:gd name="connsiteY11" fmla="*/ 19495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7200" h="457200">
                  <a:moveTo>
                    <a:pt x="0" y="0"/>
                  </a:moveTo>
                  <a:lnTo>
                    <a:pt x="0" y="456978"/>
                  </a:lnTo>
                  <a:lnTo>
                    <a:pt x="96584" y="456978"/>
                  </a:lnTo>
                  <a:lnTo>
                    <a:pt x="96584" y="457200"/>
                  </a:lnTo>
                  <a:lnTo>
                    <a:pt x="210090" y="457200"/>
                  </a:lnTo>
                  <a:lnTo>
                    <a:pt x="210090" y="456978"/>
                  </a:lnTo>
                  <a:lnTo>
                    <a:pt x="457200" y="456978"/>
                  </a:lnTo>
                  <a:lnTo>
                    <a:pt x="457200" y="0"/>
                  </a:lnTo>
                  <a:close/>
                  <a:moveTo>
                    <a:pt x="437706" y="437483"/>
                  </a:moveTo>
                  <a:lnTo>
                    <a:pt x="19495" y="437483"/>
                  </a:lnTo>
                  <a:lnTo>
                    <a:pt x="19495" y="19495"/>
                  </a:lnTo>
                  <a:lnTo>
                    <a:pt x="437706" y="19495"/>
                  </a:ln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sz="700" b="1">
                <a:solidFill>
                  <a:schemeClr val="accent1"/>
                </a:solidFill>
              </a:endParaRPr>
            </a:p>
          </p:txBody>
        </p:sp>
        <p:sp>
          <p:nvSpPr>
            <p:cNvPr id="50" name="Freeform 163">
              <a:extLst>
                <a:ext uri="{FF2B5EF4-FFF2-40B4-BE49-F238E27FC236}">
                  <a16:creationId xmlns:a16="http://schemas.microsoft.com/office/drawing/2014/main" id="{6B40D9CA-1098-E5CE-C007-551D89B80D26}"/>
                </a:ext>
              </a:extLst>
            </p:cNvPr>
            <p:cNvSpPr/>
            <p:nvPr/>
          </p:nvSpPr>
          <p:spPr>
            <a:xfrm>
              <a:off x="5508938" y="1886597"/>
              <a:ext cx="400018" cy="417988"/>
            </a:xfrm>
            <a:custGeom>
              <a:avLst/>
              <a:gdLst>
                <a:gd name="connsiteX0" fmla="*/ 0 w 400018"/>
                <a:gd name="connsiteY0" fmla="*/ 0 h 417988"/>
                <a:gd name="connsiteX1" fmla="*/ 0 w 400018"/>
                <a:gd name="connsiteY1" fmla="*/ 0 h 417988"/>
                <a:gd name="connsiteX2" fmla="*/ 0 w 400018"/>
                <a:gd name="connsiteY2" fmla="*/ 417989 h 417988"/>
                <a:gd name="connsiteX3" fmla="*/ 201962 w 400018"/>
                <a:gd name="connsiteY3" fmla="*/ 417989 h 417988"/>
                <a:gd name="connsiteX4" fmla="*/ 240856 w 400018"/>
                <a:gd name="connsiteY4" fmla="*/ 350806 h 417988"/>
                <a:gd name="connsiteX5" fmla="*/ 343313 w 400018"/>
                <a:gd name="connsiteY5" fmla="*/ 350806 h 417988"/>
                <a:gd name="connsiteX6" fmla="*/ 400018 w 400018"/>
                <a:gd name="connsiteY6" fmla="*/ 252667 h 417988"/>
                <a:gd name="connsiteX7" fmla="*/ 349758 w 400018"/>
                <a:gd name="connsiteY7" fmla="*/ 165735 h 417988"/>
                <a:gd name="connsiteX8" fmla="*/ 399955 w 400018"/>
                <a:gd name="connsiteY8" fmla="*/ 78931 h 417988"/>
                <a:gd name="connsiteX9" fmla="*/ 354394 w 400018"/>
                <a:gd name="connsiteY9" fmla="*/ 0 h 417988"/>
                <a:gd name="connsiteX10" fmla="*/ 218631 w 400018"/>
                <a:gd name="connsiteY10" fmla="*/ 0 h 417988"/>
                <a:gd name="connsiteX11" fmla="*/ 179673 w 400018"/>
                <a:gd name="connsiteY11" fmla="*/ 67596 h 417988"/>
                <a:gd name="connsiteX12" fmla="*/ 77184 w 400018"/>
                <a:gd name="connsiteY12" fmla="*/ 67596 h 417988"/>
                <a:gd name="connsiteX13" fmla="*/ 20511 w 400018"/>
                <a:gd name="connsiteY13" fmla="*/ 165735 h 417988"/>
                <a:gd name="connsiteX14" fmla="*/ 70707 w 400018"/>
                <a:gd name="connsiteY14" fmla="*/ 252667 h 417988"/>
                <a:gd name="connsiteX15" fmla="*/ 20511 w 400018"/>
                <a:gd name="connsiteY15" fmla="*/ 339566 h 417988"/>
                <a:gd name="connsiteX16" fmla="*/ 65818 w 400018"/>
                <a:gd name="connsiteY16" fmla="*/ 417989 h 417988"/>
                <a:gd name="connsiteX17" fmla="*/ 0 w 400018"/>
                <a:gd name="connsiteY17" fmla="*/ 417989 h 417988"/>
                <a:gd name="connsiteX18" fmla="*/ 332327 w 400018"/>
                <a:gd name="connsiteY18" fmla="*/ 327247 h 417988"/>
                <a:gd name="connsiteX19" fmla="*/ 330994 w 400018"/>
                <a:gd name="connsiteY19" fmla="*/ 329565 h 417988"/>
                <a:gd name="connsiteX20" fmla="*/ 242094 w 400018"/>
                <a:gd name="connsiteY20" fmla="*/ 329565 h 417988"/>
                <a:gd name="connsiteX21" fmla="*/ 241554 w 400018"/>
                <a:gd name="connsiteY21" fmla="*/ 328644 h 417988"/>
                <a:gd name="connsiteX22" fmla="*/ 241554 w 400018"/>
                <a:gd name="connsiteY22" fmla="*/ 292703 h 417988"/>
                <a:gd name="connsiteX23" fmla="*/ 332296 w 400018"/>
                <a:gd name="connsiteY23" fmla="*/ 292703 h 417988"/>
                <a:gd name="connsiteX24" fmla="*/ 375444 w 400018"/>
                <a:gd name="connsiteY24" fmla="*/ 252667 h 417988"/>
                <a:gd name="connsiteX25" fmla="*/ 352330 w 400018"/>
                <a:gd name="connsiteY25" fmla="*/ 292608 h 417988"/>
                <a:gd name="connsiteX26" fmla="*/ 352330 w 400018"/>
                <a:gd name="connsiteY26" fmla="*/ 272606 h 417988"/>
                <a:gd name="connsiteX27" fmla="*/ 221583 w 400018"/>
                <a:gd name="connsiteY27" fmla="*/ 272606 h 417988"/>
                <a:gd name="connsiteX28" fmla="*/ 221583 w 400018"/>
                <a:gd name="connsiteY28" fmla="*/ 293910 h 417988"/>
                <a:gd name="connsiteX29" fmla="*/ 197707 w 400018"/>
                <a:gd name="connsiteY29" fmla="*/ 252635 h 417988"/>
                <a:gd name="connsiteX30" fmla="*/ 241427 w 400018"/>
                <a:gd name="connsiteY30" fmla="*/ 176975 h 417988"/>
                <a:gd name="connsiteX31" fmla="*/ 331724 w 400018"/>
                <a:gd name="connsiteY31" fmla="*/ 176975 h 417988"/>
                <a:gd name="connsiteX32" fmla="*/ 242094 w 400018"/>
                <a:gd name="connsiteY32" fmla="*/ 1841 h 417988"/>
                <a:gd name="connsiteX33" fmla="*/ 330994 w 400018"/>
                <a:gd name="connsiteY33" fmla="*/ 1841 h 417988"/>
                <a:gd name="connsiteX34" fmla="*/ 375444 w 400018"/>
                <a:gd name="connsiteY34" fmla="*/ 78772 h 417988"/>
                <a:gd name="connsiteX35" fmla="*/ 331724 w 400018"/>
                <a:gd name="connsiteY35" fmla="*/ 154496 h 417988"/>
                <a:gd name="connsiteX36" fmla="*/ 241427 w 400018"/>
                <a:gd name="connsiteY36" fmla="*/ 154496 h 417988"/>
                <a:gd name="connsiteX37" fmla="*/ 197707 w 400018"/>
                <a:gd name="connsiteY37" fmla="*/ 78931 h 417988"/>
                <a:gd name="connsiteX38" fmla="*/ 68390 w 400018"/>
                <a:gd name="connsiteY38" fmla="*/ 181801 h 417988"/>
                <a:gd name="connsiteX39" fmla="*/ 68390 w 400018"/>
                <a:gd name="connsiteY39" fmla="*/ 206185 h 417988"/>
                <a:gd name="connsiteX40" fmla="*/ 45022 w 400018"/>
                <a:gd name="connsiteY40" fmla="*/ 165735 h 417988"/>
                <a:gd name="connsiteX41" fmla="*/ 89472 w 400018"/>
                <a:gd name="connsiteY41" fmla="*/ 88805 h 417988"/>
                <a:gd name="connsiteX42" fmla="*/ 178372 w 400018"/>
                <a:gd name="connsiteY42" fmla="*/ 88805 h 417988"/>
                <a:gd name="connsiteX43" fmla="*/ 222822 w 400018"/>
                <a:gd name="connsiteY43" fmla="*/ 165735 h 417988"/>
                <a:gd name="connsiteX44" fmla="*/ 199136 w 400018"/>
                <a:gd name="connsiteY44" fmla="*/ 206597 h 417988"/>
                <a:gd name="connsiteX45" fmla="*/ 199136 w 400018"/>
                <a:gd name="connsiteY45" fmla="*/ 181801 h 417988"/>
                <a:gd name="connsiteX46" fmla="*/ 179134 w 400018"/>
                <a:gd name="connsiteY46" fmla="*/ 201803 h 417988"/>
                <a:gd name="connsiteX47" fmla="*/ 179134 w 400018"/>
                <a:gd name="connsiteY47" fmla="*/ 241237 h 417988"/>
                <a:gd name="connsiteX48" fmla="*/ 179134 w 400018"/>
                <a:gd name="connsiteY48" fmla="*/ 241427 h 417988"/>
                <a:gd name="connsiteX49" fmla="*/ 88741 w 400018"/>
                <a:gd name="connsiteY49" fmla="*/ 241427 h 417988"/>
                <a:gd name="connsiteX50" fmla="*/ 88456 w 400018"/>
                <a:gd name="connsiteY50" fmla="*/ 240856 h 417988"/>
                <a:gd name="connsiteX51" fmla="*/ 88456 w 400018"/>
                <a:gd name="connsiteY51" fmla="*/ 201803 h 417988"/>
                <a:gd name="connsiteX52" fmla="*/ 89472 w 400018"/>
                <a:gd name="connsiteY52" fmla="*/ 416497 h 417988"/>
                <a:gd name="connsiteX53" fmla="*/ 45022 w 400018"/>
                <a:gd name="connsiteY53" fmla="*/ 339566 h 417988"/>
                <a:gd name="connsiteX54" fmla="*/ 88741 w 400018"/>
                <a:gd name="connsiteY54" fmla="*/ 263874 h 417988"/>
                <a:gd name="connsiteX55" fmla="*/ 179038 w 400018"/>
                <a:gd name="connsiteY55" fmla="*/ 263874 h 417988"/>
                <a:gd name="connsiteX56" fmla="*/ 222758 w 400018"/>
                <a:gd name="connsiteY56" fmla="*/ 339566 h 417988"/>
                <a:gd name="connsiteX57" fmla="*/ 178308 w 400018"/>
                <a:gd name="connsiteY57" fmla="*/ 416497 h 417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400018" h="417988">
                  <a:moveTo>
                    <a:pt x="0" y="0"/>
                  </a:moveTo>
                  <a:lnTo>
                    <a:pt x="0" y="0"/>
                  </a:lnTo>
                  <a:lnTo>
                    <a:pt x="0" y="417989"/>
                  </a:lnTo>
                  <a:lnTo>
                    <a:pt x="201962" y="417989"/>
                  </a:lnTo>
                  <a:lnTo>
                    <a:pt x="240856" y="350806"/>
                  </a:lnTo>
                  <a:lnTo>
                    <a:pt x="343313" y="350806"/>
                  </a:lnTo>
                  <a:lnTo>
                    <a:pt x="400018" y="252667"/>
                  </a:lnTo>
                  <a:lnTo>
                    <a:pt x="349758" y="165735"/>
                  </a:lnTo>
                  <a:lnTo>
                    <a:pt x="399955" y="78931"/>
                  </a:lnTo>
                  <a:lnTo>
                    <a:pt x="354394" y="0"/>
                  </a:lnTo>
                  <a:lnTo>
                    <a:pt x="218631" y="0"/>
                  </a:lnTo>
                  <a:lnTo>
                    <a:pt x="179673" y="67596"/>
                  </a:lnTo>
                  <a:lnTo>
                    <a:pt x="77184" y="67596"/>
                  </a:lnTo>
                  <a:lnTo>
                    <a:pt x="20511" y="165735"/>
                  </a:lnTo>
                  <a:lnTo>
                    <a:pt x="70707" y="252667"/>
                  </a:lnTo>
                  <a:lnTo>
                    <a:pt x="20511" y="339566"/>
                  </a:lnTo>
                  <a:lnTo>
                    <a:pt x="65818" y="417989"/>
                  </a:lnTo>
                  <a:lnTo>
                    <a:pt x="0" y="417989"/>
                  </a:lnTo>
                  <a:moveTo>
                    <a:pt x="332327" y="327247"/>
                  </a:moveTo>
                  <a:lnTo>
                    <a:pt x="330994" y="329565"/>
                  </a:lnTo>
                  <a:lnTo>
                    <a:pt x="242094" y="329565"/>
                  </a:lnTo>
                  <a:lnTo>
                    <a:pt x="241554" y="328644"/>
                  </a:lnTo>
                  <a:lnTo>
                    <a:pt x="241554" y="292703"/>
                  </a:lnTo>
                  <a:lnTo>
                    <a:pt x="332296" y="292703"/>
                  </a:lnTo>
                  <a:close/>
                  <a:moveTo>
                    <a:pt x="375444" y="252667"/>
                  </a:moveTo>
                  <a:lnTo>
                    <a:pt x="352330" y="292608"/>
                  </a:lnTo>
                  <a:lnTo>
                    <a:pt x="352330" y="272606"/>
                  </a:lnTo>
                  <a:lnTo>
                    <a:pt x="221583" y="272606"/>
                  </a:lnTo>
                  <a:lnTo>
                    <a:pt x="221583" y="293910"/>
                  </a:lnTo>
                  <a:lnTo>
                    <a:pt x="197707" y="252635"/>
                  </a:lnTo>
                  <a:lnTo>
                    <a:pt x="241427" y="176975"/>
                  </a:lnTo>
                  <a:lnTo>
                    <a:pt x="331724" y="176975"/>
                  </a:lnTo>
                  <a:close/>
                  <a:moveTo>
                    <a:pt x="242094" y="1841"/>
                  </a:moveTo>
                  <a:lnTo>
                    <a:pt x="330994" y="1841"/>
                  </a:lnTo>
                  <a:lnTo>
                    <a:pt x="375444" y="78772"/>
                  </a:lnTo>
                  <a:lnTo>
                    <a:pt x="331724" y="154496"/>
                  </a:lnTo>
                  <a:lnTo>
                    <a:pt x="241427" y="154496"/>
                  </a:lnTo>
                  <a:lnTo>
                    <a:pt x="197707" y="78931"/>
                  </a:lnTo>
                  <a:close/>
                  <a:moveTo>
                    <a:pt x="68390" y="181801"/>
                  </a:moveTo>
                  <a:lnTo>
                    <a:pt x="68390" y="206185"/>
                  </a:lnTo>
                  <a:lnTo>
                    <a:pt x="45022" y="165735"/>
                  </a:lnTo>
                  <a:lnTo>
                    <a:pt x="89472" y="88805"/>
                  </a:lnTo>
                  <a:lnTo>
                    <a:pt x="178372" y="88805"/>
                  </a:lnTo>
                  <a:lnTo>
                    <a:pt x="222822" y="165735"/>
                  </a:lnTo>
                  <a:lnTo>
                    <a:pt x="199136" y="206597"/>
                  </a:lnTo>
                  <a:lnTo>
                    <a:pt x="199136" y="181801"/>
                  </a:lnTo>
                  <a:close/>
                  <a:moveTo>
                    <a:pt x="179134" y="201803"/>
                  </a:moveTo>
                  <a:lnTo>
                    <a:pt x="179134" y="241237"/>
                  </a:lnTo>
                  <a:lnTo>
                    <a:pt x="179134" y="241427"/>
                  </a:lnTo>
                  <a:lnTo>
                    <a:pt x="88741" y="241427"/>
                  </a:lnTo>
                  <a:lnTo>
                    <a:pt x="88456" y="240856"/>
                  </a:lnTo>
                  <a:lnTo>
                    <a:pt x="88456" y="201803"/>
                  </a:lnTo>
                  <a:close/>
                  <a:moveTo>
                    <a:pt x="89472" y="416497"/>
                  </a:moveTo>
                  <a:lnTo>
                    <a:pt x="45022" y="339566"/>
                  </a:lnTo>
                  <a:lnTo>
                    <a:pt x="88741" y="263874"/>
                  </a:lnTo>
                  <a:lnTo>
                    <a:pt x="179038" y="263874"/>
                  </a:lnTo>
                  <a:lnTo>
                    <a:pt x="222758" y="339566"/>
                  </a:lnTo>
                  <a:lnTo>
                    <a:pt x="178308" y="416497"/>
                  </a:ln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sz="700" b="1">
                <a:solidFill>
                  <a:schemeClr val="accent1"/>
                </a:solidFill>
              </a:endParaRPr>
            </a:p>
          </p:txBody>
        </p:sp>
        <p:sp>
          <p:nvSpPr>
            <p:cNvPr id="51" name="Freeform 164">
              <a:extLst>
                <a:ext uri="{FF2B5EF4-FFF2-40B4-BE49-F238E27FC236}">
                  <a16:creationId xmlns:a16="http://schemas.microsoft.com/office/drawing/2014/main" id="{73E62285-27F3-E7C6-0BB5-3D32D864B28B}"/>
                </a:ext>
              </a:extLst>
            </p:cNvPr>
            <p:cNvSpPr/>
            <p:nvPr/>
          </p:nvSpPr>
          <p:spPr>
            <a:xfrm>
              <a:off x="5607268" y="1991658"/>
              <a:ext cx="71183" cy="71183"/>
            </a:xfrm>
            <a:custGeom>
              <a:avLst/>
              <a:gdLst>
                <a:gd name="connsiteX0" fmla="*/ 35592 w 71183"/>
                <a:gd name="connsiteY0" fmla="*/ 0 h 71183"/>
                <a:gd name="connsiteX1" fmla="*/ 0 w 71183"/>
                <a:gd name="connsiteY1" fmla="*/ 35592 h 71183"/>
                <a:gd name="connsiteX2" fmla="*/ 35592 w 71183"/>
                <a:gd name="connsiteY2" fmla="*/ 71184 h 71183"/>
                <a:gd name="connsiteX3" fmla="*/ 71183 w 71183"/>
                <a:gd name="connsiteY3" fmla="*/ 35592 h 71183"/>
                <a:gd name="connsiteX4" fmla="*/ 35592 w 71183"/>
                <a:gd name="connsiteY4" fmla="*/ 0 h 71183"/>
                <a:gd name="connsiteX5" fmla="*/ 35592 w 71183"/>
                <a:gd name="connsiteY5" fmla="*/ 51181 h 71183"/>
                <a:gd name="connsiteX6" fmla="*/ 20002 w 71183"/>
                <a:gd name="connsiteY6" fmla="*/ 35592 h 71183"/>
                <a:gd name="connsiteX7" fmla="*/ 35592 w 71183"/>
                <a:gd name="connsiteY7" fmla="*/ 20002 h 71183"/>
                <a:gd name="connsiteX8" fmla="*/ 51181 w 71183"/>
                <a:gd name="connsiteY8" fmla="*/ 35592 h 71183"/>
                <a:gd name="connsiteX9" fmla="*/ 35592 w 71183"/>
                <a:gd name="connsiteY9" fmla="*/ 51181 h 71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183" h="71183">
                  <a:moveTo>
                    <a:pt x="35592" y="0"/>
                  </a:moveTo>
                  <a:cubicBezTo>
                    <a:pt x="15935" y="0"/>
                    <a:pt x="0" y="15935"/>
                    <a:pt x="0" y="35592"/>
                  </a:cubicBezTo>
                  <a:cubicBezTo>
                    <a:pt x="0" y="55248"/>
                    <a:pt x="15935" y="71184"/>
                    <a:pt x="35592" y="71184"/>
                  </a:cubicBezTo>
                  <a:cubicBezTo>
                    <a:pt x="55248" y="71184"/>
                    <a:pt x="71183" y="55248"/>
                    <a:pt x="71183" y="35592"/>
                  </a:cubicBezTo>
                  <a:cubicBezTo>
                    <a:pt x="71149" y="15950"/>
                    <a:pt x="55234" y="35"/>
                    <a:pt x="35592" y="0"/>
                  </a:cubicBezTo>
                  <a:close/>
                  <a:moveTo>
                    <a:pt x="35592" y="51181"/>
                  </a:moveTo>
                  <a:cubicBezTo>
                    <a:pt x="26982" y="51181"/>
                    <a:pt x="20002" y="44201"/>
                    <a:pt x="20002" y="35592"/>
                  </a:cubicBezTo>
                  <a:cubicBezTo>
                    <a:pt x="20002" y="26982"/>
                    <a:pt x="26982" y="20002"/>
                    <a:pt x="35592" y="20002"/>
                  </a:cubicBezTo>
                  <a:cubicBezTo>
                    <a:pt x="44201" y="20002"/>
                    <a:pt x="51181" y="26982"/>
                    <a:pt x="51181" y="35592"/>
                  </a:cubicBezTo>
                  <a:cubicBezTo>
                    <a:pt x="51164" y="44194"/>
                    <a:pt x="44194" y="51164"/>
                    <a:pt x="35592" y="51181"/>
                  </a:cubicBez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sz="700" b="1">
                <a:solidFill>
                  <a:schemeClr val="accent1"/>
                </a:solidFill>
              </a:endParaRPr>
            </a:p>
          </p:txBody>
        </p:sp>
        <p:sp>
          <p:nvSpPr>
            <p:cNvPr id="53" name="Freeform 166">
              <a:extLst>
                <a:ext uri="{FF2B5EF4-FFF2-40B4-BE49-F238E27FC236}">
                  <a16:creationId xmlns:a16="http://schemas.microsoft.com/office/drawing/2014/main" id="{1B23C489-DCEC-1DD9-0D1D-83413C935F4D}"/>
                </a:ext>
              </a:extLst>
            </p:cNvPr>
            <p:cNvSpPr/>
            <p:nvPr/>
          </p:nvSpPr>
          <p:spPr>
            <a:xfrm>
              <a:off x="5760462" y="2082590"/>
              <a:ext cx="71183" cy="71183"/>
            </a:xfrm>
            <a:custGeom>
              <a:avLst/>
              <a:gdLst>
                <a:gd name="connsiteX0" fmla="*/ 35592 w 71183"/>
                <a:gd name="connsiteY0" fmla="*/ 0 h 71183"/>
                <a:gd name="connsiteX1" fmla="*/ 0 w 71183"/>
                <a:gd name="connsiteY1" fmla="*/ 35592 h 71183"/>
                <a:gd name="connsiteX2" fmla="*/ 35592 w 71183"/>
                <a:gd name="connsiteY2" fmla="*/ 71183 h 71183"/>
                <a:gd name="connsiteX3" fmla="*/ 71183 w 71183"/>
                <a:gd name="connsiteY3" fmla="*/ 35592 h 71183"/>
                <a:gd name="connsiteX4" fmla="*/ 35592 w 71183"/>
                <a:gd name="connsiteY4" fmla="*/ 0 h 71183"/>
                <a:gd name="connsiteX5" fmla="*/ 35592 w 71183"/>
                <a:gd name="connsiteY5" fmla="*/ 51181 h 71183"/>
                <a:gd name="connsiteX6" fmla="*/ 20003 w 71183"/>
                <a:gd name="connsiteY6" fmla="*/ 35592 h 71183"/>
                <a:gd name="connsiteX7" fmla="*/ 35592 w 71183"/>
                <a:gd name="connsiteY7" fmla="*/ 20002 h 71183"/>
                <a:gd name="connsiteX8" fmla="*/ 51181 w 71183"/>
                <a:gd name="connsiteY8" fmla="*/ 35592 h 71183"/>
                <a:gd name="connsiteX9" fmla="*/ 35592 w 71183"/>
                <a:gd name="connsiteY9" fmla="*/ 51213 h 71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183" h="71183">
                  <a:moveTo>
                    <a:pt x="35592" y="0"/>
                  </a:moveTo>
                  <a:cubicBezTo>
                    <a:pt x="15935" y="0"/>
                    <a:pt x="0" y="15935"/>
                    <a:pt x="0" y="35592"/>
                  </a:cubicBezTo>
                  <a:cubicBezTo>
                    <a:pt x="0" y="55248"/>
                    <a:pt x="15935" y="71183"/>
                    <a:pt x="35592" y="71183"/>
                  </a:cubicBezTo>
                  <a:cubicBezTo>
                    <a:pt x="55248" y="71183"/>
                    <a:pt x="71183" y="55248"/>
                    <a:pt x="71183" y="35592"/>
                  </a:cubicBezTo>
                  <a:cubicBezTo>
                    <a:pt x="71149" y="15950"/>
                    <a:pt x="55235" y="35"/>
                    <a:pt x="35592" y="0"/>
                  </a:cubicBezTo>
                  <a:close/>
                  <a:moveTo>
                    <a:pt x="35592" y="51181"/>
                  </a:moveTo>
                  <a:cubicBezTo>
                    <a:pt x="26982" y="51181"/>
                    <a:pt x="20003" y="44201"/>
                    <a:pt x="20003" y="35592"/>
                  </a:cubicBezTo>
                  <a:cubicBezTo>
                    <a:pt x="20003" y="26982"/>
                    <a:pt x="26982" y="20002"/>
                    <a:pt x="35592" y="20002"/>
                  </a:cubicBezTo>
                  <a:cubicBezTo>
                    <a:pt x="44201" y="20002"/>
                    <a:pt x="51181" y="26982"/>
                    <a:pt x="51181" y="35592"/>
                  </a:cubicBezTo>
                  <a:cubicBezTo>
                    <a:pt x="51181" y="44206"/>
                    <a:pt x="44206" y="51195"/>
                    <a:pt x="35592" y="51213"/>
                  </a:cubicBez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sz="700" b="1">
                <a:solidFill>
                  <a:schemeClr val="accent1"/>
                </a:solidFill>
              </a:endParaRPr>
            </a:p>
          </p:txBody>
        </p:sp>
      </p:grpSp>
      <p:sp>
        <p:nvSpPr>
          <p:cNvPr id="55" name="Freeform 73">
            <a:extLst>
              <a:ext uri="{FF2B5EF4-FFF2-40B4-BE49-F238E27FC236}">
                <a16:creationId xmlns:a16="http://schemas.microsoft.com/office/drawing/2014/main" id="{25742635-2DC9-6410-DFEF-985855813DDD}"/>
              </a:ext>
            </a:extLst>
          </p:cNvPr>
          <p:cNvSpPr>
            <a:spLocks noChangeAspect="1" noEditPoints="1"/>
          </p:cNvSpPr>
          <p:nvPr/>
        </p:nvSpPr>
        <p:spPr bwMode="auto">
          <a:xfrm>
            <a:off x="3174014" y="3031293"/>
            <a:ext cx="288925" cy="288925"/>
          </a:xfrm>
          <a:custGeom>
            <a:avLst/>
            <a:gdLst>
              <a:gd name="T0" fmla="*/ 255 w 704"/>
              <a:gd name="T1" fmla="*/ 304 h 706"/>
              <a:gd name="T2" fmla="*/ 131 w 704"/>
              <a:gd name="T3" fmla="*/ 304 h 706"/>
              <a:gd name="T4" fmla="*/ 131 w 704"/>
              <a:gd name="T5" fmla="*/ 274 h 706"/>
              <a:gd name="T6" fmla="*/ 255 w 704"/>
              <a:gd name="T7" fmla="*/ 274 h 706"/>
              <a:gd name="T8" fmla="*/ 255 w 704"/>
              <a:gd name="T9" fmla="*/ 304 h 706"/>
              <a:gd name="T10" fmla="*/ 255 w 704"/>
              <a:gd name="T11" fmla="*/ 401 h 706"/>
              <a:gd name="T12" fmla="*/ 131 w 704"/>
              <a:gd name="T13" fmla="*/ 401 h 706"/>
              <a:gd name="T14" fmla="*/ 131 w 704"/>
              <a:gd name="T15" fmla="*/ 431 h 706"/>
              <a:gd name="T16" fmla="*/ 255 w 704"/>
              <a:gd name="T17" fmla="*/ 431 h 706"/>
              <a:gd name="T18" fmla="*/ 255 w 704"/>
              <a:gd name="T19" fmla="*/ 401 h 706"/>
              <a:gd name="T20" fmla="*/ 131 w 704"/>
              <a:gd name="T21" fmla="*/ 559 h 706"/>
              <a:gd name="T22" fmla="*/ 255 w 704"/>
              <a:gd name="T23" fmla="*/ 559 h 706"/>
              <a:gd name="T24" fmla="*/ 255 w 704"/>
              <a:gd name="T25" fmla="*/ 528 h 706"/>
              <a:gd name="T26" fmla="*/ 131 w 704"/>
              <a:gd name="T27" fmla="*/ 528 h 706"/>
              <a:gd name="T28" fmla="*/ 131 w 704"/>
              <a:gd name="T29" fmla="*/ 559 h 706"/>
              <a:gd name="T30" fmla="*/ 430 w 704"/>
              <a:gd name="T31" fmla="*/ 431 h 706"/>
              <a:gd name="T32" fmla="*/ 591 w 704"/>
              <a:gd name="T33" fmla="*/ 431 h 706"/>
              <a:gd name="T34" fmla="*/ 591 w 704"/>
              <a:gd name="T35" fmla="*/ 401 h 706"/>
              <a:gd name="T36" fmla="*/ 430 w 704"/>
              <a:gd name="T37" fmla="*/ 401 h 706"/>
              <a:gd name="T38" fmla="*/ 430 w 704"/>
              <a:gd name="T39" fmla="*/ 431 h 706"/>
              <a:gd name="T40" fmla="*/ 430 w 704"/>
              <a:gd name="T41" fmla="*/ 559 h 706"/>
              <a:gd name="T42" fmla="*/ 591 w 704"/>
              <a:gd name="T43" fmla="*/ 559 h 706"/>
              <a:gd name="T44" fmla="*/ 591 w 704"/>
              <a:gd name="T45" fmla="*/ 528 h 706"/>
              <a:gd name="T46" fmla="*/ 430 w 704"/>
              <a:gd name="T47" fmla="*/ 528 h 706"/>
              <a:gd name="T48" fmla="*/ 430 w 704"/>
              <a:gd name="T49" fmla="*/ 559 h 706"/>
              <a:gd name="T50" fmla="*/ 323 w 704"/>
              <a:gd name="T51" fmla="*/ 274 h 706"/>
              <a:gd name="T52" fmla="*/ 704 w 704"/>
              <a:gd name="T53" fmla="*/ 274 h 706"/>
              <a:gd name="T54" fmla="*/ 704 w 704"/>
              <a:gd name="T55" fmla="*/ 706 h 706"/>
              <a:gd name="T56" fmla="*/ 323 w 704"/>
              <a:gd name="T57" fmla="*/ 706 h 706"/>
              <a:gd name="T58" fmla="*/ 323 w 704"/>
              <a:gd name="T59" fmla="*/ 274 h 706"/>
              <a:gd name="T60" fmla="*/ 353 w 704"/>
              <a:gd name="T61" fmla="*/ 675 h 706"/>
              <a:gd name="T62" fmla="*/ 673 w 704"/>
              <a:gd name="T63" fmla="*/ 675 h 706"/>
              <a:gd name="T64" fmla="*/ 673 w 704"/>
              <a:gd name="T65" fmla="*/ 305 h 706"/>
              <a:gd name="T66" fmla="*/ 353 w 704"/>
              <a:gd name="T67" fmla="*/ 305 h 706"/>
              <a:gd name="T68" fmla="*/ 353 w 704"/>
              <a:gd name="T69" fmla="*/ 675 h 706"/>
              <a:gd name="T70" fmla="*/ 430 w 704"/>
              <a:gd name="T71" fmla="*/ 147 h 706"/>
              <a:gd name="T72" fmla="*/ 131 w 704"/>
              <a:gd name="T73" fmla="*/ 147 h 706"/>
              <a:gd name="T74" fmla="*/ 131 w 704"/>
              <a:gd name="T75" fmla="*/ 178 h 706"/>
              <a:gd name="T76" fmla="*/ 430 w 704"/>
              <a:gd name="T77" fmla="*/ 178 h 706"/>
              <a:gd name="T78" fmla="*/ 430 w 704"/>
              <a:gd name="T79" fmla="*/ 147 h 706"/>
              <a:gd name="T80" fmla="*/ 704 w 704"/>
              <a:gd name="T81" fmla="*/ 149 h 706"/>
              <a:gd name="T82" fmla="*/ 704 w 704"/>
              <a:gd name="T83" fmla="*/ 225 h 706"/>
              <a:gd name="T84" fmla="*/ 673 w 704"/>
              <a:gd name="T85" fmla="*/ 225 h 706"/>
              <a:gd name="T86" fmla="*/ 673 w 704"/>
              <a:gd name="T87" fmla="*/ 176 h 706"/>
              <a:gd name="T88" fmla="*/ 533 w 704"/>
              <a:gd name="T89" fmla="*/ 176 h 706"/>
              <a:gd name="T90" fmla="*/ 533 w 704"/>
              <a:gd name="T91" fmla="*/ 29 h 706"/>
              <a:gd name="T92" fmla="*/ 29 w 704"/>
              <a:gd name="T93" fmla="*/ 29 h 706"/>
              <a:gd name="T94" fmla="*/ 29 w 704"/>
              <a:gd name="T95" fmla="*/ 675 h 706"/>
              <a:gd name="T96" fmla="*/ 274 w 704"/>
              <a:gd name="T97" fmla="*/ 675 h 706"/>
              <a:gd name="T98" fmla="*/ 274 w 704"/>
              <a:gd name="T99" fmla="*/ 706 h 706"/>
              <a:gd name="T100" fmla="*/ 0 w 704"/>
              <a:gd name="T101" fmla="*/ 706 h 706"/>
              <a:gd name="T102" fmla="*/ 0 w 704"/>
              <a:gd name="T103" fmla="*/ 0 h 706"/>
              <a:gd name="T104" fmla="*/ 554 w 704"/>
              <a:gd name="T105" fmla="*/ 0 h 706"/>
              <a:gd name="T106" fmla="*/ 704 w 704"/>
              <a:gd name="T107" fmla="*/ 149 h 706"/>
              <a:gd name="T108" fmla="*/ 563 w 704"/>
              <a:gd name="T109" fmla="*/ 146 h 706"/>
              <a:gd name="T110" fmla="*/ 657 w 704"/>
              <a:gd name="T111" fmla="*/ 146 h 706"/>
              <a:gd name="T112" fmla="*/ 563 w 704"/>
              <a:gd name="T113" fmla="*/ 51 h 706"/>
              <a:gd name="T114" fmla="*/ 563 w 704"/>
              <a:gd name="T115" fmla="*/ 146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04" h="706">
                <a:moveTo>
                  <a:pt x="255" y="304"/>
                </a:moveTo>
                <a:lnTo>
                  <a:pt x="131" y="304"/>
                </a:lnTo>
                <a:lnTo>
                  <a:pt x="131" y="274"/>
                </a:lnTo>
                <a:lnTo>
                  <a:pt x="255" y="274"/>
                </a:lnTo>
                <a:lnTo>
                  <a:pt x="255" y="304"/>
                </a:lnTo>
                <a:close/>
                <a:moveTo>
                  <a:pt x="255" y="401"/>
                </a:moveTo>
                <a:lnTo>
                  <a:pt x="131" y="401"/>
                </a:lnTo>
                <a:lnTo>
                  <a:pt x="131" y="431"/>
                </a:lnTo>
                <a:lnTo>
                  <a:pt x="255" y="431"/>
                </a:lnTo>
                <a:lnTo>
                  <a:pt x="255" y="401"/>
                </a:lnTo>
                <a:close/>
                <a:moveTo>
                  <a:pt x="131" y="559"/>
                </a:moveTo>
                <a:lnTo>
                  <a:pt x="255" y="559"/>
                </a:lnTo>
                <a:lnTo>
                  <a:pt x="255" y="528"/>
                </a:lnTo>
                <a:lnTo>
                  <a:pt x="131" y="528"/>
                </a:lnTo>
                <a:lnTo>
                  <a:pt x="131" y="559"/>
                </a:lnTo>
                <a:close/>
                <a:moveTo>
                  <a:pt x="430" y="431"/>
                </a:moveTo>
                <a:lnTo>
                  <a:pt x="591" y="431"/>
                </a:lnTo>
                <a:lnTo>
                  <a:pt x="591" y="401"/>
                </a:lnTo>
                <a:lnTo>
                  <a:pt x="430" y="401"/>
                </a:lnTo>
                <a:lnTo>
                  <a:pt x="430" y="431"/>
                </a:lnTo>
                <a:close/>
                <a:moveTo>
                  <a:pt x="430" y="559"/>
                </a:moveTo>
                <a:lnTo>
                  <a:pt x="591" y="559"/>
                </a:lnTo>
                <a:lnTo>
                  <a:pt x="591" y="528"/>
                </a:lnTo>
                <a:lnTo>
                  <a:pt x="430" y="528"/>
                </a:lnTo>
                <a:lnTo>
                  <a:pt x="430" y="559"/>
                </a:lnTo>
                <a:close/>
                <a:moveTo>
                  <a:pt x="323" y="274"/>
                </a:moveTo>
                <a:lnTo>
                  <a:pt x="704" y="274"/>
                </a:lnTo>
                <a:lnTo>
                  <a:pt x="704" y="706"/>
                </a:lnTo>
                <a:lnTo>
                  <a:pt x="323" y="706"/>
                </a:lnTo>
                <a:lnTo>
                  <a:pt x="323" y="274"/>
                </a:lnTo>
                <a:close/>
                <a:moveTo>
                  <a:pt x="353" y="675"/>
                </a:moveTo>
                <a:lnTo>
                  <a:pt x="673" y="675"/>
                </a:lnTo>
                <a:lnTo>
                  <a:pt x="673" y="305"/>
                </a:lnTo>
                <a:lnTo>
                  <a:pt x="353" y="305"/>
                </a:lnTo>
                <a:lnTo>
                  <a:pt x="353" y="675"/>
                </a:lnTo>
                <a:close/>
                <a:moveTo>
                  <a:pt x="430" y="147"/>
                </a:moveTo>
                <a:lnTo>
                  <a:pt x="131" y="147"/>
                </a:lnTo>
                <a:lnTo>
                  <a:pt x="131" y="178"/>
                </a:lnTo>
                <a:lnTo>
                  <a:pt x="430" y="178"/>
                </a:lnTo>
                <a:lnTo>
                  <a:pt x="430" y="147"/>
                </a:lnTo>
                <a:close/>
                <a:moveTo>
                  <a:pt x="704" y="149"/>
                </a:moveTo>
                <a:lnTo>
                  <a:pt x="704" y="225"/>
                </a:lnTo>
                <a:lnTo>
                  <a:pt x="673" y="225"/>
                </a:lnTo>
                <a:lnTo>
                  <a:pt x="673" y="176"/>
                </a:lnTo>
                <a:lnTo>
                  <a:pt x="533" y="176"/>
                </a:lnTo>
                <a:lnTo>
                  <a:pt x="533" y="29"/>
                </a:lnTo>
                <a:lnTo>
                  <a:pt x="29" y="29"/>
                </a:lnTo>
                <a:lnTo>
                  <a:pt x="29" y="675"/>
                </a:lnTo>
                <a:lnTo>
                  <a:pt x="274" y="675"/>
                </a:lnTo>
                <a:lnTo>
                  <a:pt x="274" y="706"/>
                </a:lnTo>
                <a:lnTo>
                  <a:pt x="0" y="706"/>
                </a:lnTo>
                <a:lnTo>
                  <a:pt x="0" y="0"/>
                </a:lnTo>
                <a:lnTo>
                  <a:pt x="554" y="0"/>
                </a:lnTo>
                <a:lnTo>
                  <a:pt x="704" y="149"/>
                </a:lnTo>
                <a:close/>
                <a:moveTo>
                  <a:pt x="563" y="146"/>
                </a:moveTo>
                <a:lnTo>
                  <a:pt x="657" y="146"/>
                </a:lnTo>
                <a:lnTo>
                  <a:pt x="563" y="51"/>
                </a:lnTo>
                <a:lnTo>
                  <a:pt x="563" y="146"/>
                </a:lnTo>
                <a:close/>
              </a:path>
            </a:pathLst>
          </a:custGeom>
          <a:solidFill>
            <a:srgbClr val="525A72"/>
          </a:solidFill>
          <a:ln>
            <a:noFill/>
          </a:ln>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ja-JP" altLang="en-US" sz="700" b="1">
              <a:solidFill>
                <a:schemeClr val="accent1"/>
              </a:solidFill>
            </a:endParaRPr>
          </a:p>
        </p:txBody>
      </p:sp>
      <p:sp>
        <p:nvSpPr>
          <p:cNvPr id="56" name="Freeform 80">
            <a:extLst>
              <a:ext uri="{FF2B5EF4-FFF2-40B4-BE49-F238E27FC236}">
                <a16:creationId xmlns:a16="http://schemas.microsoft.com/office/drawing/2014/main" id="{115D6954-C817-D607-75D2-C125FB4D9060}"/>
              </a:ext>
            </a:extLst>
          </p:cNvPr>
          <p:cNvSpPr>
            <a:spLocks noChangeAspect="1" noEditPoints="1"/>
          </p:cNvSpPr>
          <p:nvPr/>
        </p:nvSpPr>
        <p:spPr bwMode="auto">
          <a:xfrm>
            <a:off x="7573675" y="3031293"/>
            <a:ext cx="287338" cy="288925"/>
          </a:xfrm>
          <a:custGeom>
            <a:avLst/>
            <a:gdLst>
              <a:gd name="T0" fmla="*/ 527 w 704"/>
              <a:gd name="T1" fmla="*/ 320 h 706"/>
              <a:gd name="T2" fmla="*/ 588 w 704"/>
              <a:gd name="T3" fmla="*/ 259 h 706"/>
              <a:gd name="T4" fmla="*/ 631 w 704"/>
              <a:gd name="T5" fmla="*/ 214 h 706"/>
              <a:gd name="T6" fmla="*/ 506 w 704"/>
              <a:gd name="T7" fmla="*/ 88 h 706"/>
              <a:gd name="T8" fmla="*/ 462 w 704"/>
              <a:gd name="T9" fmla="*/ 131 h 706"/>
              <a:gd name="T10" fmla="*/ 400 w 704"/>
              <a:gd name="T11" fmla="*/ 194 h 706"/>
              <a:gd name="T12" fmla="*/ 87 w 704"/>
              <a:gd name="T13" fmla="*/ 507 h 706"/>
              <a:gd name="T14" fmla="*/ 31 w 704"/>
              <a:gd name="T15" fmla="*/ 691 h 706"/>
              <a:gd name="T16" fmla="*/ 213 w 704"/>
              <a:gd name="T17" fmla="*/ 635 h 706"/>
              <a:gd name="T18" fmla="*/ 527 w 704"/>
              <a:gd name="T19" fmla="*/ 320 h 706"/>
              <a:gd name="T20" fmla="*/ 527 w 704"/>
              <a:gd name="T21" fmla="*/ 320 h 706"/>
              <a:gd name="T22" fmla="*/ 483 w 704"/>
              <a:gd name="T23" fmla="*/ 153 h 706"/>
              <a:gd name="T24" fmla="*/ 506 w 704"/>
              <a:gd name="T25" fmla="*/ 130 h 706"/>
              <a:gd name="T26" fmla="*/ 589 w 704"/>
              <a:gd name="T27" fmla="*/ 214 h 706"/>
              <a:gd name="T28" fmla="*/ 567 w 704"/>
              <a:gd name="T29" fmla="*/ 237 h 706"/>
              <a:gd name="T30" fmla="*/ 540 w 704"/>
              <a:gd name="T31" fmla="*/ 264 h 706"/>
              <a:gd name="T32" fmla="*/ 456 w 704"/>
              <a:gd name="T33" fmla="*/ 179 h 706"/>
              <a:gd name="T34" fmla="*/ 483 w 704"/>
              <a:gd name="T35" fmla="*/ 153 h 706"/>
              <a:gd name="T36" fmla="*/ 400 w 704"/>
              <a:gd name="T37" fmla="*/ 235 h 706"/>
              <a:gd name="T38" fmla="*/ 431 w 704"/>
              <a:gd name="T39" fmla="*/ 267 h 706"/>
              <a:gd name="T40" fmla="*/ 175 w 704"/>
              <a:gd name="T41" fmla="*/ 525 h 706"/>
              <a:gd name="T42" fmla="*/ 130 w 704"/>
              <a:gd name="T43" fmla="*/ 525 h 706"/>
              <a:gd name="T44" fmla="*/ 121 w 704"/>
              <a:gd name="T45" fmla="*/ 516 h 706"/>
              <a:gd name="T46" fmla="*/ 400 w 704"/>
              <a:gd name="T47" fmla="*/ 235 h 706"/>
              <a:gd name="T48" fmla="*/ 76 w 704"/>
              <a:gd name="T49" fmla="*/ 646 h 706"/>
              <a:gd name="T50" fmla="*/ 82 w 704"/>
              <a:gd name="T51" fmla="*/ 625 h 706"/>
              <a:gd name="T52" fmla="*/ 97 w 704"/>
              <a:gd name="T53" fmla="*/ 639 h 706"/>
              <a:gd name="T54" fmla="*/ 76 w 704"/>
              <a:gd name="T55" fmla="*/ 646 h 706"/>
              <a:gd name="T56" fmla="*/ 128 w 704"/>
              <a:gd name="T57" fmla="*/ 629 h 706"/>
              <a:gd name="T58" fmla="*/ 92 w 704"/>
              <a:gd name="T59" fmla="*/ 592 h 706"/>
              <a:gd name="T60" fmla="*/ 106 w 704"/>
              <a:gd name="T61" fmla="*/ 544 h 706"/>
              <a:gd name="T62" fmla="*/ 117 w 704"/>
              <a:gd name="T63" fmla="*/ 554 h 706"/>
              <a:gd name="T64" fmla="*/ 166 w 704"/>
              <a:gd name="T65" fmla="*/ 554 h 706"/>
              <a:gd name="T66" fmla="*/ 166 w 704"/>
              <a:gd name="T67" fmla="*/ 604 h 706"/>
              <a:gd name="T68" fmla="*/ 177 w 704"/>
              <a:gd name="T69" fmla="*/ 614 h 706"/>
              <a:gd name="T70" fmla="*/ 128 w 704"/>
              <a:gd name="T71" fmla="*/ 629 h 706"/>
              <a:gd name="T72" fmla="*/ 205 w 704"/>
              <a:gd name="T73" fmla="*/ 601 h 706"/>
              <a:gd name="T74" fmla="*/ 197 w 704"/>
              <a:gd name="T75" fmla="*/ 592 h 706"/>
              <a:gd name="T76" fmla="*/ 197 w 704"/>
              <a:gd name="T77" fmla="*/ 545 h 706"/>
              <a:gd name="T78" fmla="*/ 452 w 704"/>
              <a:gd name="T79" fmla="*/ 288 h 706"/>
              <a:gd name="T80" fmla="*/ 484 w 704"/>
              <a:gd name="T81" fmla="*/ 320 h 706"/>
              <a:gd name="T82" fmla="*/ 205 w 704"/>
              <a:gd name="T83" fmla="*/ 601 h 706"/>
              <a:gd name="T84" fmla="*/ 505 w 704"/>
              <a:gd name="T85" fmla="*/ 299 h 706"/>
              <a:gd name="T86" fmla="*/ 422 w 704"/>
              <a:gd name="T87" fmla="*/ 214 h 706"/>
              <a:gd name="T88" fmla="*/ 435 w 704"/>
              <a:gd name="T89" fmla="*/ 201 h 706"/>
              <a:gd name="T90" fmla="*/ 519 w 704"/>
              <a:gd name="T91" fmla="*/ 284 h 706"/>
              <a:gd name="T92" fmla="*/ 505 w 704"/>
              <a:gd name="T93" fmla="*/ 299 h 706"/>
              <a:gd name="T94" fmla="*/ 704 w 704"/>
              <a:gd name="T95" fmla="*/ 706 h 706"/>
              <a:gd name="T96" fmla="*/ 243 w 704"/>
              <a:gd name="T97" fmla="*/ 706 h 706"/>
              <a:gd name="T98" fmla="*/ 243 w 704"/>
              <a:gd name="T99" fmla="*/ 675 h 706"/>
              <a:gd name="T100" fmla="*/ 673 w 704"/>
              <a:gd name="T101" fmla="*/ 675 h 706"/>
              <a:gd name="T102" fmla="*/ 673 w 704"/>
              <a:gd name="T103" fmla="*/ 31 h 706"/>
              <a:gd name="T104" fmla="*/ 31 w 704"/>
              <a:gd name="T105" fmla="*/ 31 h 706"/>
              <a:gd name="T106" fmla="*/ 31 w 704"/>
              <a:gd name="T107" fmla="*/ 691 h 706"/>
              <a:gd name="T108" fmla="*/ 0 w 704"/>
              <a:gd name="T109" fmla="*/ 691 h 706"/>
              <a:gd name="T110" fmla="*/ 0 w 704"/>
              <a:gd name="T111" fmla="*/ 0 h 706"/>
              <a:gd name="T112" fmla="*/ 704 w 704"/>
              <a:gd name="T113" fmla="*/ 0 h 706"/>
              <a:gd name="T114" fmla="*/ 704 w 704"/>
              <a:gd name="T115" fmla="*/ 706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04" h="706">
                <a:moveTo>
                  <a:pt x="527" y="320"/>
                </a:moveTo>
                <a:lnTo>
                  <a:pt x="588" y="259"/>
                </a:lnTo>
                <a:lnTo>
                  <a:pt x="631" y="214"/>
                </a:lnTo>
                <a:lnTo>
                  <a:pt x="506" y="88"/>
                </a:lnTo>
                <a:lnTo>
                  <a:pt x="462" y="131"/>
                </a:lnTo>
                <a:lnTo>
                  <a:pt x="400" y="194"/>
                </a:lnTo>
                <a:lnTo>
                  <a:pt x="87" y="507"/>
                </a:lnTo>
                <a:lnTo>
                  <a:pt x="31" y="691"/>
                </a:lnTo>
                <a:lnTo>
                  <a:pt x="213" y="635"/>
                </a:lnTo>
                <a:lnTo>
                  <a:pt x="527" y="320"/>
                </a:lnTo>
                <a:lnTo>
                  <a:pt x="527" y="320"/>
                </a:lnTo>
                <a:close/>
                <a:moveTo>
                  <a:pt x="483" y="153"/>
                </a:moveTo>
                <a:lnTo>
                  <a:pt x="506" y="130"/>
                </a:lnTo>
                <a:lnTo>
                  <a:pt x="589" y="214"/>
                </a:lnTo>
                <a:lnTo>
                  <a:pt x="567" y="237"/>
                </a:lnTo>
                <a:lnTo>
                  <a:pt x="540" y="264"/>
                </a:lnTo>
                <a:lnTo>
                  <a:pt x="456" y="179"/>
                </a:lnTo>
                <a:lnTo>
                  <a:pt x="483" y="153"/>
                </a:lnTo>
                <a:close/>
                <a:moveTo>
                  <a:pt x="400" y="235"/>
                </a:moveTo>
                <a:lnTo>
                  <a:pt x="431" y="267"/>
                </a:lnTo>
                <a:lnTo>
                  <a:pt x="175" y="525"/>
                </a:lnTo>
                <a:lnTo>
                  <a:pt x="130" y="525"/>
                </a:lnTo>
                <a:lnTo>
                  <a:pt x="121" y="516"/>
                </a:lnTo>
                <a:lnTo>
                  <a:pt x="400" y="235"/>
                </a:lnTo>
                <a:close/>
                <a:moveTo>
                  <a:pt x="76" y="646"/>
                </a:moveTo>
                <a:lnTo>
                  <a:pt x="82" y="625"/>
                </a:lnTo>
                <a:lnTo>
                  <a:pt x="97" y="639"/>
                </a:lnTo>
                <a:lnTo>
                  <a:pt x="76" y="646"/>
                </a:lnTo>
                <a:close/>
                <a:moveTo>
                  <a:pt x="128" y="629"/>
                </a:moveTo>
                <a:lnTo>
                  <a:pt x="92" y="592"/>
                </a:lnTo>
                <a:lnTo>
                  <a:pt x="106" y="544"/>
                </a:lnTo>
                <a:lnTo>
                  <a:pt x="117" y="554"/>
                </a:lnTo>
                <a:lnTo>
                  <a:pt x="166" y="554"/>
                </a:lnTo>
                <a:lnTo>
                  <a:pt x="166" y="604"/>
                </a:lnTo>
                <a:lnTo>
                  <a:pt x="177" y="614"/>
                </a:lnTo>
                <a:lnTo>
                  <a:pt x="128" y="629"/>
                </a:lnTo>
                <a:close/>
                <a:moveTo>
                  <a:pt x="205" y="601"/>
                </a:moveTo>
                <a:lnTo>
                  <a:pt x="197" y="592"/>
                </a:lnTo>
                <a:lnTo>
                  <a:pt x="197" y="545"/>
                </a:lnTo>
                <a:lnTo>
                  <a:pt x="452" y="288"/>
                </a:lnTo>
                <a:lnTo>
                  <a:pt x="484" y="320"/>
                </a:lnTo>
                <a:lnTo>
                  <a:pt x="205" y="601"/>
                </a:lnTo>
                <a:close/>
                <a:moveTo>
                  <a:pt x="505" y="299"/>
                </a:moveTo>
                <a:lnTo>
                  <a:pt x="422" y="214"/>
                </a:lnTo>
                <a:lnTo>
                  <a:pt x="435" y="201"/>
                </a:lnTo>
                <a:lnTo>
                  <a:pt x="519" y="284"/>
                </a:lnTo>
                <a:lnTo>
                  <a:pt x="505" y="299"/>
                </a:lnTo>
                <a:close/>
                <a:moveTo>
                  <a:pt x="704" y="706"/>
                </a:moveTo>
                <a:lnTo>
                  <a:pt x="243" y="706"/>
                </a:lnTo>
                <a:lnTo>
                  <a:pt x="243" y="675"/>
                </a:lnTo>
                <a:lnTo>
                  <a:pt x="673" y="675"/>
                </a:lnTo>
                <a:lnTo>
                  <a:pt x="673" y="31"/>
                </a:lnTo>
                <a:lnTo>
                  <a:pt x="31" y="31"/>
                </a:lnTo>
                <a:lnTo>
                  <a:pt x="31" y="691"/>
                </a:lnTo>
                <a:lnTo>
                  <a:pt x="0" y="691"/>
                </a:lnTo>
                <a:lnTo>
                  <a:pt x="0" y="0"/>
                </a:lnTo>
                <a:lnTo>
                  <a:pt x="704" y="0"/>
                </a:lnTo>
                <a:lnTo>
                  <a:pt x="704" y="706"/>
                </a:lnTo>
                <a:close/>
              </a:path>
            </a:pathLst>
          </a:custGeom>
          <a:solidFill>
            <a:srgbClr val="525A72"/>
          </a:solidFill>
          <a:ln>
            <a:noFill/>
          </a:ln>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ja-JP" altLang="en-US" b="1">
              <a:solidFill>
                <a:schemeClr val="accent1"/>
              </a:solidFill>
            </a:endParaRPr>
          </a:p>
        </p:txBody>
      </p:sp>
      <p:sp>
        <p:nvSpPr>
          <p:cNvPr id="57" name="Freeform 17">
            <a:extLst>
              <a:ext uri="{FF2B5EF4-FFF2-40B4-BE49-F238E27FC236}">
                <a16:creationId xmlns:a16="http://schemas.microsoft.com/office/drawing/2014/main" id="{47AC8934-AB7A-4347-9D70-E914612F90A5}"/>
              </a:ext>
            </a:extLst>
          </p:cNvPr>
          <p:cNvSpPr/>
          <p:nvPr/>
        </p:nvSpPr>
        <p:spPr>
          <a:xfrm>
            <a:off x="7573675" y="4456626"/>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sp>
        <p:nvSpPr>
          <p:cNvPr id="58" name="Freeform 17">
            <a:extLst>
              <a:ext uri="{FF2B5EF4-FFF2-40B4-BE49-F238E27FC236}">
                <a16:creationId xmlns:a16="http://schemas.microsoft.com/office/drawing/2014/main" id="{2E30B0B0-D7E5-9940-9176-1FE31B8DD2F0}"/>
              </a:ext>
            </a:extLst>
          </p:cNvPr>
          <p:cNvSpPr/>
          <p:nvPr/>
        </p:nvSpPr>
        <p:spPr>
          <a:xfrm>
            <a:off x="3173089" y="4694117"/>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sp>
        <p:nvSpPr>
          <p:cNvPr id="3" name="Rectangle 2">
            <a:extLst>
              <a:ext uri="{FF2B5EF4-FFF2-40B4-BE49-F238E27FC236}">
                <a16:creationId xmlns:a16="http://schemas.microsoft.com/office/drawing/2014/main" id="{B1EA1AD3-9494-C8D2-249C-B6760F92D71C}"/>
              </a:ext>
            </a:extLst>
          </p:cNvPr>
          <p:cNvSpPr/>
          <p:nvPr/>
        </p:nvSpPr>
        <p:spPr>
          <a:xfrm>
            <a:off x="3102014" y="132067"/>
            <a:ext cx="5342192" cy="216216"/>
          </a:xfrm>
          <a:prstGeom prst="rect">
            <a:avLst/>
          </a:prstGeom>
          <a:noFill/>
          <a:ln>
            <a:noFill/>
          </a:ln>
        </p:spPr>
        <p:txBody>
          <a:bodyPr wrap="none" lIns="0" tIns="0" rIns="0" bIns="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buClr>
                <a:srgbClr val="FFFFFF"/>
              </a:buClr>
              <a:buSzPts val="14400"/>
              <a:defRPr/>
            </a:pPr>
            <a:r>
              <a:rPr lang="en-GB" sz="800" kern="0" dirty="0">
                <a:solidFill>
                  <a:srgbClr val="A4A3B2"/>
                </a:solidFill>
                <a:ea typeface="Georgia"/>
                <a:cs typeface="Georgia"/>
                <a:sym typeface="Georgia"/>
              </a:rPr>
              <a:t>3. CIVIL PROTECTION DUTIES, TASKS AND RIGHTS </a:t>
            </a:r>
          </a:p>
        </p:txBody>
      </p:sp>
      <p:grpSp>
        <p:nvGrpSpPr>
          <p:cNvPr id="4" name="Group 3">
            <a:extLst>
              <a:ext uri="{FF2B5EF4-FFF2-40B4-BE49-F238E27FC236}">
                <a16:creationId xmlns:a16="http://schemas.microsoft.com/office/drawing/2014/main" id="{209D730B-1D20-57AC-F82F-EA06672A45C0}"/>
              </a:ext>
            </a:extLst>
          </p:cNvPr>
          <p:cNvGrpSpPr/>
          <p:nvPr/>
        </p:nvGrpSpPr>
        <p:grpSpPr>
          <a:xfrm>
            <a:off x="7349471" y="130795"/>
            <a:ext cx="4399626" cy="216216"/>
            <a:chOff x="7793031" y="130795"/>
            <a:chExt cx="3714230" cy="217488"/>
          </a:xfrm>
        </p:grpSpPr>
        <p:sp>
          <p:nvSpPr>
            <p:cNvPr id="5" name="Rectangle 4">
              <a:extLst>
                <a:ext uri="{FF2B5EF4-FFF2-40B4-BE49-F238E27FC236}">
                  <a16:creationId xmlns:a16="http://schemas.microsoft.com/office/drawing/2014/main" id="{AA977198-45F8-7133-3A37-559F16F06D28}"/>
                </a:ext>
              </a:extLst>
            </p:cNvPr>
            <p:cNvSpPr/>
            <p:nvPr/>
          </p:nvSpPr>
          <p:spPr>
            <a:xfrm>
              <a:off x="7793031" y="130795"/>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effectLst/>
                  <a:uLnTx/>
                  <a:uFillTx/>
                  <a:ea typeface="Georgia"/>
                  <a:cs typeface="Georgia"/>
                  <a:sym typeface="Georgia"/>
                </a:rPr>
                <a:t>3</a:t>
              </a:r>
              <a:r>
                <a:rPr lang="en-GB" sz="800" b="1" kern="0" dirty="0">
                  <a:ea typeface="Georgia"/>
                  <a:cs typeface="Georgia"/>
                  <a:sym typeface="Georgia"/>
                </a:rPr>
                <a:t>.1</a:t>
              </a:r>
              <a:endParaRPr kumimoji="0" lang="en-GB" sz="800" b="1" i="0" u="none" strike="noStrike" kern="0" cap="none" spc="0" normalizeH="0" baseline="0" dirty="0">
                <a:ln>
                  <a:noFill/>
                </a:ln>
                <a:effectLst/>
                <a:uLnTx/>
                <a:uFillTx/>
                <a:ea typeface="Georgia"/>
                <a:cs typeface="Georgia"/>
                <a:sym typeface="Georgia"/>
              </a:endParaRPr>
            </a:p>
          </p:txBody>
        </p:sp>
        <p:sp>
          <p:nvSpPr>
            <p:cNvPr id="8" name="Rectangle 7">
              <a:extLst>
                <a:ext uri="{FF2B5EF4-FFF2-40B4-BE49-F238E27FC236}">
                  <a16:creationId xmlns:a16="http://schemas.microsoft.com/office/drawing/2014/main" id="{6EA67370-FECE-8895-AA6B-4263FD800112}"/>
                </a:ext>
              </a:extLst>
            </p:cNvPr>
            <p:cNvSpPr/>
            <p:nvPr/>
          </p:nvSpPr>
          <p:spPr>
            <a:xfrm>
              <a:off x="11049434" y="130795"/>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solidFill>
                    <a:srgbClr val="A4A3B2"/>
                  </a:solidFill>
                  <a:effectLst/>
                  <a:uLnTx/>
                  <a:uFillTx/>
                  <a:ea typeface="Georgia"/>
                  <a:cs typeface="Georgia"/>
                  <a:sym typeface="Georgia"/>
                </a:rPr>
                <a:t>3</a:t>
              </a:r>
              <a:r>
                <a:rPr lang="en-GB" sz="800" b="1" kern="0" dirty="0">
                  <a:solidFill>
                    <a:srgbClr val="A4A3B2"/>
                  </a:solidFill>
                  <a:ea typeface="Georgia"/>
                  <a:cs typeface="Georgia"/>
                  <a:sym typeface="Georgia"/>
                </a:rPr>
                <a:t>.2</a:t>
              </a:r>
              <a:endParaRPr kumimoji="0" lang="en-GB" sz="800" b="1" i="0" u="none" strike="noStrike" kern="0" cap="none" spc="0" normalizeH="0" baseline="0" dirty="0">
                <a:ln>
                  <a:noFill/>
                </a:ln>
                <a:solidFill>
                  <a:srgbClr val="A4A3B2"/>
                </a:solidFill>
                <a:effectLst/>
                <a:uLnTx/>
                <a:uFillTx/>
                <a:ea typeface="Georgia"/>
                <a:cs typeface="Georgia"/>
                <a:sym typeface="Georgia"/>
              </a:endParaRPr>
            </a:p>
          </p:txBody>
        </p:sp>
        <p:sp>
          <p:nvSpPr>
            <p:cNvPr id="9" name="Rectangle 8">
              <a:extLst>
                <a:ext uri="{FF2B5EF4-FFF2-40B4-BE49-F238E27FC236}">
                  <a16:creationId xmlns:a16="http://schemas.microsoft.com/office/drawing/2014/main" id="{7A3B38C7-70F8-A55D-F62F-F494F8C2782F}"/>
                </a:ext>
              </a:extLst>
            </p:cNvPr>
            <p:cNvSpPr/>
            <p:nvPr/>
          </p:nvSpPr>
          <p:spPr>
            <a:xfrm>
              <a:off x="8034858" y="130795"/>
              <a:ext cx="2988749"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effectLst/>
                  <a:uLnTx/>
                  <a:uFillTx/>
                  <a:ea typeface="Georgia"/>
                  <a:cs typeface="Georgia"/>
                  <a:sym typeface="Georgia"/>
                </a:rPr>
                <a:t>Duties, Tasks and Rights of State Authorities, Local Governments, </a:t>
              </a:r>
              <a:br>
                <a:rPr lang="en-GB" sz="800" b="1" i="0" u="none" strike="noStrike" kern="0" cap="none" spc="0" normalizeH="0" dirty="0">
                  <a:ln>
                    <a:noFill/>
                  </a:ln>
                  <a:effectLst/>
                  <a:uLnTx/>
                  <a:uFillTx/>
                  <a:ea typeface="Georgia"/>
                  <a:cs typeface="Georgia"/>
                  <a:sym typeface="Georgia"/>
                </a:rPr>
              </a:br>
              <a:r>
                <a:rPr lang="en-GB" sz="800" b="1" i="0" u="none" strike="noStrike" kern="0" cap="none" spc="0" normalizeH="0" dirty="0">
                  <a:ln>
                    <a:noFill/>
                  </a:ln>
                  <a:effectLst/>
                  <a:uLnTx/>
                  <a:uFillTx/>
                  <a:ea typeface="Georgia"/>
                  <a:cs typeface="Georgia"/>
                  <a:sym typeface="Georgia"/>
                </a:rPr>
                <a:t>Legal and Natural Persons in the Field of Civil Protection</a:t>
              </a:r>
              <a:endParaRPr kumimoji="0" lang="en-GB" sz="800" b="1" i="0" u="none" strike="noStrike" kern="0" cap="none" spc="0" normalizeH="0" baseline="0" dirty="0">
                <a:ln>
                  <a:noFill/>
                </a:ln>
                <a:effectLst/>
                <a:uLnTx/>
                <a:uFillTx/>
                <a:ea typeface="Georgia"/>
                <a:cs typeface="Georgia"/>
                <a:sym typeface="Georgia"/>
              </a:endParaRPr>
            </a:p>
          </p:txBody>
        </p:sp>
        <p:sp>
          <p:nvSpPr>
            <p:cNvPr id="29" name="Rectangle 28">
              <a:extLst>
                <a:ext uri="{FF2B5EF4-FFF2-40B4-BE49-F238E27FC236}">
                  <a16:creationId xmlns:a16="http://schemas.microsoft.com/office/drawing/2014/main" id="{249E428C-CD3D-EA8E-A47D-FF33EE6DD634}"/>
                </a:ext>
              </a:extLst>
            </p:cNvPr>
            <p:cNvSpPr/>
            <p:nvPr/>
          </p:nvSpPr>
          <p:spPr>
            <a:xfrm>
              <a:off x="11291261" y="130795"/>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solidFill>
                    <a:srgbClr val="A4A3B2"/>
                  </a:solidFill>
                  <a:effectLst/>
                  <a:uLnTx/>
                  <a:uFillTx/>
                  <a:ea typeface="Georgia"/>
                  <a:cs typeface="Georgia"/>
                  <a:sym typeface="Georgia"/>
                </a:rPr>
                <a:t>3.3</a:t>
              </a:r>
            </a:p>
          </p:txBody>
        </p:sp>
      </p:grpSp>
    </p:spTree>
    <p:extLst>
      <p:ext uri="{BB962C8B-B14F-4D97-AF65-F5344CB8AC3E}">
        <p14:creationId xmlns:p14="http://schemas.microsoft.com/office/powerpoint/2010/main" val="12665647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8E0A4EB-3147-3688-FC1E-46F571D3FA32}"/>
              </a:ext>
            </a:extLst>
          </p:cNvPr>
          <p:cNvSpPr>
            <a:spLocks noGrp="1"/>
          </p:cNvSpPr>
          <p:nvPr>
            <p:ph type="title"/>
          </p:nvPr>
        </p:nvSpPr>
        <p:spPr>
          <a:xfrm>
            <a:off x="442913" y="432001"/>
            <a:ext cx="5480307" cy="1387274"/>
          </a:xfrm>
        </p:spPr>
        <p:txBody>
          <a:bodyPr vert="horz" rtlCol="0"/>
          <a:lstStyle/>
          <a:p>
            <a:pPr rtl="0"/>
            <a:r>
              <a:rPr lang="en-gb"/>
              <a:t>Tasks</a:t>
            </a:r>
          </a:p>
        </p:txBody>
      </p:sp>
      <p:sp>
        <p:nvSpPr>
          <p:cNvPr id="29" name="Slide Number Placeholder 3">
            <a:extLst>
              <a:ext uri="{FF2B5EF4-FFF2-40B4-BE49-F238E27FC236}">
                <a16:creationId xmlns:a16="http://schemas.microsoft.com/office/drawing/2014/main" id="{44B6CEDA-C06E-D816-412F-DE090CE2BE7B}"/>
              </a:ext>
            </a:extLst>
          </p:cNvPr>
          <p:cNvSpPr>
            <a:spLocks noGrp="1"/>
          </p:cNvSpPr>
          <p:nvPr>
            <p:ph type="sldNum" sz="quarter" idx="11"/>
          </p:nvPr>
        </p:nvSpPr>
        <p:spPr/>
        <p:txBody>
          <a:bodyPr rtlCol="0"/>
          <a:lstStyle/>
          <a:p>
            <a:pPr rtl="0"/>
            <a:fld id="{7870704B-CE94-48CC-AF30-84932A1262A7}" type="slidenum">
              <a:rPr lang="en-GB" smtClean="0"/>
              <a:pPr/>
              <a:t>2</a:t>
            </a:fld>
            <a:endParaRPr lang="en-GB"/>
          </a:p>
        </p:txBody>
      </p:sp>
      <p:sp>
        <p:nvSpPr>
          <p:cNvPr id="3" name="TextBox 2">
            <a:extLst>
              <a:ext uri="{FF2B5EF4-FFF2-40B4-BE49-F238E27FC236}">
                <a16:creationId xmlns:a16="http://schemas.microsoft.com/office/drawing/2014/main" id="{4EF6DB77-182C-C281-1C2F-C2E2D9AB6583}"/>
              </a:ext>
            </a:extLst>
          </p:cNvPr>
          <p:cNvSpPr txBox="1"/>
          <p:nvPr/>
        </p:nvSpPr>
        <p:spPr>
          <a:xfrm>
            <a:off x="6285032" y="1761402"/>
            <a:ext cx="5473702" cy="2212642"/>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algn="l" rtl="0">
              <a:spcAft>
                <a:spcPts val="600"/>
              </a:spcAft>
            </a:pPr>
            <a:r>
              <a:rPr lang="lv-LV" sz="1600" dirty="0">
                <a:cs typeface="Arial"/>
              </a:rPr>
              <a:t>E</a:t>
            </a:r>
            <a:r>
              <a:rPr lang="en-GB" sz="1600" dirty="0" err="1">
                <a:cs typeface="Arial"/>
              </a:rPr>
              <a:t>ducatees</a:t>
            </a:r>
            <a:r>
              <a:rPr lang="en-gb" sz="1600" dirty="0">
                <a:cs typeface="Arial"/>
              </a:rPr>
              <a:t>:</a:t>
            </a:r>
          </a:p>
          <a:p>
            <a:pPr marL="742950" lvl="3" indent="-285750">
              <a:spcAft>
                <a:spcPts val="600"/>
              </a:spcAft>
              <a:buBlip>
                <a:blip r:embed="rId2"/>
              </a:buBlip>
            </a:pPr>
            <a:r>
              <a:rPr lang="lv-LV" sz="1600" dirty="0" err="1">
                <a:cs typeface="Arial"/>
              </a:rPr>
              <a:t>know</a:t>
            </a:r>
            <a:r>
              <a:rPr lang="lv-LV" sz="1600" dirty="0">
                <a:cs typeface="Arial"/>
              </a:rPr>
              <a:t> d</a:t>
            </a:r>
            <a:r>
              <a:rPr lang="en-GB" sz="1600" dirty="0" err="1">
                <a:cs typeface="Arial"/>
              </a:rPr>
              <a:t>uties</a:t>
            </a:r>
            <a:r>
              <a:rPr lang="en-GB" sz="1600" dirty="0">
                <a:cs typeface="Arial"/>
              </a:rPr>
              <a:t>, </a:t>
            </a:r>
            <a:r>
              <a:rPr lang="lv-LV" sz="1600" dirty="0">
                <a:cs typeface="Arial"/>
              </a:rPr>
              <a:t>t</a:t>
            </a:r>
            <a:r>
              <a:rPr lang="en-GB" sz="1600" dirty="0">
                <a:cs typeface="Arial"/>
              </a:rPr>
              <a:t>asks and </a:t>
            </a:r>
            <a:r>
              <a:rPr lang="lv-LV" sz="1600" dirty="0">
                <a:cs typeface="Arial"/>
              </a:rPr>
              <a:t>r</a:t>
            </a:r>
            <a:r>
              <a:rPr lang="en-GB" sz="1600" dirty="0" err="1">
                <a:cs typeface="Arial"/>
              </a:rPr>
              <a:t>ights</a:t>
            </a:r>
            <a:r>
              <a:rPr lang="en-GB" sz="1600" dirty="0">
                <a:cs typeface="Arial"/>
              </a:rPr>
              <a:t> </a:t>
            </a:r>
            <a:r>
              <a:rPr lang="en-gb" sz="1600" dirty="0">
                <a:cs typeface="Arial"/>
              </a:rPr>
              <a:t>in civil protection and disaster management, </a:t>
            </a:r>
          </a:p>
          <a:p>
            <a:pPr marL="742950" lvl="3" indent="-285750" rtl="0">
              <a:spcAft>
                <a:spcPts val="600"/>
              </a:spcAft>
              <a:buBlip>
                <a:blip r:embed="rId2"/>
              </a:buBlip>
            </a:pPr>
            <a:r>
              <a:rPr lang="en-gb" sz="1600" dirty="0">
                <a:cs typeface="Arial"/>
              </a:rPr>
              <a:t>are familiar with the </a:t>
            </a:r>
            <a:r>
              <a:rPr lang="lv-LV" sz="1600" dirty="0" err="1">
                <a:cs typeface="Arial"/>
              </a:rPr>
              <a:t>tasks</a:t>
            </a:r>
            <a:r>
              <a:rPr lang="en-gb" sz="1600" dirty="0">
                <a:cs typeface="Arial"/>
              </a:rPr>
              <a:t> and </a:t>
            </a:r>
            <a:r>
              <a:rPr lang="lv-LV" sz="1600" dirty="0" err="1">
                <a:cs typeface="Arial"/>
              </a:rPr>
              <a:t>duties</a:t>
            </a:r>
            <a:r>
              <a:rPr lang="en-gb" sz="1600" dirty="0">
                <a:cs typeface="Arial"/>
              </a:rPr>
              <a:t> of, and cooperation mechanisms with, other parties involved in </a:t>
            </a:r>
            <a:r>
              <a:rPr lang="en-US" sz="1600" dirty="0">
                <a:cs typeface="Arial"/>
              </a:rPr>
              <a:t>the system of civil protection</a:t>
            </a:r>
            <a:r>
              <a:rPr lang="en-gb" sz="1600" dirty="0">
                <a:cs typeface="Arial"/>
              </a:rPr>
              <a:t>.</a:t>
            </a:r>
            <a:endParaRPr lang="en-GB" sz="1600" dirty="0">
              <a:cs typeface="Arial"/>
            </a:endParaRPr>
          </a:p>
        </p:txBody>
      </p:sp>
      <p:sp>
        <p:nvSpPr>
          <p:cNvPr id="4" name="Title 1">
            <a:extLst>
              <a:ext uri="{FF2B5EF4-FFF2-40B4-BE49-F238E27FC236}">
                <a16:creationId xmlns:a16="http://schemas.microsoft.com/office/drawing/2014/main" id="{DE559977-5422-3158-C786-2983A20A2674}"/>
              </a:ext>
            </a:extLst>
          </p:cNvPr>
          <p:cNvSpPr txBox="1">
            <a:spLocks/>
          </p:cNvSpPr>
          <p:nvPr/>
        </p:nvSpPr>
        <p:spPr>
          <a:xfrm>
            <a:off x="6268782" y="438960"/>
            <a:ext cx="5473700" cy="1387274"/>
          </a:xfrm>
          <a:prstGeom prst="rect">
            <a:avLst/>
          </a:prstGeom>
        </p:spPr>
        <p:txBody>
          <a:bodyPr vert="horz" lIns="0" tIns="0" rIns="0" bIns="0" rtlCol="0" anchor="t" anchorCtr="0">
            <a:normAutofit fontScale="97500"/>
          </a:bodyPr>
          <a:lstStyle>
            <a:lvl1pPr algn="l" defTabSz="914400" rtl="0" eaLnBrk="1" latinLnBrk="0" hangingPunct="1">
              <a:lnSpc>
                <a:spcPct val="85000"/>
              </a:lnSpc>
              <a:spcBef>
                <a:spcPct val="0"/>
              </a:spcBef>
              <a:buNone/>
              <a:defRPr sz="3200" kern="1200">
                <a:solidFill>
                  <a:schemeClr val="tx1"/>
                </a:solidFill>
                <a:latin typeface="+mj-lt"/>
                <a:ea typeface="+mj-ea"/>
                <a:cs typeface="+mj-cs"/>
              </a:defRPr>
            </a:lvl1pPr>
          </a:lstStyle>
          <a:p>
            <a:pPr rtl="0">
              <a:spcAft>
                <a:spcPts val="600"/>
              </a:spcAft>
              <a:buSzPct val="100000"/>
            </a:pPr>
            <a:r>
              <a:rPr lang="en-GB" sz="3600" dirty="0">
                <a:latin typeface="Georgia"/>
                <a:cs typeface="Arial"/>
              </a:rPr>
              <a:t>Intended </a:t>
            </a:r>
            <a:r>
              <a:rPr lang="lv-LV" sz="3600" dirty="0">
                <a:latin typeface="Georgia"/>
                <a:cs typeface="Arial"/>
              </a:rPr>
              <a:t>R</a:t>
            </a:r>
            <a:r>
              <a:rPr lang="en-GB" sz="3600" dirty="0" err="1">
                <a:latin typeface="Georgia"/>
                <a:cs typeface="Arial"/>
              </a:rPr>
              <a:t>esults</a:t>
            </a:r>
            <a:endParaRPr lang="en-GB" sz="3600" dirty="0">
              <a:cs typeface="Arial"/>
            </a:endParaRPr>
          </a:p>
        </p:txBody>
      </p:sp>
      <p:sp>
        <p:nvSpPr>
          <p:cNvPr id="8" name="Rectangle 7">
            <a:extLst>
              <a:ext uri="{FF2B5EF4-FFF2-40B4-BE49-F238E27FC236}">
                <a16:creationId xmlns:a16="http://schemas.microsoft.com/office/drawing/2014/main" id="{B6BFA0E2-7135-FFE5-3283-2EDC43146D38}"/>
              </a:ext>
            </a:extLst>
          </p:cNvPr>
          <p:cNvSpPr/>
          <p:nvPr/>
        </p:nvSpPr>
        <p:spPr>
          <a:xfrm>
            <a:off x="442911" y="955542"/>
            <a:ext cx="54737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9" name="Rectangle 8">
            <a:extLst>
              <a:ext uri="{FF2B5EF4-FFF2-40B4-BE49-F238E27FC236}">
                <a16:creationId xmlns:a16="http://schemas.microsoft.com/office/drawing/2014/main" id="{A8B3E759-01F6-3FCC-7165-6B1BE6AFC21E}"/>
              </a:ext>
            </a:extLst>
          </p:cNvPr>
          <p:cNvSpPr/>
          <p:nvPr/>
        </p:nvSpPr>
        <p:spPr>
          <a:xfrm>
            <a:off x="6281995" y="955047"/>
            <a:ext cx="5473700" cy="576263"/>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24" name="Freeform 128">
            <a:extLst>
              <a:ext uri="{FF2B5EF4-FFF2-40B4-BE49-F238E27FC236}">
                <a16:creationId xmlns:a16="http://schemas.microsoft.com/office/drawing/2014/main" id="{19F3A3EA-1A15-1B4C-8DCB-26EE245E8AFC}"/>
              </a:ext>
            </a:extLst>
          </p:cNvPr>
          <p:cNvSpPr>
            <a:spLocks noChangeAspect="1" noEditPoints="1"/>
          </p:cNvSpPr>
          <p:nvPr/>
        </p:nvSpPr>
        <p:spPr bwMode="auto">
          <a:xfrm>
            <a:off x="8790893" y="1028955"/>
            <a:ext cx="455905" cy="457200"/>
          </a:xfrm>
          <a:custGeom>
            <a:avLst/>
            <a:gdLst>
              <a:gd name="T0" fmla="*/ 0 w 576"/>
              <a:gd name="T1" fmla="*/ 0 h 576"/>
              <a:gd name="T2" fmla="*/ 0 w 576"/>
              <a:gd name="T3" fmla="*/ 576 h 576"/>
              <a:gd name="T4" fmla="*/ 576 w 576"/>
              <a:gd name="T5" fmla="*/ 576 h 576"/>
              <a:gd name="T6" fmla="*/ 576 w 576"/>
              <a:gd name="T7" fmla="*/ 0 h 576"/>
              <a:gd name="T8" fmla="*/ 0 w 576"/>
              <a:gd name="T9" fmla="*/ 0 h 576"/>
              <a:gd name="T10" fmla="*/ 551 w 576"/>
              <a:gd name="T11" fmla="*/ 551 h 576"/>
              <a:gd name="T12" fmla="*/ 25 w 576"/>
              <a:gd name="T13" fmla="*/ 551 h 576"/>
              <a:gd name="T14" fmla="*/ 25 w 576"/>
              <a:gd name="T15" fmla="*/ 25 h 576"/>
              <a:gd name="T16" fmla="*/ 551 w 576"/>
              <a:gd name="T17" fmla="*/ 25 h 576"/>
              <a:gd name="T18" fmla="*/ 551 w 576"/>
              <a:gd name="T19" fmla="*/ 551 h 576"/>
              <a:gd name="T20" fmla="*/ 130 w 576"/>
              <a:gd name="T21" fmla="*/ 215 h 576"/>
              <a:gd name="T22" fmla="*/ 176 w 576"/>
              <a:gd name="T23" fmla="*/ 169 h 576"/>
              <a:gd name="T24" fmla="*/ 130 w 576"/>
              <a:gd name="T25" fmla="*/ 124 h 576"/>
              <a:gd name="T26" fmla="*/ 85 w 576"/>
              <a:gd name="T27" fmla="*/ 169 h 576"/>
              <a:gd name="T28" fmla="*/ 130 w 576"/>
              <a:gd name="T29" fmla="*/ 215 h 576"/>
              <a:gd name="T30" fmla="*/ 130 w 576"/>
              <a:gd name="T31" fmla="*/ 148 h 576"/>
              <a:gd name="T32" fmla="*/ 151 w 576"/>
              <a:gd name="T33" fmla="*/ 169 h 576"/>
              <a:gd name="T34" fmla="*/ 130 w 576"/>
              <a:gd name="T35" fmla="*/ 190 h 576"/>
              <a:gd name="T36" fmla="*/ 109 w 576"/>
              <a:gd name="T37" fmla="*/ 169 h 576"/>
              <a:gd name="T38" fmla="*/ 130 w 576"/>
              <a:gd name="T39" fmla="*/ 148 h 576"/>
              <a:gd name="T40" fmla="*/ 494 w 576"/>
              <a:gd name="T41" fmla="*/ 182 h 576"/>
              <a:gd name="T42" fmla="*/ 217 w 576"/>
              <a:gd name="T43" fmla="*/ 182 h 576"/>
              <a:gd name="T44" fmla="*/ 217 w 576"/>
              <a:gd name="T45" fmla="*/ 157 h 576"/>
              <a:gd name="T46" fmla="*/ 494 w 576"/>
              <a:gd name="T47" fmla="*/ 157 h 576"/>
              <a:gd name="T48" fmla="*/ 494 w 576"/>
              <a:gd name="T49" fmla="*/ 182 h 576"/>
              <a:gd name="T50" fmla="*/ 130 w 576"/>
              <a:gd name="T51" fmla="*/ 358 h 576"/>
              <a:gd name="T52" fmla="*/ 176 w 576"/>
              <a:gd name="T53" fmla="*/ 312 h 576"/>
              <a:gd name="T54" fmla="*/ 130 w 576"/>
              <a:gd name="T55" fmla="*/ 267 h 576"/>
              <a:gd name="T56" fmla="*/ 85 w 576"/>
              <a:gd name="T57" fmla="*/ 312 h 576"/>
              <a:gd name="T58" fmla="*/ 130 w 576"/>
              <a:gd name="T59" fmla="*/ 358 h 576"/>
              <a:gd name="T60" fmla="*/ 130 w 576"/>
              <a:gd name="T61" fmla="*/ 291 h 576"/>
              <a:gd name="T62" fmla="*/ 151 w 576"/>
              <a:gd name="T63" fmla="*/ 312 h 576"/>
              <a:gd name="T64" fmla="*/ 130 w 576"/>
              <a:gd name="T65" fmla="*/ 333 h 576"/>
              <a:gd name="T66" fmla="*/ 109 w 576"/>
              <a:gd name="T67" fmla="*/ 312 h 576"/>
              <a:gd name="T68" fmla="*/ 130 w 576"/>
              <a:gd name="T69" fmla="*/ 291 h 576"/>
              <a:gd name="T70" fmla="*/ 494 w 576"/>
              <a:gd name="T71" fmla="*/ 325 h 576"/>
              <a:gd name="T72" fmla="*/ 217 w 576"/>
              <a:gd name="T73" fmla="*/ 325 h 576"/>
              <a:gd name="T74" fmla="*/ 217 w 576"/>
              <a:gd name="T75" fmla="*/ 300 h 576"/>
              <a:gd name="T76" fmla="*/ 494 w 576"/>
              <a:gd name="T77" fmla="*/ 300 h 576"/>
              <a:gd name="T78" fmla="*/ 494 w 576"/>
              <a:gd name="T79" fmla="*/ 325 h 576"/>
              <a:gd name="T80" fmla="*/ 130 w 576"/>
              <a:gd name="T81" fmla="*/ 501 h 576"/>
              <a:gd name="T82" fmla="*/ 176 w 576"/>
              <a:gd name="T83" fmla="*/ 455 h 576"/>
              <a:gd name="T84" fmla="*/ 130 w 576"/>
              <a:gd name="T85" fmla="*/ 410 h 576"/>
              <a:gd name="T86" fmla="*/ 85 w 576"/>
              <a:gd name="T87" fmla="*/ 455 h 576"/>
              <a:gd name="T88" fmla="*/ 130 w 576"/>
              <a:gd name="T89" fmla="*/ 501 h 576"/>
              <a:gd name="T90" fmla="*/ 130 w 576"/>
              <a:gd name="T91" fmla="*/ 434 h 576"/>
              <a:gd name="T92" fmla="*/ 151 w 576"/>
              <a:gd name="T93" fmla="*/ 455 h 576"/>
              <a:gd name="T94" fmla="*/ 130 w 576"/>
              <a:gd name="T95" fmla="*/ 476 h 576"/>
              <a:gd name="T96" fmla="*/ 109 w 576"/>
              <a:gd name="T97" fmla="*/ 455 h 576"/>
              <a:gd name="T98" fmla="*/ 130 w 576"/>
              <a:gd name="T99" fmla="*/ 434 h 576"/>
              <a:gd name="T100" fmla="*/ 494 w 576"/>
              <a:gd name="T101" fmla="*/ 468 h 576"/>
              <a:gd name="T102" fmla="*/ 217 w 576"/>
              <a:gd name="T103" fmla="*/ 468 h 576"/>
              <a:gd name="T104" fmla="*/ 217 w 576"/>
              <a:gd name="T105" fmla="*/ 443 h 576"/>
              <a:gd name="T106" fmla="*/ 494 w 576"/>
              <a:gd name="T107" fmla="*/ 443 h 576"/>
              <a:gd name="T108" fmla="*/ 494 w 576"/>
              <a:gd name="T109" fmla="*/ 468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76" h="576">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moveTo>
                  <a:pt x="130" y="215"/>
                </a:moveTo>
                <a:cubicBezTo>
                  <a:pt x="155" y="215"/>
                  <a:pt x="176" y="194"/>
                  <a:pt x="176" y="169"/>
                </a:cubicBezTo>
                <a:cubicBezTo>
                  <a:pt x="176" y="144"/>
                  <a:pt x="155" y="124"/>
                  <a:pt x="130" y="124"/>
                </a:cubicBezTo>
                <a:cubicBezTo>
                  <a:pt x="105" y="124"/>
                  <a:pt x="85" y="144"/>
                  <a:pt x="85" y="169"/>
                </a:cubicBezTo>
                <a:cubicBezTo>
                  <a:pt x="85" y="194"/>
                  <a:pt x="105" y="215"/>
                  <a:pt x="130" y="215"/>
                </a:cubicBezTo>
                <a:close/>
                <a:moveTo>
                  <a:pt x="130" y="148"/>
                </a:moveTo>
                <a:cubicBezTo>
                  <a:pt x="142" y="148"/>
                  <a:pt x="151" y="158"/>
                  <a:pt x="151" y="169"/>
                </a:cubicBezTo>
                <a:cubicBezTo>
                  <a:pt x="151" y="181"/>
                  <a:pt x="142" y="190"/>
                  <a:pt x="130" y="190"/>
                </a:cubicBezTo>
                <a:cubicBezTo>
                  <a:pt x="119" y="190"/>
                  <a:pt x="109" y="181"/>
                  <a:pt x="109" y="169"/>
                </a:cubicBezTo>
                <a:cubicBezTo>
                  <a:pt x="109" y="158"/>
                  <a:pt x="119" y="148"/>
                  <a:pt x="130" y="148"/>
                </a:cubicBezTo>
                <a:close/>
                <a:moveTo>
                  <a:pt x="494" y="182"/>
                </a:moveTo>
                <a:cubicBezTo>
                  <a:pt x="217" y="182"/>
                  <a:pt x="217" y="182"/>
                  <a:pt x="217" y="182"/>
                </a:cubicBezTo>
                <a:cubicBezTo>
                  <a:pt x="217" y="157"/>
                  <a:pt x="217" y="157"/>
                  <a:pt x="217" y="157"/>
                </a:cubicBezTo>
                <a:cubicBezTo>
                  <a:pt x="494" y="157"/>
                  <a:pt x="494" y="157"/>
                  <a:pt x="494" y="157"/>
                </a:cubicBezTo>
                <a:lnTo>
                  <a:pt x="494" y="182"/>
                </a:lnTo>
                <a:close/>
                <a:moveTo>
                  <a:pt x="130" y="358"/>
                </a:moveTo>
                <a:cubicBezTo>
                  <a:pt x="155" y="358"/>
                  <a:pt x="176" y="337"/>
                  <a:pt x="176" y="312"/>
                </a:cubicBezTo>
                <a:cubicBezTo>
                  <a:pt x="176" y="287"/>
                  <a:pt x="155" y="267"/>
                  <a:pt x="130" y="267"/>
                </a:cubicBezTo>
                <a:cubicBezTo>
                  <a:pt x="105" y="267"/>
                  <a:pt x="85" y="287"/>
                  <a:pt x="85" y="312"/>
                </a:cubicBezTo>
                <a:cubicBezTo>
                  <a:pt x="85" y="337"/>
                  <a:pt x="105" y="358"/>
                  <a:pt x="130" y="358"/>
                </a:cubicBezTo>
                <a:close/>
                <a:moveTo>
                  <a:pt x="130" y="291"/>
                </a:moveTo>
                <a:cubicBezTo>
                  <a:pt x="142" y="291"/>
                  <a:pt x="151" y="301"/>
                  <a:pt x="151" y="312"/>
                </a:cubicBezTo>
                <a:cubicBezTo>
                  <a:pt x="151" y="324"/>
                  <a:pt x="142" y="333"/>
                  <a:pt x="130" y="333"/>
                </a:cubicBezTo>
                <a:cubicBezTo>
                  <a:pt x="119" y="333"/>
                  <a:pt x="109" y="324"/>
                  <a:pt x="109" y="312"/>
                </a:cubicBezTo>
                <a:cubicBezTo>
                  <a:pt x="109" y="301"/>
                  <a:pt x="119" y="291"/>
                  <a:pt x="130" y="291"/>
                </a:cubicBezTo>
                <a:close/>
                <a:moveTo>
                  <a:pt x="494" y="325"/>
                </a:moveTo>
                <a:cubicBezTo>
                  <a:pt x="217" y="325"/>
                  <a:pt x="217" y="325"/>
                  <a:pt x="217" y="325"/>
                </a:cubicBezTo>
                <a:cubicBezTo>
                  <a:pt x="217" y="300"/>
                  <a:pt x="217" y="300"/>
                  <a:pt x="217" y="300"/>
                </a:cubicBezTo>
                <a:cubicBezTo>
                  <a:pt x="494" y="300"/>
                  <a:pt x="494" y="300"/>
                  <a:pt x="494" y="300"/>
                </a:cubicBezTo>
                <a:lnTo>
                  <a:pt x="494" y="325"/>
                </a:lnTo>
                <a:close/>
                <a:moveTo>
                  <a:pt x="130" y="501"/>
                </a:moveTo>
                <a:cubicBezTo>
                  <a:pt x="155" y="501"/>
                  <a:pt x="176" y="480"/>
                  <a:pt x="176" y="455"/>
                </a:cubicBezTo>
                <a:cubicBezTo>
                  <a:pt x="176" y="430"/>
                  <a:pt x="155" y="410"/>
                  <a:pt x="130" y="410"/>
                </a:cubicBezTo>
                <a:cubicBezTo>
                  <a:pt x="105" y="410"/>
                  <a:pt x="85" y="430"/>
                  <a:pt x="85" y="455"/>
                </a:cubicBezTo>
                <a:cubicBezTo>
                  <a:pt x="85" y="480"/>
                  <a:pt x="105" y="501"/>
                  <a:pt x="130" y="501"/>
                </a:cubicBezTo>
                <a:close/>
                <a:moveTo>
                  <a:pt x="130" y="434"/>
                </a:moveTo>
                <a:cubicBezTo>
                  <a:pt x="142" y="434"/>
                  <a:pt x="151" y="444"/>
                  <a:pt x="151" y="455"/>
                </a:cubicBezTo>
                <a:cubicBezTo>
                  <a:pt x="151" y="467"/>
                  <a:pt x="142" y="476"/>
                  <a:pt x="130" y="476"/>
                </a:cubicBezTo>
                <a:cubicBezTo>
                  <a:pt x="119" y="476"/>
                  <a:pt x="109" y="467"/>
                  <a:pt x="109" y="455"/>
                </a:cubicBezTo>
                <a:cubicBezTo>
                  <a:pt x="109" y="444"/>
                  <a:pt x="119" y="434"/>
                  <a:pt x="130" y="434"/>
                </a:cubicBezTo>
                <a:close/>
                <a:moveTo>
                  <a:pt x="494" y="468"/>
                </a:moveTo>
                <a:cubicBezTo>
                  <a:pt x="217" y="468"/>
                  <a:pt x="217" y="468"/>
                  <a:pt x="217" y="468"/>
                </a:cubicBezTo>
                <a:cubicBezTo>
                  <a:pt x="217" y="443"/>
                  <a:pt x="217" y="443"/>
                  <a:pt x="217" y="443"/>
                </a:cubicBezTo>
                <a:cubicBezTo>
                  <a:pt x="494" y="443"/>
                  <a:pt x="494" y="443"/>
                  <a:pt x="494" y="443"/>
                </a:cubicBezTo>
                <a:lnTo>
                  <a:pt x="494" y="468"/>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ja-JP" altLang="en-US" sz="700" b="1">
              <a:solidFill>
                <a:schemeClr val="accent1"/>
              </a:solidFill>
            </a:endParaRPr>
          </a:p>
        </p:txBody>
      </p:sp>
      <p:sp>
        <p:nvSpPr>
          <p:cNvPr id="25" name="Freeform 106">
            <a:extLst>
              <a:ext uri="{FF2B5EF4-FFF2-40B4-BE49-F238E27FC236}">
                <a16:creationId xmlns:a16="http://schemas.microsoft.com/office/drawing/2014/main" id="{014F40D3-F5E9-404A-8FA7-2C2BFB358B3B}"/>
              </a:ext>
            </a:extLst>
          </p:cNvPr>
          <p:cNvSpPr/>
          <p:nvPr/>
        </p:nvSpPr>
        <p:spPr>
          <a:xfrm>
            <a:off x="3181757" y="1029955"/>
            <a:ext cx="456085" cy="455929"/>
          </a:xfrm>
          <a:custGeom>
            <a:avLst/>
            <a:gdLst>
              <a:gd name="connsiteX0" fmla="*/ 280334 w 456085"/>
              <a:gd name="connsiteY0" fmla="*/ 112874 h 455929"/>
              <a:gd name="connsiteX1" fmla="*/ 86213 w 456085"/>
              <a:gd name="connsiteY1" fmla="*/ 112874 h 455929"/>
              <a:gd name="connsiteX2" fmla="*/ 86213 w 456085"/>
              <a:gd name="connsiteY2" fmla="*/ 93402 h 455929"/>
              <a:gd name="connsiteX3" fmla="*/ 280334 w 456085"/>
              <a:gd name="connsiteY3" fmla="*/ 93402 h 455929"/>
              <a:gd name="connsiteX4" fmla="*/ 86213 w 456085"/>
              <a:gd name="connsiteY4" fmla="*/ 194783 h 455929"/>
              <a:gd name="connsiteX5" fmla="*/ 371583 w 456085"/>
              <a:gd name="connsiteY5" fmla="*/ 194783 h 455929"/>
              <a:gd name="connsiteX6" fmla="*/ 371583 w 456085"/>
              <a:gd name="connsiteY6" fmla="*/ 175311 h 455929"/>
              <a:gd name="connsiteX7" fmla="*/ 86213 w 456085"/>
              <a:gd name="connsiteY7" fmla="*/ 175311 h 455929"/>
              <a:gd name="connsiteX8" fmla="*/ 456086 w 456085"/>
              <a:gd name="connsiteY8" fmla="*/ 97043 h 455929"/>
              <a:gd name="connsiteX9" fmla="*/ 456086 w 456085"/>
              <a:gd name="connsiteY9" fmla="*/ 455930 h 455929"/>
              <a:gd name="connsiteX10" fmla="*/ 0 w 456085"/>
              <a:gd name="connsiteY10" fmla="*/ 455930 h 455929"/>
              <a:gd name="connsiteX11" fmla="*/ 0 w 456085"/>
              <a:gd name="connsiteY11" fmla="*/ 0 h 455929"/>
              <a:gd name="connsiteX12" fmla="*/ 359231 w 456085"/>
              <a:gd name="connsiteY12" fmla="*/ 0 h 455929"/>
              <a:gd name="connsiteX13" fmla="*/ 364837 w 456085"/>
              <a:gd name="connsiteY13" fmla="*/ 94637 h 455929"/>
              <a:gd name="connsiteX14" fmla="*/ 426124 w 456085"/>
              <a:gd name="connsiteY14" fmla="*/ 94637 h 455929"/>
              <a:gd name="connsiteX15" fmla="*/ 364837 w 456085"/>
              <a:gd name="connsiteY15" fmla="*/ 33372 h 455929"/>
              <a:gd name="connsiteX16" fmla="*/ 436607 w 456085"/>
              <a:gd name="connsiteY16" fmla="*/ 436585 h 455929"/>
              <a:gd name="connsiteX17" fmla="*/ 436607 w 456085"/>
              <a:gd name="connsiteY17" fmla="*/ 113982 h 455929"/>
              <a:gd name="connsiteX18" fmla="*/ 345358 w 456085"/>
              <a:gd name="connsiteY18" fmla="*/ 113982 h 455929"/>
              <a:gd name="connsiteX19" fmla="*/ 345358 w 456085"/>
              <a:gd name="connsiteY19" fmla="*/ 19472 h 455929"/>
              <a:gd name="connsiteX20" fmla="*/ 19479 w 456085"/>
              <a:gd name="connsiteY20" fmla="*/ 19472 h 455929"/>
              <a:gd name="connsiteX21" fmla="*/ 19479 w 456085"/>
              <a:gd name="connsiteY21" fmla="*/ 436490 h 455929"/>
              <a:gd name="connsiteX22" fmla="*/ 280619 w 456085"/>
              <a:gd name="connsiteY22" fmla="*/ 336027 h 455929"/>
              <a:gd name="connsiteX23" fmla="*/ 360878 w 456085"/>
              <a:gd name="connsiteY23" fmla="*/ 255891 h 455929"/>
              <a:gd name="connsiteX24" fmla="*/ 374592 w 456085"/>
              <a:gd name="connsiteY24" fmla="*/ 269284 h 455929"/>
              <a:gd name="connsiteX25" fmla="*/ 280619 w 456085"/>
              <a:gd name="connsiteY25" fmla="*/ 363003 h 455929"/>
              <a:gd name="connsiteX26" fmla="*/ 242834 w 456085"/>
              <a:gd name="connsiteY26" fmla="*/ 325008 h 455929"/>
              <a:gd name="connsiteX27" fmla="*/ 256548 w 456085"/>
              <a:gd name="connsiteY27" fmla="*/ 311806 h 455929"/>
              <a:gd name="connsiteX28" fmla="*/ 281190 w 456085"/>
              <a:gd name="connsiteY28" fmla="*/ 253168 h 455929"/>
              <a:gd name="connsiteX29" fmla="*/ 329680 w 456085"/>
              <a:gd name="connsiteY29" fmla="*/ 270392 h 455929"/>
              <a:gd name="connsiteX30" fmla="*/ 317613 w 456085"/>
              <a:gd name="connsiteY30" fmla="*/ 285115 h 455929"/>
              <a:gd name="connsiteX31" fmla="*/ 281190 w 456085"/>
              <a:gd name="connsiteY31" fmla="*/ 272070 h 455929"/>
              <a:gd name="connsiteX32" fmla="*/ 224179 w 456085"/>
              <a:gd name="connsiteY32" fmla="*/ 329061 h 455929"/>
              <a:gd name="connsiteX33" fmla="*/ 281190 w 456085"/>
              <a:gd name="connsiteY33" fmla="*/ 386052 h 455929"/>
              <a:gd name="connsiteX34" fmla="*/ 338200 w 456085"/>
              <a:gd name="connsiteY34" fmla="*/ 329283 h 455929"/>
              <a:gd name="connsiteX35" fmla="*/ 337187 w 456085"/>
              <a:gd name="connsiteY35" fmla="*/ 317885 h 455929"/>
              <a:gd name="connsiteX36" fmla="*/ 355747 w 456085"/>
              <a:gd name="connsiteY36" fmla="*/ 314053 h 455929"/>
              <a:gd name="connsiteX37" fmla="*/ 357236 w 456085"/>
              <a:gd name="connsiteY37" fmla="*/ 329283 h 455929"/>
              <a:gd name="connsiteX38" fmla="*/ 281221 w 456085"/>
              <a:gd name="connsiteY38" fmla="*/ 405271 h 455929"/>
              <a:gd name="connsiteX39" fmla="*/ 205207 w 456085"/>
              <a:gd name="connsiteY39" fmla="*/ 329283 h 455929"/>
              <a:gd name="connsiteX40" fmla="*/ 205207 w 456085"/>
              <a:gd name="connsiteY40" fmla="*/ 329283 h 455929"/>
              <a:gd name="connsiteX41" fmla="*/ 281000 w 456085"/>
              <a:gd name="connsiteY41" fmla="*/ 253073 h 455929"/>
              <a:gd name="connsiteX42" fmla="*/ 281190 w 456085"/>
              <a:gd name="connsiteY42" fmla="*/ 253073 h 455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6085" h="455929">
                <a:moveTo>
                  <a:pt x="280334" y="112874"/>
                </a:moveTo>
                <a:lnTo>
                  <a:pt x="86213" y="112874"/>
                </a:lnTo>
                <a:lnTo>
                  <a:pt x="86213" y="93402"/>
                </a:lnTo>
                <a:lnTo>
                  <a:pt x="280334" y="93402"/>
                </a:lnTo>
                <a:close/>
                <a:moveTo>
                  <a:pt x="86213" y="194783"/>
                </a:moveTo>
                <a:lnTo>
                  <a:pt x="371583" y="194783"/>
                </a:lnTo>
                <a:lnTo>
                  <a:pt x="371583" y="175311"/>
                </a:lnTo>
                <a:lnTo>
                  <a:pt x="86213" y="175311"/>
                </a:lnTo>
                <a:close/>
                <a:moveTo>
                  <a:pt x="456086" y="97043"/>
                </a:moveTo>
                <a:lnTo>
                  <a:pt x="456086" y="455930"/>
                </a:lnTo>
                <a:lnTo>
                  <a:pt x="0" y="455930"/>
                </a:lnTo>
                <a:lnTo>
                  <a:pt x="0" y="0"/>
                </a:lnTo>
                <a:lnTo>
                  <a:pt x="359231" y="0"/>
                </a:lnTo>
                <a:close/>
                <a:moveTo>
                  <a:pt x="364837" y="94637"/>
                </a:moveTo>
                <a:lnTo>
                  <a:pt x="426124" y="94637"/>
                </a:lnTo>
                <a:lnTo>
                  <a:pt x="364837" y="33372"/>
                </a:lnTo>
                <a:close/>
                <a:moveTo>
                  <a:pt x="436607" y="436585"/>
                </a:moveTo>
                <a:lnTo>
                  <a:pt x="436607" y="113982"/>
                </a:lnTo>
                <a:lnTo>
                  <a:pt x="345358" y="113982"/>
                </a:lnTo>
                <a:lnTo>
                  <a:pt x="345358" y="19472"/>
                </a:lnTo>
                <a:lnTo>
                  <a:pt x="19479" y="19472"/>
                </a:lnTo>
                <a:lnTo>
                  <a:pt x="19479" y="436490"/>
                </a:lnTo>
                <a:close/>
                <a:moveTo>
                  <a:pt x="280619" y="336027"/>
                </a:moveTo>
                <a:lnTo>
                  <a:pt x="360878" y="255891"/>
                </a:lnTo>
                <a:lnTo>
                  <a:pt x="374592" y="269284"/>
                </a:lnTo>
                <a:lnTo>
                  <a:pt x="280619" y="363003"/>
                </a:lnTo>
                <a:lnTo>
                  <a:pt x="242834" y="325008"/>
                </a:lnTo>
                <a:lnTo>
                  <a:pt x="256548" y="311806"/>
                </a:lnTo>
                <a:close/>
                <a:moveTo>
                  <a:pt x="281190" y="253168"/>
                </a:moveTo>
                <a:cubicBezTo>
                  <a:pt x="298844" y="253222"/>
                  <a:pt x="315950" y="259297"/>
                  <a:pt x="329680" y="270392"/>
                </a:cubicBezTo>
                <a:lnTo>
                  <a:pt x="317613" y="285115"/>
                </a:lnTo>
                <a:cubicBezTo>
                  <a:pt x="307294" y="276781"/>
                  <a:pt x="294457" y="272184"/>
                  <a:pt x="281190" y="272070"/>
                </a:cubicBezTo>
                <a:cubicBezTo>
                  <a:pt x="249704" y="272070"/>
                  <a:pt x="224179" y="297586"/>
                  <a:pt x="224179" y="329061"/>
                </a:cubicBezTo>
                <a:cubicBezTo>
                  <a:pt x="224179" y="360536"/>
                  <a:pt x="249704" y="386052"/>
                  <a:pt x="281190" y="386052"/>
                </a:cubicBezTo>
                <a:cubicBezTo>
                  <a:pt x="312590" y="386052"/>
                  <a:pt x="338077" y="360672"/>
                  <a:pt x="338200" y="329283"/>
                </a:cubicBezTo>
                <a:cubicBezTo>
                  <a:pt x="338210" y="325461"/>
                  <a:pt x="337868" y="321646"/>
                  <a:pt x="337187" y="317885"/>
                </a:cubicBezTo>
                <a:lnTo>
                  <a:pt x="355747" y="314053"/>
                </a:lnTo>
                <a:cubicBezTo>
                  <a:pt x="356760" y="319065"/>
                  <a:pt x="357261" y="324169"/>
                  <a:pt x="357236" y="329283"/>
                </a:cubicBezTo>
                <a:cubicBezTo>
                  <a:pt x="357236" y="371250"/>
                  <a:pt x="323203" y="405271"/>
                  <a:pt x="281221" y="405271"/>
                </a:cubicBezTo>
                <a:cubicBezTo>
                  <a:pt x="239239" y="405271"/>
                  <a:pt x="205207" y="371250"/>
                  <a:pt x="205207" y="329283"/>
                </a:cubicBezTo>
                <a:lnTo>
                  <a:pt x="205207" y="329283"/>
                </a:lnTo>
                <a:cubicBezTo>
                  <a:pt x="205083" y="287315"/>
                  <a:pt x="239018" y="253196"/>
                  <a:pt x="281000" y="253073"/>
                </a:cubicBezTo>
                <a:cubicBezTo>
                  <a:pt x="281063" y="253073"/>
                  <a:pt x="281126" y="253073"/>
                  <a:pt x="281190" y="253073"/>
                </a:cubicBezTo>
                <a:close/>
              </a:path>
            </a:pathLst>
          </a:custGeom>
          <a:solidFill>
            <a:schemeClr val="bg1"/>
          </a:solidFill>
          <a:ln w="316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endParaRPr lang="en-GB"/>
          </a:p>
        </p:txBody>
      </p:sp>
      <p:pic>
        <p:nvPicPr>
          <p:cNvPr id="28" name="Picture 27">
            <a:extLst>
              <a:ext uri="{FF2B5EF4-FFF2-40B4-BE49-F238E27FC236}">
                <a16:creationId xmlns:a16="http://schemas.microsoft.com/office/drawing/2014/main" id="{57146472-1E12-8599-0248-F6AE825AAC25}"/>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t="42892" b="30359"/>
          <a:stretch/>
        </p:blipFill>
        <p:spPr>
          <a:xfrm>
            <a:off x="442911" y="4402207"/>
            <a:ext cx="11309609" cy="1769992"/>
          </a:xfrm>
          <a:prstGeom prst="rect">
            <a:avLst/>
          </a:prstGeom>
        </p:spPr>
      </p:pic>
      <p:sp>
        <p:nvSpPr>
          <p:cNvPr id="5" name="Rectangle 4">
            <a:extLst>
              <a:ext uri="{FF2B5EF4-FFF2-40B4-BE49-F238E27FC236}">
                <a16:creationId xmlns:a16="http://schemas.microsoft.com/office/drawing/2014/main" id="{51FF591A-BE7D-9D08-07A8-C256796CC98A}"/>
              </a:ext>
            </a:extLst>
          </p:cNvPr>
          <p:cNvSpPr/>
          <p:nvPr/>
        </p:nvSpPr>
        <p:spPr>
          <a:xfrm>
            <a:off x="442912" y="132067"/>
            <a:ext cx="5342192" cy="216216"/>
          </a:xfrm>
          <a:prstGeom prst="rect">
            <a:avLst/>
          </a:prstGeom>
          <a:noFill/>
          <a:ln>
            <a:noFill/>
          </a:ln>
        </p:spPr>
        <p:txBody>
          <a:bodyPr wrap="none" lIns="0" tIns="0" rIns="0" bIns="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buClr>
                <a:srgbClr val="FFFFFF"/>
              </a:buClr>
              <a:buSzPts val="14400"/>
              <a:defRPr/>
            </a:pPr>
            <a:r>
              <a:rPr lang="en-gb" sz="800" kern="0">
                <a:solidFill>
                  <a:srgbClr val="A4A3B2"/>
                </a:solidFill>
                <a:ea typeface="Georgia"/>
                <a:cs typeface="Georgia"/>
                <a:sym typeface="Georgia"/>
              </a:rPr>
              <a:t>3. CIVIL PROTECTION</a:t>
            </a:r>
            <a:r>
              <a:rPr lang="en-GB" sz="800" kern="0" dirty="0">
                <a:solidFill>
                  <a:srgbClr val="A4A3B2"/>
                </a:solidFill>
                <a:ea typeface="Georgia"/>
                <a:cs typeface="Georgia"/>
                <a:sym typeface="Georgia"/>
              </a:rPr>
              <a:t> DUTIES, TASKS AND RIGHTS </a:t>
            </a:r>
            <a:endParaRPr lang="en-gb" sz="800" kern="0">
              <a:solidFill>
                <a:srgbClr val="A4A3B2"/>
              </a:solidFill>
              <a:ea typeface="Georgia"/>
              <a:cs typeface="Georgia"/>
              <a:sym typeface="Georgia"/>
            </a:endParaRPr>
          </a:p>
        </p:txBody>
      </p:sp>
      <p:sp>
        <p:nvSpPr>
          <p:cNvPr id="7" name="TextBox 6">
            <a:extLst>
              <a:ext uri="{FF2B5EF4-FFF2-40B4-BE49-F238E27FC236}">
                <a16:creationId xmlns:a16="http://schemas.microsoft.com/office/drawing/2014/main" id="{1B641749-06D0-88B6-2FA1-5927898F5CD1}"/>
              </a:ext>
            </a:extLst>
          </p:cNvPr>
          <p:cNvSpPr txBox="1"/>
          <p:nvPr/>
        </p:nvSpPr>
        <p:spPr>
          <a:xfrm>
            <a:off x="442909" y="1761402"/>
            <a:ext cx="5473702" cy="2212642"/>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rtl="0">
              <a:spcAft>
                <a:spcPts val="600"/>
              </a:spcAft>
            </a:pPr>
            <a:r>
              <a:rPr lang="en-gb" sz="1600" dirty="0">
                <a:cs typeface="Arial"/>
              </a:rPr>
              <a:t>To introduce </a:t>
            </a:r>
            <a:r>
              <a:rPr lang="en-GB" sz="1600" dirty="0" err="1">
                <a:cs typeface="Arial"/>
              </a:rPr>
              <a:t>educatees</a:t>
            </a:r>
            <a:r>
              <a:rPr lang="en-gb" sz="1600" dirty="0">
                <a:cs typeface="Arial"/>
              </a:rPr>
              <a:t> to: </a:t>
            </a:r>
          </a:p>
          <a:p>
            <a:pPr marL="740664" indent="-285750" rtl="0">
              <a:buBlip>
                <a:blip r:embed="rId2"/>
              </a:buBlip>
            </a:pPr>
            <a:r>
              <a:rPr lang="en-gb" sz="1600" dirty="0">
                <a:cs typeface="Arial"/>
              </a:rPr>
              <a:t>the main civil protection and disaster management responsibilities of civil protection actors, as laid down in laws and regulations. </a:t>
            </a:r>
          </a:p>
        </p:txBody>
      </p:sp>
    </p:spTree>
    <p:extLst>
      <p:ext uri="{BB962C8B-B14F-4D97-AF65-F5344CB8AC3E}">
        <p14:creationId xmlns:p14="http://schemas.microsoft.com/office/powerpoint/2010/main" val="41776760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034204D2-CD48-D713-1F6F-1A28FB91D3BA}"/>
              </a:ext>
            </a:extLst>
          </p:cNvPr>
          <p:cNvSpPr/>
          <p:nvPr/>
        </p:nvSpPr>
        <p:spPr>
          <a:xfrm>
            <a:off x="0" y="1809614"/>
            <a:ext cx="2754313" cy="5048385"/>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7" name="Rectangle 6">
            <a:extLst>
              <a:ext uri="{FF2B5EF4-FFF2-40B4-BE49-F238E27FC236}">
                <a16:creationId xmlns:a16="http://schemas.microsoft.com/office/drawing/2014/main" id="{DB4D91D2-81FB-7B83-092D-AE72336CD33E}"/>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p:txBody>
          <a:bodyPr vert="horz" rtlCol="0">
            <a:normAutofit/>
          </a:bodyPr>
          <a:lstStyle/>
          <a:p>
            <a:pPr rtl="0"/>
            <a:r>
              <a:rPr lang="en-gb" dirty="0"/>
              <a:t>The </a:t>
            </a:r>
            <a:r>
              <a:rPr lang="lv-LV" dirty="0"/>
              <a:t>R</a:t>
            </a:r>
            <a:r>
              <a:rPr lang="en-gb" dirty="0"/>
              <a:t>ole of </a:t>
            </a:r>
            <a:r>
              <a:rPr lang="lv-LV" dirty="0"/>
              <a:t>N</a:t>
            </a:r>
            <a:r>
              <a:rPr lang="en-gb" dirty="0" err="1"/>
              <a:t>atural</a:t>
            </a:r>
            <a:r>
              <a:rPr lang="en-gb" dirty="0"/>
              <a:t> </a:t>
            </a:r>
            <a:r>
              <a:rPr lang="lv-LV" dirty="0"/>
              <a:t>P</a:t>
            </a:r>
            <a:r>
              <a:rPr lang="en-gb" dirty="0" err="1"/>
              <a:t>ersons</a:t>
            </a:r>
            <a:r>
              <a:rPr lang="en-gb" dirty="0"/>
              <a:t> in </a:t>
            </a:r>
            <a:r>
              <a:rPr lang="en-US" dirty="0"/>
              <a:t>the </a:t>
            </a:r>
            <a:r>
              <a:rPr lang="lv-LV" dirty="0"/>
              <a:t>S</a:t>
            </a:r>
            <a:r>
              <a:rPr lang="en-US" dirty="0" err="1"/>
              <a:t>ystem</a:t>
            </a:r>
            <a:r>
              <a:rPr lang="en-US" dirty="0"/>
              <a:t> of </a:t>
            </a:r>
            <a:r>
              <a:rPr lang="lv-LV" dirty="0"/>
              <a:t>C</a:t>
            </a:r>
            <a:r>
              <a:rPr lang="en-US" dirty="0" err="1"/>
              <a:t>ivil</a:t>
            </a:r>
            <a:r>
              <a:rPr lang="en-US" dirty="0"/>
              <a:t> </a:t>
            </a:r>
            <a:r>
              <a:rPr lang="lv-LV" dirty="0"/>
              <a:t>P</a:t>
            </a:r>
            <a:r>
              <a:rPr lang="en-US" dirty="0" err="1"/>
              <a:t>rotection</a:t>
            </a:r>
            <a:endParaRPr lang="en-US" dirty="0"/>
          </a:p>
        </p:txBody>
      </p:sp>
      <p:sp>
        <p:nvSpPr>
          <p:cNvPr id="52" name="Slide Number Placeholder 4">
            <a:extLst>
              <a:ext uri="{FF2B5EF4-FFF2-40B4-BE49-F238E27FC236}">
                <a16:creationId xmlns:a16="http://schemas.microsoft.com/office/drawing/2014/main" id="{E1A4A593-700F-87B6-7030-A7A2E1C0E917}"/>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en-GB" smtClean="0"/>
              <a:pPr/>
              <a:t>20</a:t>
            </a:fld>
            <a:endParaRPr lang="en-GB"/>
          </a:p>
        </p:txBody>
      </p:sp>
      <p:sp>
        <p:nvSpPr>
          <p:cNvPr id="37" name="Google Shape;1819;p94">
            <a:extLst>
              <a:ext uri="{FF2B5EF4-FFF2-40B4-BE49-F238E27FC236}">
                <a16:creationId xmlns:a16="http://schemas.microsoft.com/office/drawing/2014/main" id="{07A079F0-90CD-E581-9C09-E0A97AFB2DC4}"/>
              </a:ext>
            </a:extLst>
          </p:cNvPr>
          <p:cNvSpPr/>
          <p:nvPr/>
        </p:nvSpPr>
        <p:spPr>
          <a:xfrm>
            <a:off x="838200" y="371475"/>
            <a:ext cx="1077913" cy="1076325"/>
          </a:xfrm>
          <a:custGeom>
            <a:avLst/>
            <a:gdLst/>
            <a:ahLst/>
            <a:cxnLst/>
            <a:rect l="l" t="t" r="r" b="b"/>
            <a:pathLst>
              <a:path w="576" h="576" extrusionOk="0">
                <a:moveTo>
                  <a:pt x="473" y="289"/>
                </a:moveTo>
                <a:cubicBezTo>
                  <a:pt x="486" y="289"/>
                  <a:pt x="494" y="281"/>
                  <a:pt x="501" y="274"/>
                </a:cubicBezTo>
                <a:cubicBezTo>
                  <a:pt x="509" y="264"/>
                  <a:pt x="514" y="247"/>
                  <a:pt x="514" y="225"/>
                </a:cubicBezTo>
                <a:cubicBezTo>
                  <a:pt x="514" y="200"/>
                  <a:pt x="495" y="180"/>
                  <a:pt x="473" y="180"/>
                </a:cubicBezTo>
                <a:cubicBezTo>
                  <a:pt x="450" y="180"/>
                  <a:pt x="432" y="200"/>
                  <a:pt x="432" y="225"/>
                </a:cubicBezTo>
                <a:cubicBezTo>
                  <a:pt x="432" y="247"/>
                  <a:pt x="436" y="264"/>
                  <a:pt x="445" y="274"/>
                </a:cubicBezTo>
                <a:cubicBezTo>
                  <a:pt x="452" y="281"/>
                  <a:pt x="459" y="289"/>
                  <a:pt x="473" y="289"/>
                </a:cubicBezTo>
                <a:close/>
                <a:moveTo>
                  <a:pt x="473" y="203"/>
                </a:moveTo>
                <a:cubicBezTo>
                  <a:pt x="483" y="203"/>
                  <a:pt x="491" y="213"/>
                  <a:pt x="491" y="225"/>
                </a:cubicBezTo>
                <a:cubicBezTo>
                  <a:pt x="491" y="241"/>
                  <a:pt x="486" y="266"/>
                  <a:pt x="473" y="266"/>
                </a:cubicBezTo>
                <a:cubicBezTo>
                  <a:pt x="460" y="266"/>
                  <a:pt x="455" y="241"/>
                  <a:pt x="455" y="225"/>
                </a:cubicBezTo>
                <a:cubicBezTo>
                  <a:pt x="455" y="213"/>
                  <a:pt x="463" y="203"/>
                  <a:pt x="473" y="203"/>
                </a:cubicBezTo>
                <a:close/>
                <a:moveTo>
                  <a:pt x="103" y="289"/>
                </a:moveTo>
                <a:cubicBezTo>
                  <a:pt x="117" y="289"/>
                  <a:pt x="124" y="281"/>
                  <a:pt x="131" y="274"/>
                </a:cubicBezTo>
                <a:cubicBezTo>
                  <a:pt x="140" y="264"/>
                  <a:pt x="144" y="247"/>
                  <a:pt x="144" y="225"/>
                </a:cubicBezTo>
                <a:cubicBezTo>
                  <a:pt x="144" y="200"/>
                  <a:pt x="126" y="180"/>
                  <a:pt x="103" y="180"/>
                </a:cubicBezTo>
                <a:cubicBezTo>
                  <a:pt x="81" y="180"/>
                  <a:pt x="62" y="200"/>
                  <a:pt x="62" y="225"/>
                </a:cubicBezTo>
                <a:cubicBezTo>
                  <a:pt x="62" y="247"/>
                  <a:pt x="67" y="264"/>
                  <a:pt x="75" y="274"/>
                </a:cubicBezTo>
                <a:cubicBezTo>
                  <a:pt x="82" y="281"/>
                  <a:pt x="90" y="289"/>
                  <a:pt x="103" y="289"/>
                </a:cubicBezTo>
                <a:close/>
                <a:moveTo>
                  <a:pt x="103" y="266"/>
                </a:moveTo>
                <a:cubicBezTo>
                  <a:pt x="90" y="266"/>
                  <a:pt x="85" y="241"/>
                  <a:pt x="85" y="225"/>
                </a:cubicBezTo>
                <a:cubicBezTo>
                  <a:pt x="85" y="213"/>
                  <a:pt x="93" y="203"/>
                  <a:pt x="103" y="203"/>
                </a:cubicBezTo>
                <a:cubicBezTo>
                  <a:pt x="113" y="203"/>
                  <a:pt x="121" y="213"/>
                  <a:pt x="121" y="225"/>
                </a:cubicBezTo>
                <a:cubicBezTo>
                  <a:pt x="121" y="241"/>
                  <a:pt x="116" y="266"/>
                  <a:pt x="103" y="266"/>
                </a:cubicBezTo>
                <a:close/>
                <a:moveTo>
                  <a:pt x="0" y="0"/>
                </a:moveTo>
                <a:cubicBezTo>
                  <a:pt x="0" y="576"/>
                  <a:pt x="0" y="576"/>
                  <a:pt x="0" y="576"/>
                </a:cubicBezTo>
                <a:cubicBezTo>
                  <a:pt x="90" y="576"/>
                  <a:pt x="90" y="576"/>
                  <a:pt x="90" y="576"/>
                </a:cubicBezTo>
                <a:cubicBezTo>
                  <a:pt x="106" y="419"/>
                  <a:pt x="106" y="419"/>
                  <a:pt x="106" y="419"/>
                </a:cubicBezTo>
                <a:cubicBezTo>
                  <a:pt x="114" y="397"/>
                  <a:pt x="131" y="380"/>
                  <a:pt x="152" y="373"/>
                </a:cubicBezTo>
                <a:cubicBezTo>
                  <a:pt x="238" y="344"/>
                  <a:pt x="238" y="344"/>
                  <a:pt x="238" y="344"/>
                </a:cubicBezTo>
                <a:cubicBezTo>
                  <a:pt x="239" y="343"/>
                  <a:pt x="240" y="344"/>
                  <a:pt x="241" y="344"/>
                </a:cubicBezTo>
                <a:cubicBezTo>
                  <a:pt x="248" y="351"/>
                  <a:pt x="248" y="351"/>
                  <a:pt x="248" y="351"/>
                </a:cubicBezTo>
                <a:cubicBezTo>
                  <a:pt x="258" y="362"/>
                  <a:pt x="273" y="368"/>
                  <a:pt x="288" y="368"/>
                </a:cubicBezTo>
                <a:cubicBezTo>
                  <a:pt x="303" y="368"/>
                  <a:pt x="318" y="362"/>
                  <a:pt x="328" y="351"/>
                </a:cubicBezTo>
                <a:cubicBezTo>
                  <a:pt x="335" y="344"/>
                  <a:pt x="335" y="344"/>
                  <a:pt x="335" y="344"/>
                </a:cubicBezTo>
                <a:cubicBezTo>
                  <a:pt x="336" y="344"/>
                  <a:pt x="337" y="343"/>
                  <a:pt x="338" y="344"/>
                </a:cubicBezTo>
                <a:cubicBezTo>
                  <a:pt x="424" y="373"/>
                  <a:pt x="424" y="373"/>
                  <a:pt x="424" y="373"/>
                </a:cubicBezTo>
                <a:cubicBezTo>
                  <a:pt x="446" y="380"/>
                  <a:pt x="462" y="397"/>
                  <a:pt x="470" y="419"/>
                </a:cubicBezTo>
                <a:cubicBezTo>
                  <a:pt x="486" y="576"/>
                  <a:pt x="486" y="576"/>
                  <a:pt x="486" y="576"/>
                </a:cubicBezTo>
                <a:cubicBezTo>
                  <a:pt x="576" y="576"/>
                  <a:pt x="576" y="576"/>
                  <a:pt x="576" y="576"/>
                </a:cubicBezTo>
                <a:cubicBezTo>
                  <a:pt x="576" y="0"/>
                  <a:pt x="576" y="0"/>
                  <a:pt x="576" y="0"/>
                </a:cubicBezTo>
                <a:lnTo>
                  <a:pt x="0" y="0"/>
                </a:lnTo>
                <a:close/>
                <a:moveTo>
                  <a:pt x="144" y="350"/>
                </a:moveTo>
                <a:cubicBezTo>
                  <a:pt x="115" y="360"/>
                  <a:pt x="92" y="383"/>
                  <a:pt x="83" y="412"/>
                </a:cubicBezTo>
                <a:cubicBezTo>
                  <a:pt x="68" y="551"/>
                  <a:pt x="68" y="551"/>
                  <a:pt x="68" y="551"/>
                </a:cubicBezTo>
                <a:cubicBezTo>
                  <a:pt x="25" y="551"/>
                  <a:pt x="25" y="551"/>
                  <a:pt x="25" y="551"/>
                </a:cubicBezTo>
                <a:cubicBezTo>
                  <a:pt x="25" y="369"/>
                  <a:pt x="25" y="369"/>
                  <a:pt x="25" y="369"/>
                </a:cubicBezTo>
                <a:cubicBezTo>
                  <a:pt x="27" y="350"/>
                  <a:pt x="27" y="350"/>
                  <a:pt x="27" y="350"/>
                </a:cubicBezTo>
                <a:cubicBezTo>
                  <a:pt x="30" y="342"/>
                  <a:pt x="36" y="336"/>
                  <a:pt x="44" y="333"/>
                </a:cubicBezTo>
                <a:cubicBezTo>
                  <a:pt x="80" y="321"/>
                  <a:pt x="80" y="321"/>
                  <a:pt x="80" y="321"/>
                </a:cubicBezTo>
                <a:cubicBezTo>
                  <a:pt x="81" y="322"/>
                  <a:pt x="81" y="322"/>
                  <a:pt x="81" y="322"/>
                </a:cubicBezTo>
                <a:cubicBezTo>
                  <a:pt x="87" y="328"/>
                  <a:pt x="95" y="331"/>
                  <a:pt x="103" y="331"/>
                </a:cubicBezTo>
                <a:cubicBezTo>
                  <a:pt x="112" y="331"/>
                  <a:pt x="120" y="328"/>
                  <a:pt x="126" y="322"/>
                </a:cubicBezTo>
                <a:cubicBezTo>
                  <a:pt x="127" y="321"/>
                  <a:pt x="127" y="321"/>
                  <a:pt x="127" y="321"/>
                </a:cubicBezTo>
                <a:cubicBezTo>
                  <a:pt x="163" y="333"/>
                  <a:pt x="163" y="333"/>
                  <a:pt x="163" y="333"/>
                </a:cubicBezTo>
                <a:cubicBezTo>
                  <a:pt x="167" y="335"/>
                  <a:pt x="170" y="337"/>
                  <a:pt x="173" y="340"/>
                </a:cubicBezTo>
                <a:lnTo>
                  <a:pt x="144" y="350"/>
                </a:lnTo>
                <a:close/>
                <a:moveTo>
                  <a:pt x="317" y="327"/>
                </a:moveTo>
                <a:cubicBezTo>
                  <a:pt x="311" y="334"/>
                  <a:pt x="311" y="334"/>
                  <a:pt x="311" y="334"/>
                </a:cubicBezTo>
                <a:cubicBezTo>
                  <a:pt x="305" y="340"/>
                  <a:pt x="297" y="344"/>
                  <a:pt x="288" y="344"/>
                </a:cubicBezTo>
                <a:cubicBezTo>
                  <a:pt x="279" y="344"/>
                  <a:pt x="271" y="340"/>
                  <a:pt x="265" y="334"/>
                </a:cubicBezTo>
                <a:cubicBezTo>
                  <a:pt x="259" y="327"/>
                  <a:pt x="259" y="327"/>
                  <a:pt x="259" y="327"/>
                </a:cubicBezTo>
                <a:cubicBezTo>
                  <a:pt x="251" y="320"/>
                  <a:pt x="240" y="317"/>
                  <a:pt x="230" y="320"/>
                </a:cubicBezTo>
                <a:cubicBezTo>
                  <a:pt x="196" y="332"/>
                  <a:pt x="196" y="332"/>
                  <a:pt x="196" y="332"/>
                </a:cubicBezTo>
                <a:cubicBezTo>
                  <a:pt x="190" y="322"/>
                  <a:pt x="181" y="315"/>
                  <a:pt x="170" y="311"/>
                </a:cubicBezTo>
                <a:cubicBezTo>
                  <a:pt x="131" y="298"/>
                  <a:pt x="131" y="298"/>
                  <a:pt x="131" y="298"/>
                </a:cubicBezTo>
                <a:cubicBezTo>
                  <a:pt x="125" y="296"/>
                  <a:pt x="117" y="298"/>
                  <a:pt x="112" y="303"/>
                </a:cubicBezTo>
                <a:cubicBezTo>
                  <a:pt x="109" y="306"/>
                  <a:pt x="109" y="306"/>
                  <a:pt x="109" y="306"/>
                </a:cubicBezTo>
                <a:cubicBezTo>
                  <a:pt x="106" y="309"/>
                  <a:pt x="100" y="309"/>
                  <a:pt x="97" y="306"/>
                </a:cubicBezTo>
                <a:cubicBezTo>
                  <a:pt x="94" y="303"/>
                  <a:pt x="94" y="303"/>
                  <a:pt x="94" y="303"/>
                </a:cubicBezTo>
                <a:cubicBezTo>
                  <a:pt x="89" y="298"/>
                  <a:pt x="82" y="296"/>
                  <a:pt x="75" y="298"/>
                </a:cubicBezTo>
                <a:cubicBezTo>
                  <a:pt x="36" y="311"/>
                  <a:pt x="36" y="311"/>
                  <a:pt x="36" y="311"/>
                </a:cubicBezTo>
                <a:cubicBezTo>
                  <a:pt x="32" y="313"/>
                  <a:pt x="28" y="315"/>
                  <a:pt x="25" y="317"/>
                </a:cubicBezTo>
                <a:cubicBezTo>
                  <a:pt x="25" y="25"/>
                  <a:pt x="25" y="25"/>
                  <a:pt x="25" y="25"/>
                </a:cubicBezTo>
                <a:cubicBezTo>
                  <a:pt x="551" y="25"/>
                  <a:pt x="551" y="25"/>
                  <a:pt x="551" y="25"/>
                </a:cubicBezTo>
                <a:cubicBezTo>
                  <a:pt x="551" y="317"/>
                  <a:pt x="551" y="317"/>
                  <a:pt x="551" y="317"/>
                </a:cubicBezTo>
                <a:cubicBezTo>
                  <a:pt x="548" y="315"/>
                  <a:pt x="544" y="313"/>
                  <a:pt x="540" y="311"/>
                </a:cubicBezTo>
                <a:cubicBezTo>
                  <a:pt x="501" y="298"/>
                  <a:pt x="501" y="298"/>
                  <a:pt x="501" y="298"/>
                </a:cubicBezTo>
                <a:cubicBezTo>
                  <a:pt x="494" y="296"/>
                  <a:pt x="487" y="298"/>
                  <a:pt x="482" y="303"/>
                </a:cubicBezTo>
                <a:cubicBezTo>
                  <a:pt x="479" y="306"/>
                  <a:pt x="479" y="306"/>
                  <a:pt x="479" y="306"/>
                </a:cubicBezTo>
                <a:cubicBezTo>
                  <a:pt x="476" y="309"/>
                  <a:pt x="470" y="309"/>
                  <a:pt x="467" y="306"/>
                </a:cubicBezTo>
                <a:cubicBezTo>
                  <a:pt x="464" y="303"/>
                  <a:pt x="464" y="303"/>
                  <a:pt x="464" y="303"/>
                </a:cubicBezTo>
                <a:cubicBezTo>
                  <a:pt x="459" y="298"/>
                  <a:pt x="451" y="296"/>
                  <a:pt x="445" y="298"/>
                </a:cubicBezTo>
                <a:cubicBezTo>
                  <a:pt x="406" y="311"/>
                  <a:pt x="406" y="311"/>
                  <a:pt x="406" y="311"/>
                </a:cubicBezTo>
                <a:cubicBezTo>
                  <a:pt x="395" y="315"/>
                  <a:pt x="386" y="322"/>
                  <a:pt x="380" y="332"/>
                </a:cubicBezTo>
                <a:cubicBezTo>
                  <a:pt x="346" y="320"/>
                  <a:pt x="346" y="320"/>
                  <a:pt x="346" y="320"/>
                </a:cubicBezTo>
                <a:cubicBezTo>
                  <a:pt x="336" y="317"/>
                  <a:pt x="325" y="320"/>
                  <a:pt x="317" y="327"/>
                </a:cubicBezTo>
                <a:close/>
                <a:moveTo>
                  <a:pt x="508" y="551"/>
                </a:moveTo>
                <a:cubicBezTo>
                  <a:pt x="494" y="415"/>
                  <a:pt x="494" y="415"/>
                  <a:pt x="494" y="415"/>
                </a:cubicBezTo>
                <a:cubicBezTo>
                  <a:pt x="493" y="412"/>
                  <a:pt x="493" y="412"/>
                  <a:pt x="493" y="412"/>
                </a:cubicBezTo>
                <a:cubicBezTo>
                  <a:pt x="484" y="383"/>
                  <a:pt x="461" y="360"/>
                  <a:pt x="432" y="350"/>
                </a:cubicBezTo>
                <a:cubicBezTo>
                  <a:pt x="403" y="340"/>
                  <a:pt x="403" y="340"/>
                  <a:pt x="403" y="340"/>
                </a:cubicBezTo>
                <a:cubicBezTo>
                  <a:pt x="406" y="337"/>
                  <a:pt x="409" y="335"/>
                  <a:pt x="413" y="333"/>
                </a:cubicBezTo>
                <a:cubicBezTo>
                  <a:pt x="449" y="321"/>
                  <a:pt x="449" y="321"/>
                  <a:pt x="449" y="321"/>
                </a:cubicBezTo>
                <a:cubicBezTo>
                  <a:pt x="450" y="322"/>
                  <a:pt x="450" y="322"/>
                  <a:pt x="450" y="322"/>
                </a:cubicBezTo>
                <a:cubicBezTo>
                  <a:pt x="456" y="328"/>
                  <a:pt x="464" y="331"/>
                  <a:pt x="473" y="331"/>
                </a:cubicBezTo>
                <a:cubicBezTo>
                  <a:pt x="481" y="331"/>
                  <a:pt x="489" y="328"/>
                  <a:pt x="495" y="322"/>
                </a:cubicBezTo>
                <a:cubicBezTo>
                  <a:pt x="496" y="321"/>
                  <a:pt x="496" y="321"/>
                  <a:pt x="496" y="321"/>
                </a:cubicBezTo>
                <a:cubicBezTo>
                  <a:pt x="532" y="333"/>
                  <a:pt x="532" y="333"/>
                  <a:pt x="532" y="333"/>
                </a:cubicBezTo>
                <a:cubicBezTo>
                  <a:pt x="540" y="336"/>
                  <a:pt x="546" y="342"/>
                  <a:pt x="549" y="350"/>
                </a:cubicBezTo>
                <a:cubicBezTo>
                  <a:pt x="551" y="369"/>
                  <a:pt x="551" y="369"/>
                  <a:pt x="551" y="369"/>
                </a:cubicBezTo>
                <a:cubicBezTo>
                  <a:pt x="551" y="551"/>
                  <a:pt x="551" y="551"/>
                  <a:pt x="551" y="551"/>
                </a:cubicBezTo>
                <a:lnTo>
                  <a:pt x="508" y="551"/>
                </a:lnTo>
                <a:close/>
                <a:moveTo>
                  <a:pt x="288" y="94"/>
                </a:moveTo>
                <a:cubicBezTo>
                  <a:pt x="245" y="94"/>
                  <a:pt x="210" y="132"/>
                  <a:pt x="210" y="180"/>
                </a:cubicBezTo>
                <a:cubicBezTo>
                  <a:pt x="210" y="226"/>
                  <a:pt x="219" y="259"/>
                  <a:pt x="236" y="278"/>
                </a:cubicBezTo>
                <a:cubicBezTo>
                  <a:pt x="250" y="294"/>
                  <a:pt x="264" y="307"/>
                  <a:pt x="288" y="307"/>
                </a:cubicBezTo>
                <a:cubicBezTo>
                  <a:pt x="312" y="307"/>
                  <a:pt x="326" y="294"/>
                  <a:pt x="340" y="278"/>
                </a:cubicBezTo>
                <a:cubicBezTo>
                  <a:pt x="357" y="259"/>
                  <a:pt x="366" y="226"/>
                  <a:pt x="366" y="180"/>
                </a:cubicBezTo>
                <a:cubicBezTo>
                  <a:pt x="366" y="132"/>
                  <a:pt x="331" y="94"/>
                  <a:pt x="288" y="94"/>
                </a:cubicBezTo>
                <a:close/>
                <a:moveTo>
                  <a:pt x="322" y="262"/>
                </a:moveTo>
                <a:cubicBezTo>
                  <a:pt x="307" y="278"/>
                  <a:pt x="300" y="283"/>
                  <a:pt x="288" y="283"/>
                </a:cubicBezTo>
                <a:cubicBezTo>
                  <a:pt x="276" y="283"/>
                  <a:pt x="269" y="278"/>
                  <a:pt x="254" y="262"/>
                </a:cubicBezTo>
                <a:cubicBezTo>
                  <a:pt x="242" y="248"/>
                  <a:pt x="235" y="218"/>
                  <a:pt x="235" y="180"/>
                </a:cubicBezTo>
                <a:cubicBezTo>
                  <a:pt x="235" y="146"/>
                  <a:pt x="259" y="118"/>
                  <a:pt x="288" y="118"/>
                </a:cubicBezTo>
                <a:cubicBezTo>
                  <a:pt x="317" y="118"/>
                  <a:pt x="341" y="146"/>
                  <a:pt x="341" y="180"/>
                </a:cubicBezTo>
                <a:cubicBezTo>
                  <a:pt x="341" y="218"/>
                  <a:pt x="334" y="248"/>
                  <a:pt x="322" y="262"/>
                </a:cubicBezTo>
                <a:close/>
              </a:path>
            </a:pathLst>
          </a:custGeom>
          <a:solidFill>
            <a:schemeClr val="dk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6" name="Google Shape;112;p22">
            <a:extLst>
              <a:ext uri="{FF2B5EF4-FFF2-40B4-BE49-F238E27FC236}">
                <a16:creationId xmlns:a16="http://schemas.microsoft.com/office/drawing/2014/main" id="{BF3EC27E-F718-BBD9-E72E-43688197BDB3}"/>
              </a:ext>
            </a:extLst>
          </p:cNvPr>
          <p:cNvSpPr/>
          <p:nvPr/>
        </p:nvSpPr>
        <p:spPr>
          <a:xfrm>
            <a:off x="7500976" y="3523233"/>
            <a:ext cx="4248150" cy="1260000"/>
          </a:xfrm>
          <a:prstGeom prst="rect">
            <a:avLst/>
          </a:prstGeom>
          <a:solidFill>
            <a:schemeClr val="bg1">
              <a:lumMod val="8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en-gb" sz="1100"/>
              <a:t>The use of defective and home-made wiring, electrical equipment and electrical appliances is prohibited</a:t>
            </a:r>
          </a:p>
        </p:txBody>
      </p:sp>
      <p:sp>
        <p:nvSpPr>
          <p:cNvPr id="8" name="Google Shape;112;p22">
            <a:extLst>
              <a:ext uri="{FF2B5EF4-FFF2-40B4-BE49-F238E27FC236}">
                <a16:creationId xmlns:a16="http://schemas.microsoft.com/office/drawing/2014/main" id="{904D3949-272E-E489-33AC-4ABDD3AF46D0}"/>
              </a:ext>
            </a:extLst>
          </p:cNvPr>
          <p:cNvSpPr/>
          <p:nvPr/>
        </p:nvSpPr>
        <p:spPr>
          <a:xfrm>
            <a:off x="7500976" y="4913515"/>
            <a:ext cx="4248150" cy="1260000"/>
          </a:xfrm>
          <a:prstGeom prst="rect">
            <a:avLst/>
          </a:prstGeom>
          <a:solidFill>
            <a:schemeClr val="bg1">
              <a:lumMod val="8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en-gb" sz="1100" dirty="0"/>
              <a:t>In the event of a fire, report it to the State Fire and Rescue Service and obey the lawful requirements of an </a:t>
            </a:r>
            <a:r>
              <a:rPr lang="en-US" sz="1100" dirty="0"/>
              <a:t>official with special service rank</a:t>
            </a:r>
            <a:endParaRPr lang="en-gb" sz="1100" dirty="0"/>
          </a:p>
        </p:txBody>
      </p:sp>
      <p:sp>
        <p:nvSpPr>
          <p:cNvPr id="11" name="Google Shape;112;p22">
            <a:extLst>
              <a:ext uri="{FF2B5EF4-FFF2-40B4-BE49-F238E27FC236}">
                <a16:creationId xmlns:a16="http://schemas.microsoft.com/office/drawing/2014/main" id="{BD09A323-E19D-BCBE-EC49-4331ABE07949}"/>
              </a:ext>
            </a:extLst>
          </p:cNvPr>
          <p:cNvSpPr/>
          <p:nvPr/>
        </p:nvSpPr>
        <p:spPr>
          <a:xfrm>
            <a:off x="3101974" y="3522077"/>
            <a:ext cx="4248150" cy="1260000"/>
          </a:xfrm>
          <a:prstGeom prst="rect">
            <a:avLst/>
          </a:prstGeom>
          <a:solidFill>
            <a:schemeClr val="bg1">
              <a:lumMod val="9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en-US" sz="1100" dirty="0"/>
              <a:t>Ensuring the maintenance and exploitation of the property </a:t>
            </a:r>
            <a:r>
              <a:rPr lang="lv-LV" sz="1100" dirty="0" err="1"/>
              <a:t>in</a:t>
            </a:r>
            <a:r>
              <a:rPr lang="lv-LV" sz="1100" dirty="0"/>
              <a:t> a</a:t>
            </a:r>
            <a:r>
              <a:rPr lang="en-US" sz="1100" dirty="0"/>
              <a:t> way to prevent harm to the safety</a:t>
            </a:r>
          </a:p>
        </p:txBody>
      </p:sp>
      <p:sp>
        <p:nvSpPr>
          <p:cNvPr id="12" name="Google Shape;112;p22">
            <a:extLst>
              <a:ext uri="{FF2B5EF4-FFF2-40B4-BE49-F238E27FC236}">
                <a16:creationId xmlns:a16="http://schemas.microsoft.com/office/drawing/2014/main" id="{24E5216B-91B8-7071-027D-9B5F809A5975}"/>
              </a:ext>
            </a:extLst>
          </p:cNvPr>
          <p:cNvSpPr/>
          <p:nvPr/>
        </p:nvSpPr>
        <p:spPr>
          <a:xfrm>
            <a:off x="3101974" y="4913515"/>
            <a:ext cx="4248150" cy="1260000"/>
          </a:xfrm>
          <a:prstGeom prst="rect">
            <a:avLst/>
          </a:prstGeom>
          <a:solidFill>
            <a:schemeClr val="bg1">
              <a:lumMod val="9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en-gb" sz="1100" dirty="0"/>
              <a:t>In the event of a threat, report the threat, cooperate and act in accordance with the instructions of the responsible authorities</a:t>
            </a:r>
          </a:p>
        </p:txBody>
      </p:sp>
      <p:sp>
        <p:nvSpPr>
          <p:cNvPr id="15" name="Google Shape;118;p22">
            <a:extLst>
              <a:ext uri="{FF2B5EF4-FFF2-40B4-BE49-F238E27FC236}">
                <a16:creationId xmlns:a16="http://schemas.microsoft.com/office/drawing/2014/main" id="{9C78421B-B480-8638-BA2D-05C1BC3B66A3}"/>
              </a:ext>
            </a:extLst>
          </p:cNvPr>
          <p:cNvSpPr txBox="1"/>
          <p:nvPr/>
        </p:nvSpPr>
        <p:spPr>
          <a:xfrm>
            <a:off x="3102014" y="1819275"/>
            <a:ext cx="8647113" cy="432000"/>
          </a:xfrm>
          <a:prstGeom prst="rect">
            <a:avLst/>
          </a:prstGeom>
          <a:solidFill>
            <a:schemeClr val="bg1">
              <a:lumMod val="95000"/>
            </a:schemeClr>
          </a:solidFill>
          <a:ln>
            <a:noFill/>
          </a:ln>
        </p:spPr>
        <p:txBody>
          <a:bodyPr spcFirstLastPara="1" wrap="square" lIns="612000" tIns="72000" rIns="72000" bIns="72000" rtlCol="0" anchor="ctr" anchorCtr="0">
            <a:noAutofit/>
          </a:bodyPr>
          <a:lstStyle/>
          <a:p>
            <a:pPr rtl="0">
              <a:lnSpc>
                <a:spcPct val="100000"/>
              </a:lnSpc>
              <a:buSzPct val="100000"/>
            </a:pPr>
            <a:r>
              <a:rPr lang="en-gb" sz="1400"/>
              <a:t>Level</a:t>
            </a:r>
            <a:r>
              <a:rPr lang="en-gb" sz="1400" b="1"/>
              <a:t>: </a:t>
            </a:r>
            <a:r>
              <a:rPr lang="en-gb" sz="1400">
                <a:solidFill>
                  <a:schemeClr val="bg1">
                    <a:lumMod val="65000"/>
                  </a:schemeClr>
                </a:solidFill>
              </a:rPr>
              <a:t>Country</a:t>
            </a:r>
            <a:r>
              <a:rPr lang="en-gb" sz="1400"/>
              <a:t> </a:t>
            </a:r>
            <a:r>
              <a:rPr lang="en-gb" sz="1400">
                <a:solidFill>
                  <a:schemeClr val="bg1">
                    <a:lumMod val="65000"/>
                  </a:schemeClr>
                </a:solidFill>
              </a:rPr>
              <a:t>| Municipal | </a:t>
            </a:r>
            <a:r>
              <a:rPr lang="en-gb" sz="1400" b="1"/>
              <a:t>Local</a:t>
            </a:r>
            <a:endParaRPr lang="lv-LV" sz="1400" b="1"/>
          </a:p>
        </p:txBody>
      </p:sp>
      <p:sp>
        <p:nvSpPr>
          <p:cNvPr id="16" name="Google Shape;118;p22">
            <a:extLst>
              <a:ext uri="{FF2B5EF4-FFF2-40B4-BE49-F238E27FC236}">
                <a16:creationId xmlns:a16="http://schemas.microsoft.com/office/drawing/2014/main" id="{87DEFC93-64CF-2510-9AD2-E90CD413191F}"/>
              </a:ext>
            </a:extLst>
          </p:cNvPr>
          <p:cNvSpPr txBox="1"/>
          <p:nvPr/>
        </p:nvSpPr>
        <p:spPr>
          <a:xfrm>
            <a:off x="3536535" y="1819275"/>
            <a:ext cx="72000" cy="432000"/>
          </a:xfrm>
          <a:prstGeom prst="rect">
            <a:avLst/>
          </a:prstGeom>
          <a:solidFill>
            <a:srgbClr val="CFD6E8"/>
          </a:solidFill>
          <a:ln>
            <a:noFill/>
          </a:ln>
        </p:spPr>
        <p:txBody>
          <a:bodyPr spcFirstLastPara="1" wrap="square" lIns="72000" tIns="72000" rIns="72000" bIns="72000" rtlCol="0" anchor="ctr" anchorCtr="0">
            <a:noAutofit/>
          </a:bodyPr>
          <a:lstStyle/>
          <a:p>
            <a:pPr rtl="0"/>
            <a:endParaRPr sz="1400" b="1">
              <a:solidFill>
                <a:schemeClr val="lt1"/>
              </a:solidFill>
            </a:endParaRPr>
          </a:p>
        </p:txBody>
      </p:sp>
      <p:sp>
        <p:nvSpPr>
          <p:cNvPr id="20" name="Google Shape;118;p22">
            <a:extLst>
              <a:ext uri="{FF2B5EF4-FFF2-40B4-BE49-F238E27FC236}">
                <a16:creationId xmlns:a16="http://schemas.microsoft.com/office/drawing/2014/main" id="{91B29F7A-3398-EA86-E80A-1C13FEF30C56}"/>
              </a:ext>
            </a:extLst>
          </p:cNvPr>
          <p:cNvSpPr txBox="1"/>
          <p:nvPr/>
        </p:nvSpPr>
        <p:spPr>
          <a:xfrm>
            <a:off x="3102014" y="2396509"/>
            <a:ext cx="8647113" cy="432000"/>
          </a:xfrm>
          <a:prstGeom prst="rect">
            <a:avLst/>
          </a:prstGeom>
          <a:solidFill>
            <a:schemeClr val="bg1">
              <a:lumMod val="95000"/>
            </a:schemeClr>
          </a:solidFill>
          <a:ln>
            <a:noFill/>
          </a:ln>
        </p:spPr>
        <p:txBody>
          <a:bodyPr spcFirstLastPara="1" wrap="square" lIns="612000" tIns="72000" rIns="72000" bIns="72000" rtlCol="0" anchor="ctr" anchorCtr="0">
            <a:noAutofit/>
          </a:bodyPr>
          <a:lstStyle/>
          <a:p>
            <a:pPr rtl="0">
              <a:buSzPct val="100000"/>
            </a:pPr>
            <a:r>
              <a:rPr lang="en-gb" sz="1400"/>
              <a:t>Management role: </a:t>
            </a:r>
            <a:r>
              <a:rPr lang="en-gb" sz="1400">
                <a:solidFill>
                  <a:schemeClr val="bg1">
                    <a:lumMod val="65000"/>
                  </a:schemeClr>
                </a:solidFill>
              </a:rPr>
              <a:t>-</a:t>
            </a:r>
            <a:endParaRPr lang="lv-LV" sz="1400" dirty="0">
              <a:solidFill>
                <a:schemeClr val="bg1">
                  <a:lumMod val="65000"/>
                </a:schemeClr>
              </a:solidFill>
            </a:endParaRPr>
          </a:p>
        </p:txBody>
      </p:sp>
      <p:sp>
        <p:nvSpPr>
          <p:cNvPr id="21" name="Google Shape;118;p22">
            <a:extLst>
              <a:ext uri="{FF2B5EF4-FFF2-40B4-BE49-F238E27FC236}">
                <a16:creationId xmlns:a16="http://schemas.microsoft.com/office/drawing/2014/main" id="{9155B198-D835-8844-E0EE-8D0C71C8C573}"/>
              </a:ext>
            </a:extLst>
          </p:cNvPr>
          <p:cNvSpPr txBox="1"/>
          <p:nvPr/>
        </p:nvSpPr>
        <p:spPr>
          <a:xfrm>
            <a:off x="3536535" y="2396509"/>
            <a:ext cx="72000" cy="432000"/>
          </a:xfrm>
          <a:prstGeom prst="rect">
            <a:avLst/>
          </a:prstGeom>
          <a:solidFill>
            <a:srgbClr val="CFD6E8"/>
          </a:solidFill>
          <a:ln>
            <a:noFill/>
          </a:ln>
        </p:spPr>
        <p:txBody>
          <a:bodyPr spcFirstLastPara="1" wrap="square" lIns="72000" tIns="72000" rIns="72000" bIns="72000" rtlCol="0" anchor="ctr" anchorCtr="0">
            <a:noAutofit/>
          </a:bodyPr>
          <a:lstStyle/>
          <a:p>
            <a:pPr rtl="0"/>
            <a:endParaRPr sz="1400" b="1">
              <a:solidFill>
                <a:schemeClr val="lt1"/>
              </a:solidFill>
            </a:endParaRPr>
          </a:p>
        </p:txBody>
      </p:sp>
      <p:sp>
        <p:nvSpPr>
          <p:cNvPr id="25" name="Freeform 17">
            <a:extLst>
              <a:ext uri="{FF2B5EF4-FFF2-40B4-BE49-F238E27FC236}">
                <a16:creationId xmlns:a16="http://schemas.microsoft.com/office/drawing/2014/main" id="{FDD237A8-E16F-31F3-EC71-6492DEFCED7E}"/>
              </a:ext>
            </a:extLst>
          </p:cNvPr>
          <p:cNvSpPr/>
          <p:nvPr/>
        </p:nvSpPr>
        <p:spPr>
          <a:xfrm>
            <a:off x="3173089" y="4007615"/>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sp>
        <p:nvSpPr>
          <p:cNvPr id="27" name="Freeform 45">
            <a:extLst>
              <a:ext uri="{FF2B5EF4-FFF2-40B4-BE49-F238E27FC236}">
                <a16:creationId xmlns:a16="http://schemas.microsoft.com/office/drawing/2014/main" id="{C84904D0-30D4-E8D5-06B1-1C4D15D778E1}"/>
              </a:ext>
            </a:extLst>
          </p:cNvPr>
          <p:cNvSpPr>
            <a:spLocks noChangeAspect="1" noEditPoints="1"/>
          </p:cNvSpPr>
          <p:nvPr/>
        </p:nvSpPr>
        <p:spPr bwMode="auto">
          <a:xfrm>
            <a:off x="3174014" y="1891275"/>
            <a:ext cx="288925" cy="288925"/>
          </a:xfrm>
          <a:custGeom>
            <a:avLst/>
            <a:gdLst>
              <a:gd name="T0" fmla="*/ 0 w 704"/>
              <a:gd name="T1" fmla="*/ 0 h 706"/>
              <a:gd name="T2" fmla="*/ 0 w 704"/>
              <a:gd name="T3" fmla="*/ 706 h 706"/>
              <a:gd name="T4" fmla="*/ 704 w 704"/>
              <a:gd name="T5" fmla="*/ 706 h 706"/>
              <a:gd name="T6" fmla="*/ 704 w 704"/>
              <a:gd name="T7" fmla="*/ 0 h 706"/>
              <a:gd name="T8" fmla="*/ 0 w 704"/>
              <a:gd name="T9" fmla="*/ 0 h 706"/>
              <a:gd name="T10" fmla="*/ 675 w 704"/>
              <a:gd name="T11" fmla="*/ 678 h 706"/>
              <a:gd name="T12" fmla="*/ 29 w 704"/>
              <a:gd name="T13" fmla="*/ 678 h 706"/>
              <a:gd name="T14" fmla="*/ 29 w 704"/>
              <a:gd name="T15" fmla="*/ 29 h 706"/>
              <a:gd name="T16" fmla="*/ 675 w 704"/>
              <a:gd name="T17" fmla="*/ 29 h 706"/>
              <a:gd name="T18" fmla="*/ 675 w 704"/>
              <a:gd name="T19" fmla="*/ 678 h 706"/>
              <a:gd name="T20" fmla="*/ 354 w 704"/>
              <a:gd name="T21" fmla="*/ 630 h 706"/>
              <a:gd name="T22" fmla="*/ 667 w 704"/>
              <a:gd name="T23" fmla="*/ 442 h 706"/>
              <a:gd name="T24" fmla="*/ 593 w 704"/>
              <a:gd name="T25" fmla="*/ 397 h 706"/>
              <a:gd name="T26" fmla="*/ 667 w 704"/>
              <a:gd name="T27" fmla="*/ 353 h 706"/>
              <a:gd name="T28" fmla="*/ 593 w 704"/>
              <a:gd name="T29" fmla="*/ 308 h 706"/>
              <a:gd name="T30" fmla="*/ 667 w 704"/>
              <a:gd name="T31" fmla="*/ 262 h 706"/>
              <a:gd name="T32" fmla="*/ 353 w 704"/>
              <a:gd name="T33" fmla="*/ 75 h 706"/>
              <a:gd name="T34" fmla="*/ 40 w 704"/>
              <a:gd name="T35" fmla="*/ 263 h 706"/>
              <a:gd name="T36" fmla="*/ 115 w 704"/>
              <a:gd name="T37" fmla="*/ 308 h 706"/>
              <a:gd name="T38" fmla="*/ 40 w 704"/>
              <a:gd name="T39" fmla="*/ 353 h 706"/>
              <a:gd name="T40" fmla="*/ 115 w 704"/>
              <a:gd name="T41" fmla="*/ 398 h 706"/>
              <a:gd name="T42" fmla="*/ 40 w 704"/>
              <a:gd name="T43" fmla="*/ 442 h 706"/>
              <a:gd name="T44" fmla="*/ 354 w 704"/>
              <a:gd name="T45" fmla="*/ 630 h 706"/>
              <a:gd name="T46" fmla="*/ 354 w 704"/>
              <a:gd name="T47" fmla="*/ 109 h 706"/>
              <a:gd name="T48" fmla="*/ 611 w 704"/>
              <a:gd name="T49" fmla="*/ 262 h 706"/>
              <a:gd name="T50" fmla="*/ 353 w 704"/>
              <a:gd name="T51" fmla="*/ 417 h 706"/>
              <a:gd name="T52" fmla="*/ 97 w 704"/>
              <a:gd name="T53" fmla="*/ 263 h 706"/>
              <a:gd name="T54" fmla="*/ 354 w 704"/>
              <a:gd name="T55" fmla="*/ 109 h 706"/>
              <a:gd name="T56" fmla="*/ 143 w 704"/>
              <a:gd name="T57" fmla="*/ 325 h 706"/>
              <a:gd name="T58" fmla="*/ 354 w 704"/>
              <a:gd name="T59" fmla="*/ 451 h 706"/>
              <a:gd name="T60" fmla="*/ 565 w 704"/>
              <a:gd name="T61" fmla="*/ 325 h 706"/>
              <a:gd name="T62" fmla="*/ 611 w 704"/>
              <a:gd name="T63" fmla="*/ 353 h 706"/>
              <a:gd name="T64" fmla="*/ 353 w 704"/>
              <a:gd name="T65" fmla="*/ 507 h 706"/>
              <a:gd name="T66" fmla="*/ 97 w 704"/>
              <a:gd name="T67" fmla="*/ 353 h 706"/>
              <a:gd name="T68" fmla="*/ 143 w 704"/>
              <a:gd name="T69" fmla="*/ 325 h 706"/>
              <a:gd name="T70" fmla="*/ 354 w 704"/>
              <a:gd name="T71" fmla="*/ 540 h 706"/>
              <a:gd name="T72" fmla="*/ 565 w 704"/>
              <a:gd name="T73" fmla="*/ 414 h 706"/>
              <a:gd name="T74" fmla="*/ 611 w 704"/>
              <a:gd name="T75" fmla="*/ 442 h 706"/>
              <a:gd name="T76" fmla="*/ 353 w 704"/>
              <a:gd name="T77" fmla="*/ 597 h 706"/>
              <a:gd name="T78" fmla="*/ 97 w 704"/>
              <a:gd name="T79" fmla="*/ 442 h 706"/>
              <a:gd name="T80" fmla="*/ 143 w 704"/>
              <a:gd name="T81" fmla="*/ 414 h 706"/>
              <a:gd name="T82" fmla="*/ 354 w 704"/>
              <a:gd name="T83" fmla="*/ 540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04" h="706">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rgbClr val="525A72"/>
          </a:solidFill>
          <a:ln>
            <a:noFill/>
          </a:ln>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ja-JP" altLang="en-US" sz="700" b="1">
              <a:solidFill>
                <a:schemeClr val="accent1"/>
              </a:solidFill>
            </a:endParaRPr>
          </a:p>
        </p:txBody>
      </p:sp>
      <p:grpSp>
        <p:nvGrpSpPr>
          <p:cNvPr id="28" name="Graphic 47">
            <a:extLst>
              <a:ext uri="{FF2B5EF4-FFF2-40B4-BE49-F238E27FC236}">
                <a16:creationId xmlns:a16="http://schemas.microsoft.com/office/drawing/2014/main" id="{DDE71C56-47CD-4258-3F2A-18E5889B6591}"/>
              </a:ext>
            </a:extLst>
          </p:cNvPr>
          <p:cNvGrpSpPr/>
          <p:nvPr/>
        </p:nvGrpSpPr>
        <p:grpSpPr>
          <a:xfrm>
            <a:off x="3174014" y="2468509"/>
            <a:ext cx="288925" cy="287338"/>
            <a:chOff x="5489444" y="1867103"/>
            <a:chExt cx="457200" cy="457200"/>
          </a:xfrm>
          <a:solidFill>
            <a:srgbClr val="525A72"/>
          </a:solidFill>
        </p:grpSpPr>
        <p:sp>
          <p:nvSpPr>
            <p:cNvPr id="45" name="Freeform 158">
              <a:extLst>
                <a:ext uri="{FF2B5EF4-FFF2-40B4-BE49-F238E27FC236}">
                  <a16:creationId xmlns:a16="http://schemas.microsoft.com/office/drawing/2014/main" id="{88285C85-21A6-8FD9-05EE-39F733204DB8}"/>
                </a:ext>
              </a:extLst>
            </p:cNvPr>
            <p:cNvSpPr/>
            <p:nvPr/>
          </p:nvSpPr>
          <p:spPr>
            <a:xfrm>
              <a:off x="5489444" y="1867103"/>
              <a:ext cx="457200" cy="457200"/>
            </a:xfrm>
            <a:custGeom>
              <a:avLst/>
              <a:gdLst>
                <a:gd name="connsiteX0" fmla="*/ 0 w 457200"/>
                <a:gd name="connsiteY0" fmla="*/ 0 h 457200"/>
                <a:gd name="connsiteX1" fmla="*/ 0 w 457200"/>
                <a:gd name="connsiteY1" fmla="*/ 456978 h 457200"/>
                <a:gd name="connsiteX2" fmla="*/ 96584 w 457200"/>
                <a:gd name="connsiteY2" fmla="*/ 456978 h 457200"/>
                <a:gd name="connsiteX3" fmla="*/ 96584 w 457200"/>
                <a:gd name="connsiteY3" fmla="*/ 457200 h 457200"/>
                <a:gd name="connsiteX4" fmla="*/ 210090 w 457200"/>
                <a:gd name="connsiteY4" fmla="*/ 457200 h 457200"/>
                <a:gd name="connsiteX5" fmla="*/ 210090 w 457200"/>
                <a:gd name="connsiteY5" fmla="*/ 456978 h 457200"/>
                <a:gd name="connsiteX6" fmla="*/ 457200 w 457200"/>
                <a:gd name="connsiteY6" fmla="*/ 456978 h 457200"/>
                <a:gd name="connsiteX7" fmla="*/ 457200 w 457200"/>
                <a:gd name="connsiteY7" fmla="*/ 0 h 457200"/>
                <a:gd name="connsiteX8" fmla="*/ 437706 w 457200"/>
                <a:gd name="connsiteY8" fmla="*/ 437483 h 457200"/>
                <a:gd name="connsiteX9" fmla="*/ 19495 w 457200"/>
                <a:gd name="connsiteY9" fmla="*/ 437483 h 457200"/>
                <a:gd name="connsiteX10" fmla="*/ 19495 w 457200"/>
                <a:gd name="connsiteY10" fmla="*/ 19495 h 457200"/>
                <a:gd name="connsiteX11" fmla="*/ 437706 w 457200"/>
                <a:gd name="connsiteY11" fmla="*/ 19495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7200" h="457200">
                  <a:moveTo>
                    <a:pt x="0" y="0"/>
                  </a:moveTo>
                  <a:lnTo>
                    <a:pt x="0" y="456978"/>
                  </a:lnTo>
                  <a:lnTo>
                    <a:pt x="96584" y="456978"/>
                  </a:lnTo>
                  <a:lnTo>
                    <a:pt x="96584" y="457200"/>
                  </a:lnTo>
                  <a:lnTo>
                    <a:pt x="210090" y="457200"/>
                  </a:lnTo>
                  <a:lnTo>
                    <a:pt x="210090" y="456978"/>
                  </a:lnTo>
                  <a:lnTo>
                    <a:pt x="457200" y="456978"/>
                  </a:lnTo>
                  <a:lnTo>
                    <a:pt x="457200" y="0"/>
                  </a:lnTo>
                  <a:close/>
                  <a:moveTo>
                    <a:pt x="437706" y="437483"/>
                  </a:moveTo>
                  <a:lnTo>
                    <a:pt x="19495" y="437483"/>
                  </a:lnTo>
                  <a:lnTo>
                    <a:pt x="19495" y="19495"/>
                  </a:lnTo>
                  <a:lnTo>
                    <a:pt x="437706" y="19495"/>
                  </a:ln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sz="700" b="1">
                <a:solidFill>
                  <a:schemeClr val="accent1"/>
                </a:solidFill>
              </a:endParaRPr>
            </a:p>
          </p:txBody>
        </p:sp>
        <p:sp>
          <p:nvSpPr>
            <p:cNvPr id="46" name="Freeform 163">
              <a:extLst>
                <a:ext uri="{FF2B5EF4-FFF2-40B4-BE49-F238E27FC236}">
                  <a16:creationId xmlns:a16="http://schemas.microsoft.com/office/drawing/2014/main" id="{976711A2-8DBD-36E7-AA14-29A95EC5047D}"/>
                </a:ext>
              </a:extLst>
            </p:cNvPr>
            <p:cNvSpPr/>
            <p:nvPr/>
          </p:nvSpPr>
          <p:spPr>
            <a:xfrm>
              <a:off x="5508938" y="1886597"/>
              <a:ext cx="400018" cy="417988"/>
            </a:xfrm>
            <a:custGeom>
              <a:avLst/>
              <a:gdLst>
                <a:gd name="connsiteX0" fmla="*/ 0 w 400018"/>
                <a:gd name="connsiteY0" fmla="*/ 0 h 417988"/>
                <a:gd name="connsiteX1" fmla="*/ 0 w 400018"/>
                <a:gd name="connsiteY1" fmla="*/ 0 h 417988"/>
                <a:gd name="connsiteX2" fmla="*/ 0 w 400018"/>
                <a:gd name="connsiteY2" fmla="*/ 417989 h 417988"/>
                <a:gd name="connsiteX3" fmla="*/ 201962 w 400018"/>
                <a:gd name="connsiteY3" fmla="*/ 417989 h 417988"/>
                <a:gd name="connsiteX4" fmla="*/ 240856 w 400018"/>
                <a:gd name="connsiteY4" fmla="*/ 350806 h 417988"/>
                <a:gd name="connsiteX5" fmla="*/ 343313 w 400018"/>
                <a:gd name="connsiteY5" fmla="*/ 350806 h 417988"/>
                <a:gd name="connsiteX6" fmla="*/ 400018 w 400018"/>
                <a:gd name="connsiteY6" fmla="*/ 252667 h 417988"/>
                <a:gd name="connsiteX7" fmla="*/ 349758 w 400018"/>
                <a:gd name="connsiteY7" fmla="*/ 165735 h 417988"/>
                <a:gd name="connsiteX8" fmla="*/ 399955 w 400018"/>
                <a:gd name="connsiteY8" fmla="*/ 78931 h 417988"/>
                <a:gd name="connsiteX9" fmla="*/ 354394 w 400018"/>
                <a:gd name="connsiteY9" fmla="*/ 0 h 417988"/>
                <a:gd name="connsiteX10" fmla="*/ 218631 w 400018"/>
                <a:gd name="connsiteY10" fmla="*/ 0 h 417988"/>
                <a:gd name="connsiteX11" fmla="*/ 179673 w 400018"/>
                <a:gd name="connsiteY11" fmla="*/ 67596 h 417988"/>
                <a:gd name="connsiteX12" fmla="*/ 77184 w 400018"/>
                <a:gd name="connsiteY12" fmla="*/ 67596 h 417988"/>
                <a:gd name="connsiteX13" fmla="*/ 20511 w 400018"/>
                <a:gd name="connsiteY13" fmla="*/ 165735 h 417988"/>
                <a:gd name="connsiteX14" fmla="*/ 70707 w 400018"/>
                <a:gd name="connsiteY14" fmla="*/ 252667 h 417988"/>
                <a:gd name="connsiteX15" fmla="*/ 20511 w 400018"/>
                <a:gd name="connsiteY15" fmla="*/ 339566 h 417988"/>
                <a:gd name="connsiteX16" fmla="*/ 65818 w 400018"/>
                <a:gd name="connsiteY16" fmla="*/ 417989 h 417988"/>
                <a:gd name="connsiteX17" fmla="*/ 0 w 400018"/>
                <a:gd name="connsiteY17" fmla="*/ 417989 h 417988"/>
                <a:gd name="connsiteX18" fmla="*/ 332327 w 400018"/>
                <a:gd name="connsiteY18" fmla="*/ 327247 h 417988"/>
                <a:gd name="connsiteX19" fmla="*/ 330994 w 400018"/>
                <a:gd name="connsiteY19" fmla="*/ 329565 h 417988"/>
                <a:gd name="connsiteX20" fmla="*/ 242094 w 400018"/>
                <a:gd name="connsiteY20" fmla="*/ 329565 h 417988"/>
                <a:gd name="connsiteX21" fmla="*/ 241554 w 400018"/>
                <a:gd name="connsiteY21" fmla="*/ 328644 h 417988"/>
                <a:gd name="connsiteX22" fmla="*/ 241554 w 400018"/>
                <a:gd name="connsiteY22" fmla="*/ 292703 h 417988"/>
                <a:gd name="connsiteX23" fmla="*/ 332296 w 400018"/>
                <a:gd name="connsiteY23" fmla="*/ 292703 h 417988"/>
                <a:gd name="connsiteX24" fmla="*/ 375444 w 400018"/>
                <a:gd name="connsiteY24" fmla="*/ 252667 h 417988"/>
                <a:gd name="connsiteX25" fmla="*/ 352330 w 400018"/>
                <a:gd name="connsiteY25" fmla="*/ 292608 h 417988"/>
                <a:gd name="connsiteX26" fmla="*/ 352330 w 400018"/>
                <a:gd name="connsiteY26" fmla="*/ 272606 h 417988"/>
                <a:gd name="connsiteX27" fmla="*/ 221583 w 400018"/>
                <a:gd name="connsiteY27" fmla="*/ 272606 h 417988"/>
                <a:gd name="connsiteX28" fmla="*/ 221583 w 400018"/>
                <a:gd name="connsiteY28" fmla="*/ 293910 h 417988"/>
                <a:gd name="connsiteX29" fmla="*/ 197707 w 400018"/>
                <a:gd name="connsiteY29" fmla="*/ 252635 h 417988"/>
                <a:gd name="connsiteX30" fmla="*/ 241427 w 400018"/>
                <a:gd name="connsiteY30" fmla="*/ 176975 h 417988"/>
                <a:gd name="connsiteX31" fmla="*/ 331724 w 400018"/>
                <a:gd name="connsiteY31" fmla="*/ 176975 h 417988"/>
                <a:gd name="connsiteX32" fmla="*/ 242094 w 400018"/>
                <a:gd name="connsiteY32" fmla="*/ 1841 h 417988"/>
                <a:gd name="connsiteX33" fmla="*/ 330994 w 400018"/>
                <a:gd name="connsiteY33" fmla="*/ 1841 h 417988"/>
                <a:gd name="connsiteX34" fmla="*/ 375444 w 400018"/>
                <a:gd name="connsiteY34" fmla="*/ 78772 h 417988"/>
                <a:gd name="connsiteX35" fmla="*/ 331724 w 400018"/>
                <a:gd name="connsiteY35" fmla="*/ 154496 h 417988"/>
                <a:gd name="connsiteX36" fmla="*/ 241427 w 400018"/>
                <a:gd name="connsiteY36" fmla="*/ 154496 h 417988"/>
                <a:gd name="connsiteX37" fmla="*/ 197707 w 400018"/>
                <a:gd name="connsiteY37" fmla="*/ 78931 h 417988"/>
                <a:gd name="connsiteX38" fmla="*/ 68390 w 400018"/>
                <a:gd name="connsiteY38" fmla="*/ 181801 h 417988"/>
                <a:gd name="connsiteX39" fmla="*/ 68390 w 400018"/>
                <a:gd name="connsiteY39" fmla="*/ 206185 h 417988"/>
                <a:gd name="connsiteX40" fmla="*/ 45022 w 400018"/>
                <a:gd name="connsiteY40" fmla="*/ 165735 h 417988"/>
                <a:gd name="connsiteX41" fmla="*/ 89472 w 400018"/>
                <a:gd name="connsiteY41" fmla="*/ 88805 h 417988"/>
                <a:gd name="connsiteX42" fmla="*/ 178372 w 400018"/>
                <a:gd name="connsiteY42" fmla="*/ 88805 h 417988"/>
                <a:gd name="connsiteX43" fmla="*/ 222822 w 400018"/>
                <a:gd name="connsiteY43" fmla="*/ 165735 h 417988"/>
                <a:gd name="connsiteX44" fmla="*/ 199136 w 400018"/>
                <a:gd name="connsiteY44" fmla="*/ 206597 h 417988"/>
                <a:gd name="connsiteX45" fmla="*/ 199136 w 400018"/>
                <a:gd name="connsiteY45" fmla="*/ 181801 h 417988"/>
                <a:gd name="connsiteX46" fmla="*/ 179134 w 400018"/>
                <a:gd name="connsiteY46" fmla="*/ 201803 h 417988"/>
                <a:gd name="connsiteX47" fmla="*/ 179134 w 400018"/>
                <a:gd name="connsiteY47" fmla="*/ 241237 h 417988"/>
                <a:gd name="connsiteX48" fmla="*/ 179134 w 400018"/>
                <a:gd name="connsiteY48" fmla="*/ 241427 h 417988"/>
                <a:gd name="connsiteX49" fmla="*/ 88741 w 400018"/>
                <a:gd name="connsiteY49" fmla="*/ 241427 h 417988"/>
                <a:gd name="connsiteX50" fmla="*/ 88456 w 400018"/>
                <a:gd name="connsiteY50" fmla="*/ 240856 h 417988"/>
                <a:gd name="connsiteX51" fmla="*/ 88456 w 400018"/>
                <a:gd name="connsiteY51" fmla="*/ 201803 h 417988"/>
                <a:gd name="connsiteX52" fmla="*/ 89472 w 400018"/>
                <a:gd name="connsiteY52" fmla="*/ 416497 h 417988"/>
                <a:gd name="connsiteX53" fmla="*/ 45022 w 400018"/>
                <a:gd name="connsiteY53" fmla="*/ 339566 h 417988"/>
                <a:gd name="connsiteX54" fmla="*/ 88741 w 400018"/>
                <a:gd name="connsiteY54" fmla="*/ 263874 h 417988"/>
                <a:gd name="connsiteX55" fmla="*/ 179038 w 400018"/>
                <a:gd name="connsiteY55" fmla="*/ 263874 h 417988"/>
                <a:gd name="connsiteX56" fmla="*/ 222758 w 400018"/>
                <a:gd name="connsiteY56" fmla="*/ 339566 h 417988"/>
                <a:gd name="connsiteX57" fmla="*/ 178308 w 400018"/>
                <a:gd name="connsiteY57" fmla="*/ 416497 h 417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400018" h="417988">
                  <a:moveTo>
                    <a:pt x="0" y="0"/>
                  </a:moveTo>
                  <a:lnTo>
                    <a:pt x="0" y="0"/>
                  </a:lnTo>
                  <a:lnTo>
                    <a:pt x="0" y="417989"/>
                  </a:lnTo>
                  <a:lnTo>
                    <a:pt x="201962" y="417989"/>
                  </a:lnTo>
                  <a:lnTo>
                    <a:pt x="240856" y="350806"/>
                  </a:lnTo>
                  <a:lnTo>
                    <a:pt x="343313" y="350806"/>
                  </a:lnTo>
                  <a:lnTo>
                    <a:pt x="400018" y="252667"/>
                  </a:lnTo>
                  <a:lnTo>
                    <a:pt x="349758" y="165735"/>
                  </a:lnTo>
                  <a:lnTo>
                    <a:pt x="399955" y="78931"/>
                  </a:lnTo>
                  <a:lnTo>
                    <a:pt x="354394" y="0"/>
                  </a:lnTo>
                  <a:lnTo>
                    <a:pt x="218631" y="0"/>
                  </a:lnTo>
                  <a:lnTo>
                    <a:pt x="179673" y="67596"/>
                  </a:lnTo>
                  <a:lnTo>
                    <a:pt x="77184" y="67596"/>
                  </a:lnTo>
                  <a:lnTo>
                    <a:pt x="20511" y="165735"/>
                  </a:lnTo>
                  <a:lnTo>
                    <a:pt x="70707" y="252667"/>
                  </a:lnTo>
                  <a:lnTo>
                    <a:pt x="20511" y="339566"/>
                  </a:lnTo>
                  <a:lnTo>
                    <a:pt x="65818" y="417989"/>
                  </a:lnTo>
                  <a:lnTo>
                    <a:pt x="0" y="417989"/>
                  </a:lnTo>
                  <a:moveTo>
                    <a:pt x="332327" y="327247"/>
                  </a:moveTo>
                  <a:lnTo>
                    <a:pt x="330994" y="329565"/>
                  </a:lnTo>
                  <a:lnTo>
                    <a:pt x="242094" y="329565"/>
                  </a:lnTo>
                  <a:lnTo>
                    <a:pt x="241554" y="328644"/>
                  </a:lnTo>
                  <a:lnTo>
                    <a:pt x="241554" y="292703"/>
                  </a:lnTo>
                  <a:lnTo>
                    <a:pt x="332296" y="292703"/>
                  </a:lnTo>
                  <a:close/>
                  <a:moveTo>
                    <a:pt x="375444" y="252667"/>
                  </a:moveTo>
                  <a:lnTo>
                    <a:pt x="352330" y="292608"/>
                  </a:lnTo>
                  <a:lnTo>
                    <a:pt x="352330" y="272606"/>
                  </a:lnTo>
                  <a:lnTo>
                    <a:pt x="221583" y="272606"/>
                  </a:lnTo>
                  <a:lnTo>
                    <a:pt x="221583" y="293910"/>
                  </a:lnTo>
                  <a:lnTo>
                    <a:pt x="197707" y="252635"/>
                  </a:lnTo>
                  <a:lnTo>
                    <a:pt x="241427" y="176975"/>
                  </a:lnTo>
                  <a:lnTo>
                    <a:pt x="331724" y="176975"/>
                  </a:lnTo>
                  <a:close/>
                  <a:moveTo>
                    <a:pt x="242094" y="1841"/>
                  </a:moveTo>
                  <a:lnTo>
                    <a:pt x="330994" y="1841"/>
                  </a:lnTo>
                  <a:lnTo>
                    <a:pt x="375444" y="78772"/>
                  </a:lnTo>
                  <a:lnTo>
                    <a:pt x="331724" y="154496"/>
                  </a:lnTo>
                  <a:lnTo>
                    <a:pt x="241427" y="154496"/>
                  </a:lnTo>
                  <a:lnTo>
                    <a:pt x="197707" y="78931"/>
                  </a:lnTo>
                  <a:close/>
                  <a:moveTo>
                    <a:pt x="68390" y="181801"/>
                  </a:moveTo>
                  <a:lnTo>
                    <a:pt x="68390" y="206185"/>
                  </a:lnTo>
                  <a:lnTo>
                    <a:pt x="45022" y="165735"/>
                  </a:lnTo>
                  <a:lnTo>
                    <a:pt x="89472" y="88805"/>
                  </a:lnTo>
                  <a:lnTo>
                    <a:pt x="178372" y="88805"/>
                  </a:lnTo>
                  <a:lnTo>
                    <a:pt x="222822" y="165735"/>
                  </a:lnTo>
                  <a:lnTo>
                    <a:pt x="199136" y="206597"/>
                  </a:lnTo>
                  <a:lnTo>
                    <a:pt x="199136" y="181801"/>
                  </a:lnTo>
                  <a:close/>
                  <a:moveTo>
                    <a:pt x="179134" y="201803"/>
                  </a:moveTo>
                  <a:lnTo>
                    <a:pt x="179134" y="241237"/>
                  </a:lnTo>
                  <a:lnTo>
                    <a:pt x="179134" y="241427"/>
                  </a:lnTo>
                  <a:lnTo>
                    <a:pt x="88741" y="241427"/>
                  </a:lnTo>
                  <a:lnTo>
                    <a:pt x="88456" y="240856"/>
                  </a:lnTo>
                  <a:lnTo>
                    <a:pt x="88456" y="201803"/>
                  </a:lnTo>
                  <a:close/>
                  <a:moveTo>
                    <a:pt x="89472" y="416497"/>
                  </a:moveTo>
                  <a:lnTo>
                    <a:pt x="45022" y="339566"/>
                  </a:lnTo>
                  <a:lnTo>
                    <a:pt x="88741" y="263874"/>
                  </a:lnTo>
                  <a:lnTo>
                    <a:pt x="179038" y="263874"/>
                  </a:lnTo>
                  <a:lnTo>
                    <a:pt x="222758" y="339566"/>
                  </a:lnTo>
                  <a:lnTo>
                    <a:pt x="178308" y="416497"/>
                  </a:ln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sz="700" b="1">
                <a:solidFill>
                  <a:schemeClr val="accent1"/>
                </a:solidFill>
              </a:endParaRPr>
            </a:p>
          </p:txBody>
        </p:sp>
        <p:sp>
          <p:nvSpPr>
            <p:cNvPr id="47" name="Freeform 164">
              <a:extLst>
                <a:ext uri="{FF2B5EF4-FFF2-40B4-BE49-F238E27FC236}">
                  <a16:creationId xmlns:a16="http://schemas.microsoft.com/office/drawing/2014/main" id="{7BA66CB0-3890-2593-1C9B-8183B4F77101}"/>
                </a:ext>
              </a:extLst>
            </p:cNvPr>
            <p:cNvSpPr/>
            <p:nvPr/>
          </p:nvSpPr>
          <p:spPr>
            <a:xfrm>
              <a:off x="5607268" y="1991658"/>
              <a:ext cx="71183" cy="71183"/>
            </a:xfrm>
            <a:custGeom>
              <a:avLst/>
              <a:gdLst>
                <a:gd name="connsiteX0" fmla="*/ 35592 w 71183"/>
                <a:gd name="connsiteY0" fmla="*/ 0 h 71183"/>
                <a:gd name="connsiteX1" fmla="*/ 0 w 71183"/>
                <a:gd name="connsiteY1" fmla="*/ 35592 h 71183"/>
                <a:gd name="connsiteX2" fmla="*/ 35592 w 71183"/>
                <a:gd name="connsiteY2" fmla="*/ 71184 h 71183"/>
                <a:gd name="connsiteX3" fmla="*/ 71183 w 71183"/>
                <a:gd name="connsiteY3" fmla="*/ 35592 h 71183"/>
                <a:gd name="connsiteX4" fmla="*/ 35592 w 71183"/>
                <a:gd name="connsiteY4" fmla="*/ 0 h 71183"/>
                <a:gd name="connsiteX5" fmla="*/ 35592 w 71183"/>
                <a:gd name="connsiteY5" fmla="*/ 51181 h 71183"/>
                <a:gd name="connsiteX6" fmla="*/ 20002 w 71183"/>
                <a:gd name="connsiteY6" fmla="*/ 35592 h 71183"/>
                <a:gd name="connsiteX7" fmla="*/ 35592 w 71183"/>
                <a:gd name="connsiteY7" fmla="*/ 20002 h 71183"/>
                <a:gd name="connsiteX8" fmla="*/ 51181 w 71183"/>
                <a:gd name="connsiteY8" fmla="*/ 35592 h 71183"/>
                <a:gd name="connsiteX9" fmla="*/ 35592 w 71183"/>
                <a:gd name="connsiteY9" fmla="*/ 51181 h 71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183" h="71183">
                  <a:moveTo>
                    <a:pt x="35592" y="0"/>
                  </a:moveTo>
                  <a:cubicBezTo>
                    <a:pt x="15935" y="0"/>
                    <a:pt x="0" y="15935"/>
                    <a:pt x="0" y="35592"/>
                  </a:cubicBezTo>
                  <a:cubicBezTo>
                    <a:pt x="0" y="55248"/>
                    <a:pt x="15935" y="71184"/>
                    <a:pt x="35592" y="71184"/>
                  </a:cubicBezTo>
                  <a:cubicBezTo>
                    <a:pt x="55248" y="71184"/>
                    <a:pt x="71183" y="55248"/>
                    <a:pt x="71183" y="35592"/>
                  </a:cubicBezTo>
                  <a:cubicBezTo>
                    <a:pt x="71149" y="15950"/>
                    <a:pt x="55234" y="35"/>
                    <a:pt x="35592" y="0"/>
                  </a:cubicBezTo>
                  <a:close/>
                  <a:moveTo>
                    <a:pt x="35592" y="51181"/>
                  </a:moveTo>
                  <a:cubicBezTo>
                    <a:pt x="26982" y="51181"/>
                    <a:pt x="20002" y="44201"/>
                    <a:pt x="20002" y="35592"/>
                  </a:cubicBezTo>
                  <a:cubicBezTo>
                    <a:pt x="20002" y="26982"/>
                    <a:pt x="26982" y="20002"/>
                    <a:pt x="35592" y="20002"/>
                  </a:cubicBezTo>
                  <a:cubicBezTo>
                    <a:pt x="44201" y="20002"/>
                    <a:pt x="51181" y="26982"/>
                    <a:pt x="51181" y="35592"/>
                  </a:cubicBezTo>
                  <a:cubicBezTo>
                    <a:pt x="51164" y="44194"/>
                    <a:pt x="44194" y="51164"/>
                    <a:pt x="35592" y="51181"/>
                  </a:cubicBez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sz="700" b="1">
                <a:solidFill>
                  <a:schemeClr val="accent1"/>
                </a:solidFill>
              </a:endParaRPr>
            </a:p>
          </p:txBody>
        </p:sp>
        <p:sp>
          <p:nvSpPr>
            <p:cNvPr id="48" name="Freeform 166">
              <a:extLst>
                <a:ext uri="{FF2B5EF4-FFF2-40B4-BE49-F238E27FC236}">
                  <a16:creationId xmlns:a16="http://schemas.microsoft.com/office/drawing/2014/main" id="{855DA692-AD16-2C4B-505F-6688ABC83D47}"/>
                </a:ext>
              </a:extLst>
            </p:cNvPr>
            <p:cNvSpPr/>
            <p:nvPr/>
          </p:nvSpPr>
          <p:spPr>
            <a:xfrm>
              <a:off x="5760462" y="2082590"/>
              <a:ext cx="71183" cy="71183"/>
            </a:xfrm>
            <a:custGeom>
              <a:avLst/>
              <a:gdLst>
                <a:gd name="connsiteX0" fmla="*/ 35592 w 71183"/>
                <a:gd name="connsiteY0" fmla="*/ 0 h 71183"/>
                <a:gd name="connsiteX1" fmla="*/ 0 w 71183"/>
                <a:gd name="connsiteY1" fmla="*/ 35592 h 71183"/>
                <a:gd name="connsiteX2" fmla="*/ 35592 w 71183"/>
                <a:gd name="connsiteY2" fmla="*/ 71183 h 71183"/>
                <a:gd name="connsiteX3" fmla="*/ 71183 w 71183"/>
                <a:gd name="connsiteY3" fmla="*/ 35592 h 71183"/>
                <a:gd name="connsiteX4" fmla="*/ 35592 w 71183"/>
                <a:gd name="connsiteY4" fmla="*/ 0 h 71183"/>
                <a:gd name="connsiteX5" fmla="*/ 35592 w 71183"/>
                <a:gd name="connsiteY5" fmla="*/ 51181 h 71183"/>
                <a:gd name="connsiteX6" fmla="*/ 20003 w 71183"/>
                <a:gd name="connsiteY6" fmla="*/ 35592 h 71183"/>
                <a:gd name="connsiteX7" fmla="*/ 35592 w 71183"/>
                <a:gd name="connsiteY7" fmla="*/ 20002 h 71183"/>
                <a:gd name="connsiteX8" fmla="*/ 51181 w 71183"/>
                <a:gd name="connsiteY8" fmla="*/ 35592 h 71183"/>
                <a:gd name="connsiteX9" fmla="*/ 35592 w 71183"/>
                <a:gd name="connsiteY9" fmla="*/ 51213 h 71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183" h="71183">
                  <a:moveTo>
                    <a:pt x="35592" y="0"/>
                  </a:moveTo>
                  <a:cubicBezTo>
                    <a:pt x="15935" y="0"/>
                    <a:pt x="0" y="15935"/>
                    <a:pt x="0" y="35592"/>
                  </a:cubicBezTo>
                  <a:cubicBezTo>
                    <a:pt x="0" y="55248"/>
                    <a:pt x="15935" y="71183"/>
                    <a:pt x="35592" y="71183"/>
                  </a:cubicBezTo>
                  <a:cubicBezTo>
                    <a:pt x="55248" y="71183"/>
                    <a:pt x="71183" y="55248"/>
                    <a:pt x="71183" y="35592"/>
                  </a:cubicBezTo>
                  <a:cubicBezTo>
                    <a:pt x="71149" y="15950"/>
                    <a:pt x="55235" y="35"/>
                    <a:pt x="35592" y="0"/>
                  </a:cubicBezTo>
                  <a:close/>
                  <a:moveTo>
                    <a:pt x="35592" y="51181"/>
                  </a:moveTo>
                  <a:cubicBezTo>
                    <a:pt x="26982" y="51181"/>
                    <a:pt x="20003" y="44201"/>
                    <a:pt x="20003" y="35592"/>
                  </a:cubicBezTo>
                  <a:cubicBezTo>
                    <a:pt x="20003" y="26982"/>
                    <a:pt x="26982" y="20002"/>
                    <a:pt x="35592" y="20002"/>
                  </a:cubicBezTo>
                  <a:cubicBezTo>
                    <a:pt x="44201" y="20002"/>
                    <a:pt x="51181" y="26982"/>
                    <a:pt x="51181" y="35592"/>
                  </a:cubicBezTo>
                  <a:cubicBezTo>
                    <a:pt x="51181" y="44206"/>
                    <a:pt x="44206" y="51195"/>
                    <a:pt x="35592" y="51213"/>
                  </a:cubicBez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sz="700" b="1">
                <a:solidFill>
                  <a:schemeClr val="accent1"/>
                </a:solidFill>
              </a:endParaRPr>
            </a:p>
          </p:txBody>
        </p:sp>
      </p:grpSp>
      <p:sp>
        <p:nvSpPr>
          <p:cNvPr id="51" name="Freeform 17">
            <a:extLst>
              <a:ext uri="{FF2B5EF4-FFF2-40B4-BE49-F238E27FC236}">
                <a16:creationId xmlns:a16="http://schemas.microsoft.com/office/drawing/2014/main" id="{71FF6E5B-08F3-EA23-9645-876EE87787F5}"/>
              </a:ext>
            </a:extLst>
          </p:cNvPr>
          <p:cNvSpPr/>
          <p:nvPr/>
        </p:nvSpPr>
        <p:spPr>
          <a:xfrm>
            <a:off x="7574112" y="4007615"/>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sp>
        <p:nvSpPr>
          <p:cNvPr id="56" name="Freeform 17">
            <a:extLst>
              <a:ext uri="{FF2B5EF4-FFF2-40B4-BE49-F238E27FC236}">
                <a16:creationId xmlns:a16="http://schemas.microsoft.com/office/drawing/2014/main" id="{9B066130-5202-691B-507A-052F9C70E26E}"/>
              </a:ext>
            </a:extLst>
          </p:cNvPr>
          <p:cNvSpPr/>
          <p:nvPr/>
        </p:nvSpPr>
        <p:spPr>
          <a:xfrm>
            <a:off x="7574112" y="5399053"/>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sp>
        <p:nvSpPr>
          <p:cNvPr id="57" name="Freeform 17">
            <a:extLst>
              <a:ext uri="{FF2B5EF4-FFF2-40B4-BE49-F238E27FC236}">
                <a16:creationId xmlns:a16="http://schemas.microsoft.com/office/drawing/2014/main" id="{36CC80EF-91F4-D0C1-B0E7-A48B77EE3438}"/>
              </a:ext>
            </a:extLst>
          </p:cNvPr>
          <p:cNvSpPr/>
          <p:nvPr/>
        </p:nvSpPr>
        <p:spPr>
          <a:xfrm>
            <a:off x="3173089" y="5399053"/>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sp>
        <p:nvSpPr>
          <p:cNvPr id="61" name="Google Shape;118;p22">
            <a:extLst>
              <a:ext uri="{FF2B5EF4-FFF2-40B4-BE49-F238E27FC236}">
                <a16:creationId xmlns:a16="http://schemas.microsoft.com/office/drawing/2014/main" id="{166EFAB4-868B-9B60-BC5B-D9D4FDB37F11}"/>
              </a:ext>
            </a:extLst>
          </p:cNvPr>
          <p:cNvSpPr txBox="1"/>
          <p:nvPr/>
        </p:nvSpPr>
        <p:spPr>
          <a:xfrm>
            <a:off x="3102015" y="2959293"/>
            <a:ext cx="4247450" cy="432000"/>
          </a:xfrm>
          <a:prstGeom prst="rect">
            <a:avLst/>
          </a:prstGeom>
          <a:solidFill>
            <a:schemeClr val="bg1">
              <a:lumMod val="95000"/>
            </a:schemeClr>
          </a:solidFill>
          <a:ln>
            <a:noFill/>
          </a:ln>
        </p:spPr>
        <p:txBody>
          <a:bodyPr spcFirstLastPara="1" wrap="square" lIns="612000" tIns="72000" rIns="72000" bIns="72000" rtlCol="0" anchor="ctr" anchorCtr="0">
            <a:noAutofit/>
          </a:bodyPr>
          <a:lstStyle/>
          <a:p>
            <a:pPr rtl="0">
              <a:lnSpc>
                <a:spcPct val="100000"/>
              </a:lnSpc>
              <a:buSzPct val="100000"/>
            </a:pPr>
            <a:r>
              <a:rPr lang="en-gb" sz="1400" b="1"/>
              <a:t>Key forms of involvement: </a:t>
            </a:r>
          </a:p>
        </p:txBody>
      </p:sp>
      <p:sp>
        <p:nvSpPr>
          <p:cNvPr id="62" name="Google Shape;118;p22">
            <a:extLst>
              <a:ext uri="{FF2B5EF4-FFF2-40B4-BE49-F238E27FC236}">
                <a16:creationId xmlns:a16="http://schemas.microsoft.com/office/drawing/2014/main" id="{F41554C1-119F-D829-956D-489785996529}"/>
              </a:ext>
            </a:extLst>
          </p:cNvPr>
          <p:cNvSpPr txBox="1"/>
          <p:nvPr/>
        </p:nvSpPr>
        <p:spPr>
          <a:xfrm>
            <a:off x="3536535" y="2959293"/>
            <a:ext cx="72000" cy="432000"/>
          </a:xfrm>
          <a:prstGeom prst="rect">
            <a:avLst/>
          </a:prstGeom>
          <a:solidFill>
            <a:srgbClr val="CFD6E8"/>
          </a:solidFill>
          <a:ln>
            <a:noFill/>
          </a:ln>
        </p:spPr>
        <p:txBody>
          <a:bodyPr spcFirstLastPara="1" wrap="square" lIns="72000" tIns="72000" rIns="72000" bIns="72000" rtlCol="0" anchor="ctr" anchorCtr="0">
            <a:noAutofit/>
          </a:bodyPr>
          <a:lstStyle/>
          <a:p>
            <a:pPr rtl="0"/>
            <a:endParaRPr sz="1400" b="1">
              <a:solidFill>
                <a:schemeClr val="lt1"/>
              </a:solidFill>
            </a:endParaRPr>
          </a:p>
        </p:txBody>
      </p:sp>
      <p:sp>
        <p:nvSpPr>
          <p:cNvPr id="64" name="Google Shape;118;p22">
            <a:extLst>
              <a:ext uri="{FF2B5EF4-FFF2-40B4-BE49-F238E27FC236}">
                <a16:creationId xmlns:a16="http://schemas.microsoft.com/office/drawing/2014/main" id="{503C0B91-EB1D-D671-EABE-464D3AED002A}"/>
              </a:ext>
            </a:extLst>
          </p:cNvPr>
          <p:cNvSpPr txBox="1"/>
          <p:nvPr/>
        </p:nvSpPr>
        <p:spPr>
          <a:xfrm>
            <a:off x="7501676" y="2959293"/>
            <a:ext cx="4247450" cy="432000"/>
          </a:xfrm>
          <a:prstGeom prst="rect">
            <a:avLst/>
          </a:prstGeom>
          <a:solidFill>
            <a:schemeClr val="bg1">
              <a:lumMod val="95000"/>
            </a:schemeClr>
          </a:solidFill>
          <a:ln>
            <a:noFill/>
          </a:ln>
        </p:spPr>
        <p:txBody>
          <a:bodyPr spcFirstLastPara="1" wrap="square" lIns="612000" tIns="72000" rIns="72000" bIns="72000" rtlCol="0" anchor="ctr" anchorCtr="0">
            <a:noAutofit/>
          </a:bodyPr>
          <a:lstStyle/>
          <a:p>
            <a:pPr rtl="0">
              <a:lnSpc>
                <a:spcPct val="100000"/>
              </a:lnSpc>
              <a:buSzPct val="100000"/>
            </a:pPr>
            <a:r>
              <a:rPr lang="en-gb" sz="1400" b="1"/>
              <a:t>Example</a:t>
            </a:r>
          </a:p>
        </p:txBody>
      </p:sp>
      <p:sp>
        <p:nvSpPr>
          <p:cNvPr id="65" name="Google Shape;118;p22">
            <a:extLst>
              <a:ext uri="{FF2B5EF4-FFF2-40B4-BE49-F238E27FC236}">
                <a16:creationId xmlns:a16="http://schemas.microsoft.com/office/drawing/2014/main" id="{74617FF3-5431-95FD-50AE-C81C459B2C72}"/>
              </a:ext>
            </a:extLst>
          </p:cNvPr>
          <p:cNvSpPr txBox="1"/>
          <p:nvPr/>
        </p:nvSpPr>
        <p:spPr>
          <a:xfrm>
            <a:off x="7936196" y="2959293"/>
            <a:ext cx="72000" cy="432000"/>
          </a:xfrm>
          <a:prstGeom prst="rect">
            <a:avLst/>
          </a:prstGeom>
          <a:solidFill>
            <a:srgbClr val="CFD6E8"/>
          </a:solidFill>
          <a:ln>
            <a:noFill/>
          </a:ln>
        </p:spPr>
        <p:txBody>
          <a:bodyPr spcFirstLastPara="1" wrap="square" lIns="72000" tIns="72000" rIns="72000" bIns="72000" rtlCol="0" anchor="ctr" anchorCtr="0">
            <a:noAutofit/>
          </a:bodyPr>
          <a:lstStyle/>
          <a:p>
            <a:pPr rtl="0"/>
            <a:endParaRPr sz="1400" b="1">
              <a:solidFill>
                <a:schemeClr val="lt1"/>
              </a:solidFill>
            </a:endParaRPr>
          </a:p>
        </p:txBody>
      </p:sp>
      <p:sp>
        <p:nvSpPr>
          <p:cNvPr id="66" name="Freeform 73">
            <a:extLst>
              <a:ext uri="{FF2B5EF4-FFF2-40B4-BE49-F238E27FC236}">
                <a16:creationId xmlns:a16="http://schemas.microsoft.com/office/drawing/2014/main" id="{4D0690B0-AE11-D05F-AA9E-0B7A056F2B9D}"/>
              </a:ext>
            </a:extLst>
          </p:cNvPr>
          <p:cNvSpPr>
            <a:spLocks noChangeAspect="1" noEditPoints="1"/>
          </p:cNvSpPr>
          <p:nvPr/>
        </p:nvSpPr>
        <p:spPr bwMode="auto">
          <a:xfrm>
            <a:off x="3174014" y="3031293"/>
            <a:ext cx="288925" cy="288925"/>
          </a:xfrm>
          <a:custGeom>
            <a:avLst/>
            <a:gdLst>
              <a:gd name="T0" fmla="*/ 255 w 704"/>
              <a:gd name="T1" fmla="*/ 304 h 706"/>
              <a:gd name="T2" fmla="*/ 131 w 704"/>
              <a:gd name="T3" fmla="*/ 304 h 706"/>
              <a:gd name="T4" fmla="*/ 131 w 704"/>
              <a:gd name="T5" fmla="*/ 274 h 706"/>
              <a:gd name="T6" fmla="*/ 255 w 704"/>
              <a:gd name="T7" fmla="*/ 274 h 706"/>
              <a:gd name="T8" fmla="*/ 255 w 704"/>
              <a:gd name="T9" fmla="*/ 304 h 706"/>
              <a:gd name="T10" fmla="*/ 255 w 704"/>
              <a:gd name="T11" fmla="*/ 401 h 706"/>
              <a:gd name="T12" fmla="*/ 131 w 704"/>
              <a:gd name="T13" fmla="*/ 401 h 706"/>
              <a:gd name="T14" fmla="*/ 131 w 704"/>
              <a:gd name="T15" fmla="*/ 431 h 706"/>
              <a:gd name="T16" fmla="*/ 255 w 704"/>
              <a:gd name="T17" fmla="*/ 431 h 706"/>
              <a:gd name="T18" fmla="*/ 255 w 704"/>
              <a:gd name="T19" fmla="*/ 401 h 706"/>
              <a:gd name="T20" fmla="*/ 131 w 704"/>
              <a:gd name="T21" fmla="*/ 559 h 706"/>
              <a:gd name="T22" fmla="*/ 255 w 704"/>
              <a:gd name="T23" fmla="*/ 559 h 706"/>
              <a:gd name="T24" fmla="*/ 255 w 704"/>
              <a:gd name="T25" fmla="*/ 528 h 706"/>
              <a:gd name="T26" fmla="*/ 131 w 704"/>
              <a:gd name="T27" fmla="*/ 528 h 706"/>
              <a:gd name="T28" fmla="*/ 131 w 704"/>
              <a:gd name="T29" fmla="*/ 559 h 706"/>
              <a:gd name="T30" fmla="*/ 430 w 704"/>
              <a:gd name="T31" fmla="*/ 431 h 706"/>
              <a:gd name="T32" fmla="*/ 591 w 704"/>
              <a:gd name="T33" fmla="*/ 431 h 706"/>
              <a:gd name="T34" fmla="*/ 591 w 704"/>
              <a:gd name="T35" fmla="*/ 401 h 706"/>
              <a:gd name="T36" fmla="*/ 430 w 704"/>
              <a:gd name="T37" fmla="*/ 401 h 706"/>
              <a:gd name="T38" fmla="*/ 430 w 704"/>
              <a:gd name="T39" fmla="*/ 431 h 706"/>
              <a:gd name="T40" fmla="*/ 430 w 704"/>
              <a:gd name="T41" fmla="*/ 559 h 706"/>
              <a:gd name="T42" fmla="*/ 591 w 704"/>
              <a:gd name="T43" fmla="*/ 559 h 706"/>
              <a:gd name="T44" fmla="*/ 591 w 704"/>
              <a:gd name="T45" fmla="*/ 528 h 706"/>
              <a:gd name="T46" fmla="*/ 430 w 704"/>
              <a:gd name="T47" fmla="*/ 528 h 706"/>
              <a:gd name="T48" fmla="*/ 430 w 704"/>
              <a:gd name="T49" fmla="*/ 559 h 706"/>
              <a:gd name="T50" fmla="*/ 323 w 704"/>
              <a:gd name="T51" fmla="*/ 274 h 706"/>
              <a:gd name="T52" fmla="*/ 704 w 704"/>
              <a:gd name="T53" fmla="*/ 274 h 706"/>
              <a:gd name="T54" fmla="*/ 704 w 704"/>
              <a:gd name="T55" fmla="*/ 706 h 706"/>
              <a:gd name="T56" fmla="*/ 323 w 704"/>
              <a:gd name="T57" fmla="*/ 706 h 706"/>
              <a:gd name="T58" fmla="*/ 323 w 704"/>
              <a:gd name="T59" fmla="*/ 274 h 706"/>
              <a:gd name="T60" fmla="*/ 353 w 704"/>
              <a:gd name="T61" fmla="*/ 675 h 706"/>
              <a:gd name="T62" fmla="*/ 673 w 704"/>
              <a:gd name="T63" fmla="*/ 675 h 706"/>
              <a:gd name="T64" fmla="*/ 673 w 704"/>
              <a:gd name="T65" fmla="*/ 305 h 706"/>
              <a:gd name="T66" fmla="*/ 353 w 704"/>
              <a:gd name="T67" fmla="*/ 305 h 706"/>
              <a:gd name="T68" fmla="*/ 353 w 704"/>
              <a:gd name="T69" fmla="*/ 675 h 706"/>
              <a:gd name="T70" fmla="*/ 430 w 704"/>
              <a:gd name="T71" fmla="*/ 147 h 706"/>
              <a:gd name="T72" fmla="*/ 131 w 704"/>
              <a:gd name="T73" fmla="*/ 147 h 706"/>
              <a:gd name="T74" fmla="*/ 131 w 704"/>
              <a:gd name="T75" fmla="*/ 178 h 706"/>
              <a:gd name="T76" fmla="*/ 430 w 704"/>
              <a:gd name="T77" fmla="*/ 178 h 706"/>
              <a:gd name="T78" fmla="*/ 430 w 704"/>
              <a:gd name="T79" fmla="*/ 147 h 706"/>
              <a:gd name="T80" fmla="*/ 704 w 704"/>
              <a:gd name="T81" fmla="*/ 149 h 706"/>
              <a:gd name="T82" fmla="*/ 704 w 704"/>
              <a:gd name="T83" fmla="*/ 225 h 706"/>
              <a:gd name="T84" fmla="*/ 673 w 704"/>
              <a:gd name="T85" fmla="*/ 225 h 706"/>
              <a:gd name="T86" fmla="*/ 673 w 704"/>
              <a:gd name="T87" fmla="*/ 176 h 706"/>
              <a:gd name="T88" fmla="*/ 533 w 704"/>
              <a:gd name="T89" fmla="*/ 176 h 706"/>
              <a:gd name="T90" fmla="*/ 533 w 704"/>
              <a:gd name="T91" fmla="*/ 29 h 706"/>
              <a:gd name="T92" fmla="*/ 29 w 704"/>
              <a:gd name="T93" fmla="*/ 29 h 706"/>
              <a:gd name="T94" fmla="*/ 29 w 704"/>
              <a:gd name="T95" fmla="*/ 675 h 706"/>
              <a:gd name="T96" fmla="*/ 274 w 704"/>
              <a:gd name="T97" fmla="*/ 675 h 706"/>
              <a:gd name="T98" fmla="*/ 274 w 704"/>
              <a:gd name="T99" fmla="*/ 706 h 706"/>
              <a:gd name="T100" fmla="*/ 0 w 704"/>
              <a:gd name="T101" fmla="*/ 706 h 706"/>
              <a:gd name="T102" fmla="*/ 0 w 704"/>
              <a:gd name="T103" fmla="*/ 0 h 706"/>
              <a:gd name="T104" fmla="*/ 554 w 704"/>
              <a:gd name="T105" fmla="*/ 0 h 706"/>
              <a:gd name="T106" fmla="*/ 704 w 704"/>
              <a:gd name="T107" fmla="*/ 149 h 706"/>
              <a:gd name="T108" fmla="*/ 563 w 704"/>
              <a:gd name="T109" fmla="*/ 146 h 706"/>
              <a:gd name="T110" fmla="*/ 657 w 704"/>
              <a:gd name="T111" fmla="*/ 146 h 706"/>
              <a:gd name="T112" fmla="*/ 563 w 704"/>
              <a:gd name="T113" fmla="*/ 51 h 706"/>
              <a:gd name="T114" fmla="*/ 563 w 704"/>
              <a:gd name="T115" fmla="*/ 146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04" h="706">
                <a:moveTo>
                  <a:pt x="255" y="304"/>
                </a:moveTo>
                <a:lnTo>
                  <a:pt x="131" y="304"/>
                </a:lnTo>
                <a:lnTo>
                  <a:pt x="131" y="274"/>
                </a:lnTo>
                <a:lnTo>
                  <a:pt x="255" y="274"/>
                </a:lnTo>
                <a:lnTo>
                  <a:pt x="255" y="304"/>
                </a:lnTo>
                <a:close/>
                <a:moveTo>
                  <a:pt x="255" y="401"/>
                </a:moveTo>
                <a:lnTo>
                  <a:pt x="131" y="401"/>
                </a:lnTo>
                <a:lnTo>
                  <a:pt x="131" y="431"/>
                </a:lnTo>
                <a:lnTo>
                  <a:pt x="255" y="431"/>
                </a:lnTo>
                <a:lnTo>
                  <a:pt x="255" y="401"/>
                </a:lnTo>
                <a:close/>
                <a:moveTo>
                  <a:pt x="131" y="559"/>
                </a:moveTo>
                <a:lnTo>
                  <a:pt x="255" y="559"/>
                </a:lnTo>
                <a:lnTo>
                  <a:pt x="255" y="528"/>
                </a:lnTo>
                <a:lnTo>
                  <a:pt x="131" y="528"/>
                </a:lnTo>
                <a:lnTo>
                  <a:pt x="131" y="559"/>
                </a:lnTo>
                <a:close/>
                <a:moveTo>
                  <a:pt x="430" y="431"/>
                </a:moveTo>
                <a:lnTo>
                  <a:pt x="591" y="431"/>
                </a:lnTo>
                <a:lnTo>
                  <a:pt x="591" y="401"/>
                </a:lnTo>
                <a:lnTo>
                  <a:pt x="430" y="401"/>
                </a:lnTo>
                <a:lnTo>
                  <a:pt x="430" y="431"/>
                </a:lnTo>
                <a:close/>
                <a:moveTo>
                  <a:pt x="430" y="559"/>
                </a:moveTo>
                <a:lnTo>
                  <a:pt x="591" y="559"/>
                </a:lnTo>
                <a:lnTo>
                  <a:pt x="591" y="528"/>
                </a:lnTo>
                <a:lnTo>
                  <a:pt x="430" y="528"/>
                </a:lnTo>
                <a:lnTo>
                  <a:pt x="430" y="559"/>
                </a:lnTo>
                <a:close/>
                <a:moveTo>
                  <a:pt x="323" y="274"/>
                </a:moveTo>
                <a:lnTo>
                  <a:pt x="704" y="274"/>
                </a:lnTo>
                <a:lnTo>
                  <a:pt x="704" y="706"/>
                </a:lnTo>
                <a:lnTo>
                  <a:pt x="323" y="706"/>
                </a:lnTo>
                <a:lnTo>
                  <a:pt x="323" y="274"/>
                </a:lnTo>
                <a:close/>
                <a:moveTo>
                  <a:pt x="353" y="675"/>
                </a:moveTo>
                <a:lnTo>
                  <a:pt x="673" y="675"/>
                </a:lnTo>
                <a:lnTo>
                  <a:pt x="673" y="305"/>
                </a:lnTo>
                <a:lnTo>
                  <a:pt x="353" y="305"/>
                </a:lnTo>
                <a:lnTo>
                  <a:pt x="353" y="675"/>
                </a:lnTo>
                <a:close/>
                <a:moveTo>
                  <a:pt x="430" y="147"/>
                </a:moveTo>
                <a:lnTo>
                  <a:pt x="131" y="147"/>
                </a:lnTo>
                <a:lnTo>
                  <a:pt x="131" y="178"/>
                </a:lnTo>
                <a:lnTo>
                  <a:pt x="430" y="178"/>
                </a:lnTo>
                <a:lnTo>
                  <a:pt x="430" y="147"/>
                </a:lnTo>
                <a:close/>
                <a:moveTo>
                  <a:pt x="704" y="149"/>
                </a:moveTo>
                <a:lnTo>
                  <a:pt x="704" y="225"/>
                </a:lnTo>
                <a:lnTo>
                  <a:pt x="673" y="225"/>
                </a:lnTo>
                <a:lnTo>
                  <a:pt x="673" y="176"/>
                </a:lnTo>
                <a:lnTo>
                  <a:pt x="533" y="176"/>
                </a:lnTo>
                <a:lnTo>
                  <a:pt x="533" y="29"/>
                </a:lnTo>
                <a:lnTo>
                  <a:pt x="29" y="29"/>
                </a:lnTo>
                <a:lnTo>
                  <a:pt x="29" y="675"/>
                </a:lnTo>
                <a:lnTo>
                  <a:pt x="274" y="675"/>
                </a:lnTo>
                <a:lnTo>
                  <a:pt x="274" y="706"/>
                </a:lnTo>
                <a:lnTo>
                  <a:pt x="0" y="706"/>
                </a:lnTo>
                <a:lnTo>
                  <a:pt x="0" y="0"/>
                </a:lnTo>
                <a:lnTo>
                  <a:pt x="554" y="0"/>
                </a:lnTo>
                <a:lnTo>
                  <a:pt x="704" y="149"/>
                </a:lnTo>
                <a:close/>
                <a:moveTo>
                  <a:pt x="563" y="146"/>
                </a:moveTo>
                <a:lnTo>
                  <a:pt x="657" y="146"/>
                </a:lnTo>
                <a:lnTo>
                  <a:pt x="563" y="51"/>
                </a:lnTo>
                <a:lnTo>
                  <a:pt x="563" y="146"/>
                </a:lnTo>
                <a:close/>
              </a:path>
            </a:pathLst>
          </a:custGeom>
          <a:solidFill>
            <a:srgbClr val="525A72"/>
          </a:solidFill>
          <a:ln>
            <a:noFill/>
          </a:ln>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ja-JP" altLang="en-US" sz="700" b="1">
              <a:solidFill>
                <a:schemeClr val="accent1"/>
              </a:solidFill>
            </a:endParaRPr>
          </a:p>
        </p:txBody>
      </p:sp>
      <p:sp>
        <p:nvSpPr>
          <p:cNvPr id="67" name="Freeform 80">
            <a:extLst>
              <a:ext uri="{FF2B5EF4-FFF2-40B4-BE49-F238E27FC236}">
                <a16:creationId xmlns:a16="http://schemas.microsoft.com/office/drawing/2014/main" id="{FB1B7FAF-5117-F1E2-9FA5-D9AA791B491B}"/>
              </a:ext>
            </a:extLst>
          </p:cNvPr>
          <p:cNvSpPr>
            <a:spLocks noChangeAspect="1" noEditPoints="1"/>
          </p:cNvSpPr>
          <p:nvPr/>
        </p:nvSpPr>
        <p:spPr bwMode="auto">
          <a:xfrm>
            <a:off x="7573675" y="3031293"/>
            <a:ext cx="287338" cy="288925"/>
          </a:xfrm>
          <a:custGeom>
            <a:avLst/>
            <a:gdLst>
              <a:gd name="T0" fmla="*/ 527 w 704"/>
              <a:gd name="T1" fmla="*/ 320 h 706"/>
              <a:gd name="T2" fmla="*/ 588 w 704"/>
              <a:gd name="T3" fmla="*/ 259 h 706"/>
              <a:gd name="T4" fmla="*/ 631 w 704"/>
              <a:gd name="T5" fmla="*/ 214 h 706"/>
              <a:gd name="T6" fmla="*/ 506 w 704"/>
              <a:gd name="T7" fmla="*/ 88 h 706"/>
              <a:gd name="T8" fmla="*/ 462 w 704"/>
              <a:gd name="T9" fmla="*/ 131 h 706"/>
              <a:gd name="T10" fmla="*/ 400 w 704"/>
              <a:gd name="T11" fmla="*/ 194 h 706"/>
              <a:gd name="T12" fmla="*/ 87 w 704"/>
              <a:gd name="T13" fmla="*/ 507 h 706"/>
              <a:gd name="T14" fmla="*/ 31 w 704"/>
              <a:gd name="T15" fmla="*/ 691 h 706"/>
              <a:gd name="T16" fmla="*/ 213 w 704"/>
              <a:gd name="T17" fmla="*/ 635 h 706"/>
              <a:gd name="T18" fmla="*/ 527 w 704"/>
              <a:gd name="T19" fmla="*/ 320 h 706"/>
              <a:gd name="T20" fmla="*/ 527 w 704"/>
              <a:gd name="T21" fmla="*/ 320 h 706"/>
              <a:gd name="T22" fmla="*/ 483 w 704"/>
              <a:gd name="T23" fmla="*/ 153 h 706"/>
              <a:gd name="T24" fmla="*/ 506 w 704"/>
              <a:gd name="T25" fmla="*/ 130 h 706"/>
              <a:gd name="T26" fmla="*/ 589 w 704"/>
              <a:gd name="T27" fmla="*/ 214 h 706"/>
              <a:gd name="T28" fmla="*/ 567 w 704"/>
              <a:gd name="T29" fmla="*/ 237 h 706"/>
              <a:gd name="T30" fmla="*/ 540 w 704"/>
              <a:gd name="T31" fmla="*/ 264 h 706"/>
              <a:gd name="T32" fmla="*/ 456 w 704"/>
              <a:gd name="T33" fmla="*/ 179 h 706"/>
              <a:gd name="T34" fmla="*/ 483 w 704"/>
              <a:gd name="T35" fmla="*/ 153 h 706"/>
              <a:gd name="T36" fmla="*/ 400 w 704"/>
              <a:gd name="T37" fmla="*/ 235 h 706"/>
              <a:gd name="T38" fmla="*/ 431 w 704"/>
              <a:gd name="T39" fmla="*/ 267 h 706"/>
              <a:gd name="T40" fmla="*/ 175 w 704"/>
              <a:gd name="T41" fmla="*/ 525 h 706"/>
              <a:gd name="T42" fmla="*/ 130 w 704"/>
              <a:gd name="T43" fmla="*/ 525 h 706"/>
              <a:gd name="T44" fmla="*/ 121 w 704"/>
              <a:gd name="T45" fmla="*/ 516 h 706"/>
              <a:gd name="T46" fmla="*/ 400 w 704"/>
              <a:gd name="T47" fmla="*/ 235 h 706"/>
              <a:gd name="T48" fmla="*/ 76 w 704"/>
              <a:gd name="T49" fmla="*/ 646 h 706"/>
              <a:gd name="T50" fmla="*/ 82 w 704"/>
              <a:gd name="T51" fmla="*/ 625 h 706"/>
              <a:gd name="T52" fmla="*/ 97 w 704"/>
              <a:gd name="T53" fmla="*/ 639 h 706"/>
              <a:gd name="T54" fmla="*/ 76 w 704"/>
              <a:gd name="T55" fmla="*/ 646 h 706"/>
              <a:gd name="T56" fmla="*/ 128 w 704"/>
              <a:gd name="T57" fmla="*/ 629 h 706"/>
              <a:gd name="T58" fmla="*/ 92 w 704"/>
              <a:gd name="T59" fmla="*/ 592 h 706"/>
              <a:gd name="T60" fmla="*/ 106 w 704"/>
              <a:gd name="T61" fmla="*/ 544 h 706"/>
              <a:gd name="T62" fmla="*/ 117 w 704"/>
              <a:gd name="T63" fmla="*/ 554 h 706"/>
              <a:gd name="T64" fmla="*/ 166 w 704"/>
              <a:gd name="T65" fmla="*/ 554 h 706"/>
              <a:gd name="T66" fmla="*/ 166 w 704"/>
              <a:gd name="T67" fmla="*/ 604 h 706"/>
              <a:gd name="T68" fmla="*/ 177 w 704"/>
              <a:gd name="T69" fmla="*/ 614 h 706"/>
              <a:gd name="T70" fmla="*/ 128 w 704"/>
              <a:gd name="T71" fmla="*/ 629 h 706"/>
              <a:gd name="T72" fmla="*/ 205 w 704"/>
              <a:gd name="T73" fmla="*/ 601 h 706"/>
              <a:gd name="T74" fmla="*/ 197 w 704"/>
              <a:gd name="T75" fmla="*/ 592 h 706"/>
              <a:gd name="T76" fmla="*/ 197 w 704"/>
              <a:gd name="T77" fmla="*/ 545 h 706"/>
              <a:gd name="T78" fmla="*/ 452 w 704"/>
              <a:gd name="T79" fmla="*/ 288 h 706"/>
              <a:gd name="T80" fmla="*/ 484 w 704"/>
              <a:gd name="T81" fmla="*/ 320 h 706"/>
              <a:gd name="T82" fmla="*/ 205 w 704"/>
              <a:gd name="T83" fmla="*/ 601 h 706"/>
              <a:gd name="T84" fmla="*/ 505 w 704"/>
              <a:gd name="T85" fmla="*/ 299 h 706"/>
              <a:gd name="T86" fmla="*/ 422 w 704"/>
              <a:gd name="T87" fmla="*/ 214 h 706"/>
              <a:gd name="T88" fmla="*/ 435 w 704"/>
              <a:gd name="T89" fmla="*/ 201 h 706"/>
              <a:gd name="T90" fmla="*/ 519 w 704"/>
              <a:gd name="T91" fmla="*/ 284 h 706"/>
              <a:gd name="T92" fmla="*/ 505 w 704"/>
              <a:gd name="T93" fmla="*/ 299 h 706"/>
              <a:gd name="T94" fmla="*/ 704 w 704"/>
              <a:gd name="T95" fmla="*/ 706 h 706"/>
              <a:gd name="T96" fmla="*/ 243 w 704"/>
              <a:gd name="T97" fmla="*/ 706 h 706"/>
              <a:gd name="T98" fmla="*/ 243 w 704"/>
              <a:gd name="T99" fmla="*/ 675 h 706"/>
              <a:gd name="T100" fmla="*/ 673 w 704"/>
              <a:gd name="T101" fmla="*/ 675 h 706"/>
              <a:gd name="T102" fmla="*/ 673 w 704"/>
              <a:gd name="T103" fmla="*/ 31 h 706"/>
              <a:gd name="T104" fmla="*/ 31 w 704"/>
              <a:gd name="T105" fmla="*/ 31 h 706"/>
              <a:gd name="T106" fmla="*/ 31 w 704"/>
              <a:gd name="T107" fmla="*/ 691 h 706"/>
              <a:gd name="T108" fmla="*/ 0 w 704"/>
              <a:gd name="T109" fmla="*/ 691 h 706"/>
              <a:gd name="T110" fmla="*/ 0 w 704"/>
              <a:gd name="T111" fmla="*/ 0 h 706"/>
              <a:gd name="T112" fmla="*/ 704 w 704"/>
              <a:gd name="T113" fmla="*/ 0 h 706"/>
              <a:gd name="T114" fmla="*/ 704 w 704"/>
              <a:gd name="T115" fmla="*/ 706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04" h="706">
                <a:moveTo>
                  <a:pt x="527" y="320"/>
                </a:moveTo>
                <a:lnTo>
                  <a:pt x="588" y="259"/>
                </a:lnTo>
                <a:lnTo>
                  <a:pt x="631" y="214"/>
                </a:lnTo>
                <a:lnTo>
                  <a:pt x="506" y="88"/>
                </a:lnTo>
                <a:lnTo>
                  <a:pt x="462" y="131"/>
                </a:lnTo>
                <a:lnTo>
                  <a:pt x="400" y="194"/>
                </a:lnTo>
                <a:lnTo>
                  <a:pt x="87" y="507"/>
                </a:lnTo>
                <a:lnTo>
                  <a:pt x="31" y="691"/>
                </a:lnTo>
                <a:lnTo>
                  <a:pt x="213" y="635"/>
                </a:lnTo>
                <a:lnTo>
                  <a:pt x="527" y="320"/>
                </a:lnTo>
                <a:lnTo>
                  <a:pt x="527" y="320"/>
                </a:lnTo>
                <a:close/>
                <a:moveTo>
                  <a:pt x="483" y="153"/>
                </a:moveTo>
                <a:lnTo>
                  <a:pt x="506" y="130"/>
                </a:lnTo>
                <a:lnTo>
                  <a:pt x="589" y="214"/>
                </a:lnTo>
                <a:lnTo>
                  <a:pt x="567" y="237"/>
                </a:lnTo>
                <a:lnTo>
                  <a:pt x="540" y="264"/>
                </a:lnTo>
                <a:lnTo>
                  <a:pt x="456" y="179"/>
                </a:lnTo>
                <a:lnTo>
                  <a:pt x="483" y="153"/>
                </a:lnTo>
                <a:close/>
                <a:moveTo>
                  <a:pt x="400" y="235"/>
                </a:moveTo>
                <a:lnTo>
                  <a:pt x="431" y="267"/>
                </a:lnTo>
                <a:lnTo>
                  <a:pt x="175" y="525"/>
                </a:lnTo>
                <a:lnTo>
                  <a:pt x="130" y="525"/>
                </a:lnTo>
                <a:lnTo>
                  <a:pt x="121" y="516"/>
                </a:lnTo>
                <a:lnTo>
                  <a:pt x="400" y="235"/>
                </a:lnTo>
                <a:close/>
                <a:moveTo>
                  <a:pt x="76" y="646"/>
                </a:moveTo>
                <a:lnTo>
                  <a:pt x="82" y="625"/>
                </a:lnTo>
                <a:lnTo>
                  <a:pt x="97" y="639"/>
                </a:lnTo>
                <a:lnTo>
                  <a:pt x="76" y="646"/>
                </a:lnTo>
                <a:close/>
                <a:moveTo>
                  <a:pt x="128" y="629"/>
                </a:moveTo>
                <a:lnTo>
                  <a:pt x="92" y="592"/>
                </a:lnTo>
                <a:lnTo>
                  <a:pt x="106" y="544"/>
                </a:lnTo>
                <a:lnTo>
                  <a:pt x="117" y="554"/>
                </a:lnTo>
                <a:lnTo>
                  <a:pt x="166" y="554"/>
                </a:lnTo>
                <a:lnTo>
                  <a:pt x="166" y="604"/>
                </a:lnTo>
                <a:lnTo>
                  <a:pt x="177" y="614"/>
                </a:lnTo>
                <a:lnTo>
                  <a:pt x="128" y="629"/>
                </a:lnTo>
                <a:close/>
                <a:moveTo>
                  <a:pt x="205" y="601"/>
                </a:moveTo>
                <a:lnTo>
                  <a:pt x="197" y="592"/>
                </a:lnTo>
                <a:lnTo>
                  <a:pt x="197" y="545"/>
                </a:lnTo>
                <a:lnTo>
                  <a:pt x="452" y="288"/>
                </a:lnTo>
                <a:lnTo>
                  <a:pt x="484" y="320"/>
                </a:lnTo>
                <a:lnTo>
                  <a:pt x="205" y="601"/>
                </a:lnTo>
                <a:close/>
                <a:moveTo>
                  <a:pt x="505" y="299"/>
                </a:moveTo>
                <a:lnTo>
                  <a:pt x="422" y="214"/>
                </a:lnTo>
                <a:lnTo>
                  <a:pt x="435" y="201"/>
                </a:lnTo>
                <a:lnTo>
                  <a:pt x="519" y="284"/>
                </a:lnTo>
                <a:lnTo>
                  <a:pt x="505" y="299"/>
                </a:lnTo>
                <a:close/>
                <a:moveTo>
                  <a:pt x="704" y="706"/>
                </a:moveTo>
                <a:lnTo>
                  <a:pt x="243" y="706"/>
                </a:lnTo>
                <a:lnTo>
                  <a:pt x="243" y="675"/>
                </a:lnTo>
                <a:lnTo>
                  <a:pt x="673" y="675"/>
                </a:lnTo>
                <a:lnTo>
                  <a:pt x="673" y="31"/>
                </a:lnTo>
                <a:lnTo>
                  <a:pt x="31" y="31"/>
                </a:lnTo>
                <a:lnTo>
                  <a:pt x="31" y="691"/>
                </a:lnTo>
                <a:lnTo>
                  <a:pt x="0" y="691"/>
                </a:lnTo>
                <a:lnTo>
                  <a:pt x="0" y="0"/>
                </a:lnTo>
                <a:lnTo>
                  <a:pt x="704" y="0"/>
                </a:lnTo>
                <a:lnTo>
                  <a:pt x="704" y="706"/>
                </a:lnTo>
                <a:close/>
              </a:path>
            </a:pathLst>
          </a:custGeom>
          <a:solidFill>
            <a:srgbClr val="525A72"/>
          </a:solidFill>
          <a:ln>
            <a:noFill/>
          </a:ln>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ja-JP" altLang="en-US" b="1">
              <a:solidFill>
                <a:schemeClr val="accent1"/>
              </a:solidFill>
            </a:endParaRPr>
          </a:p>
        </p:txBody>
      </p:sp>
      <p:sp>
        <p:nvSpPr>
          <p:cNvPr id="3" name="Rectangle 2">
            <a:extLst>
              <a:ext uri="{FF2B5EF4-FFF2-40B4-BE49-F238E27FC236}">
                <a16:creationId xmlns:a16="http://schemas.microsoft.com/office/drawing/2014/main" id="{440F7291-C753-CA86-4346-8BD4520916D2}"/>
              </a:ext>
            </a:extLst>
          </p:cNvPr>
          <p:cNvSpPr/>
          <p:nvPr/>
        </p:nvSpPr>
        <p:spPr>
          <a:xfrm>
            <a:off x="3102014" y="132067"/>
            <a:ext cx="5342192" cy="216216"/>
          </a:xfrm>
          <a:prstGeom prst="rect">
            <a:avLst/>
          </a:prstGeom>
          <a:noFill/>
          <a:ln>
            <a:noFill/>
          </a:ln>
        </p:spPr>
        <p:txBody>
          <a:bodyPr wrap="none" lIns="0" tIns="0" rIns="0" bIns="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buClr>
                <a:srgbClr val="FFFFFF"/>
              </a:buClr>
              <a:buSzPts val="14400"/>
              <a:defRPr/>
            </a:pPr>
            <a:r>
              <a:rPr lang="en-GB" sz="800" kern="0" dirty="0">
                <a:solidFill>
                  <a:srgbClr val="A4A3B2"/>
                </a:solidFill>
                <a:ea typeface="Georgia"/>
                <a:cs typeface="Georgia"/>
                <a:sym typeface="Georgia"/>
              </a:rPr>
              <a:t>3. CIVIL PROTECTION DUTIES, TASKS AND RIGHTS </a:t>
            </a:r>
          </a:p>
        </p:txBody>
      </p:sp>
      <p:grpSp>
        <p:nvGrpSpPr>
          <p:cNvPr id="4" name="Group 3">
            <a:extLst>
              <a:ext uri="{FF2B5EF4-FFF2-40B4-BE49-F238E27FC236}">
                <a16:creationId xmlns:a16="http://schemas.microsoft.com/office/drawing/2014/main" id="{EAC8376D-F7BF-306A-8631-8C9D0496CF26}"/>
              </a:ext>
            </a:extLst>
          </p:cNvPr>
          <p:cNvGrpSpPr/>
          <p:nvPr/>
        </p:nvGrpSpPr>
        <p:grpSpPr>
          <a:xfrm>
            <a:off x="7349471" y="130795"/>
            <a:ext cx="4399626" cy="216216"/>
            <a:chOff x="7793031" y="130795"/>
            <a:chExt cx="3714230" cy="217488"/>
          </a:xfrm>
        </p:grpSpPr>
        <p:sp>
          <p:nvSpPr>
            <p:cNvPr id="5" name="Rectangle 4">
              <a:extLst>
                <a:ext uri="{FF2B5EF4-FFF2-40B4-BE49-F238E27FC236}">
                  <a16:creationId xmlns:a16="http://schemas.microsoft.com/office/drawing/2014/main" id="{769DBD22-66B3-5F85-C882-55BBD2EE0743}"/>
                </a:ext>
              </a:extLst>
            </p:cNvPr>
            <p:cNvSpPr/>
            <p:nvPr/>
          </p:nvSpPr>
          <p:spPr>
            <a:xfrm>
              <a:off x="7793031" y="130795"/>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effectLst/>
                  <a:uLnTx/>
                  <a:uFillTx/>
                  <a:ea typeface="Georgia"/>
                  <a:cs typeface="Georgia"/>
                  <a:sym typeface="Georgia"/>
                </a:rPr>
                <a:t>3</a:t>
              </a:r>
              <a:r>
                <a:rPr lang="en-GB" sz="800" b="1" kern="0" dirty="0">
                  <a:ea typeface="Georgia"/>
                  <a:cs typeface="Georgia"/>
                  <a:sym typeface="Georgia"/>
                </a:rPr>
                <a:t>.1</a:t>
              </a:r>
              <a:endParaRPr kumimoji="0" lang="en-GB" sz="800" b="1" i="0" u="none" strike="noStrike" kern="0" cap="none" spc="0" normalizeH="0" baseline="0" dirty="0">
                <a:ln>
                  <a:noFill/>
                </a:ln>
                <a:effectLst/>
                <a:uLnTx/>
                <a:uFillTx/>
                <a:ea typeface="Georgia"/>
                <a:cs typeface="Georgia"/>
                <a:sym typeface="Georgia"/>
              </a:endParaRPr>
            </a:p>
          </p:txBody>
        </p:sp>
        <p:sp>
          <p:nvSpPr>
            <p:cNvPr id="9" name="Rectangle 8">
              <a:extLst>
                <a:ext uri="{FF2B5EF4-FFF2-40B4-BE49-F238E27FC236}">
                  <a16:creationId xmlns:a16="http://schemas.microsoft.com/office/drawing/2014/main" id="{3DFB1F90-EB51-C623-CF1D-7D584176D3F6}"/>
                </a:ext>
              </a:extLst>
            </p:cNvPr>
            <p:cNvSpPr/>
            <p:nvPr/>
          </p:nvSpPr>
          <p:spPr>
            <a:xfrm>
              <a:off x="11049434" y="130795"/>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solidFill>
                    <a:srgbClr val="A4A3B2"/>
                  </a:solidFill>
                  <a:effectLst/>
                  <a:uLnTx/>
                  <a:uFillTx/>
                  <a:ea typeface="Georgia"/>
                  <a:cs typeface="Georgia"/>
                  <a:sym typeface="Georgia"/>
                </a:rPr>
                <a:t>3</a:t>
              </a:r>
              <a:r>
                <a:rPr lang="en-GB" sz="800" b="1" kern="0" dirty="0">
                  <a:solidFill>
                    <a:srgbClr val="A4A3B2"/>
                  </a:solidFill>
                  <a:ea typeface="Georgia"/>
                  <a:cs typeface="Georgia"/>
                  <a:sym typeface="Georgia"/>
                </a:rPr>
                <a:t>.2</a:t>
              </a:r>
              <a:endParaRPr kumimoji="0" lang="en-GB" sz="800" b="1" i="0" u="none" strike="noStrike" kern="0" cap="none" spc="0" normalizeH="0" baseline="0" dirty="0">
                <a:ln>
                  <a:noFill/>
                </a:ln>
                <a:solidFill>
                  <a:srgbClr val="A4A3B2"/>
                </a:solidFill>
                <a:effectLst/>
                <a:uLnTx/>
                <a:uFillTx/>
                <a:ea typeface="Georgia"/>
                <a:cs typeface="Georgia"/>
                <a:sym typeface="Georgia"/>
              </a:endParaRPr>
            </a:p>
          </p:txBody>
        </p:sp>
        <p:sp>
          <p:nvSpPr>
            <p:cNvPr id="10" name="Rectangle 9">
              <a:extLst>
                <a:ext uri="{FF2B5EF4-FFF2-40B4-BE49-F238E27FC236}">
                  <a16:creationId xmlns:a16="http://schemas.microsoft.com/office/drawing/2014/main" id="{83A55B02-6176-A677-BB78-FD5C615338FD}"/>
                </a:ext>
              </a:extLst>
            </p:cNvPr>
            <p:cNvSpPr/>
            <p:nvPr/>
          </p:nvSpPr>
          <p:spPr>
            <a:xfrm>
              <a:off x="8034858" y="130795"/>
              <a:ext cx="2988749"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effectLst/>
                  <a:uLnTx/>
                  <a:uFillTx/>
                  <a:ea typeface="Georgia"/>
                  <a:cs typeface="Georgia"/>
                  <a:sym typeface="Georgia"/>
                </a:rPr>
                <a:t>Duties, Tasks and Rights of State Authorities, Local Governments, </a:t>
              </a:r>
              <a:br>
                <a:rPr lang="en-GB" sz="800" b="1" i="0" u="none" strike="noStrike" kern="0" cap="none" spc="0" normalizeH="0" dirty="0">
                  <a:ln>
                    <a:noFill/>
                  </a:ln>
                  <a:effectLst/>
                  <a:uLnTx/>
                  <a:uFillTx/>
                  <a:ea typeface="Georgia"/>
                  <a:cs typeface="Georgia"/>
                  <a:sym typeface="Georgia"/>
                </a:rPr>
              </a:br>
              <a:r>
                <a:rPr lang="en-GB" sz="800" b="1" i="0" u="none" strike="noStrike" kern="0" cap="none" spc="0" normalizeH="0" dirty="0">
                  <a:ln>
                    <a:noFill/>
                  </a:ln>
                  <a:effectLst/>
                  <a:uLnTx/>
                  <a:uFillTx/>
                  <a:ea typeface="Georgia"/>
                  <a:cs typeface="Georgia"/>
                  <a:sym typeface="Georgia"/>
                </a:rPr>
                <a:t>Legal and Natural Persons in the Field of Civil Protection</a:t>
              </a:r>
              <a:endParaRPr kumimoji="0" lang="en-GB" sz="800" b="1" i="0" u="none" strike="noStrike" kern="0" cap="none" spc="0" normalizeH="0" baseline="0" dirty="0">
                <a:ln>
                  <a:noFill/>
                </a:ln>
                <a:effectLst/>
                <a:uLnTx/>
                <a:uFillTx/>
                <a:ea typeface="Georgia"/>
                <a:cs typeface="Georgia"/>
                <a:sym typeface="Georgia"/>
              </a:endParaRPr>
            </a:p>
          </p:txBody>
        </p:sp>
        <p:sp>
          <p:nvSpPr>
            <p:cNvPr id="13" name="Rectangle 12">
              <a:extLst>
                <a:ext uri="{FF2B5EF4-FFF2-40B4-BE49-F238E27FC236}">
                  <a16:creationId xmlns:a16="http://schemas.microsoft.com/office/drawing/2014/main" id="{978A2DC4-76F9-D988-E41F-80BFBB8C5A64}"/>
                </a:ext>
              </a:extLst>
            </p:cNvPr>
            <p:cNvSpPr/>
            <p:nvPr/>
          </p:nvSpPr>
          <p:spPr>
            <a:xfrm>
              <a:off x="11291261" y="130795"/>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solidFill>
                    <a:srgbClr val="A4A3B2"/>
                  </a:solidFill>
                  <a:effectLst/>
                  <a:uLnTx/>
                  <a:uFillTx/>
                  <a:ea typeface="Georgia"/>
                  <a:cs typeface="Georgia"/>
                  <a:sym typeface="Georgia"/>
                </a:rPr>
                <a:t>3.3</a:t>
              </a:r>
            </a:p>
          </p:txBody>
        </p:sp>
      </p:grpSp>
      <p:sp>
        <p:nvSpPr>
          <p:cNvPr id="14" name="Rectangle 13">
            <a:extLst>
              <a:ext uri="{FF2B5EF4-FFF2-40B4-BE49-F238E27FC236}">
                <a16:creationId xmlns:a16="http://schemas.microsoft.com/office/drawing/2014/main" id="{A2AE91F5-D4A2-5CFA-06AA-A1FF5E788D7B}"/>
              </a:ext>
            </a:extLst>
          </p:cNvPr>
          <p:cNvSpPr/>
          <p:nvPr/>
        </p:nvSpPr>
        <p:spPr>
          <a:xfrm>
            <a:off x="0" y="538527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17" name="Freeform 50">
            <a:extLst>
              <a:ext uri="{FF2B5EF4-FFF2-40B4-BE49-F238E27FC236}">
                <a16:creationId xmlns:a16="http://schemas.microsoft.com/office/drawing/2014/main" id="{E267ED38-D3E5-7B17-8E64-CBFA32793C42}"/>
              </a:ext>
            </a:extLst>
          </p:cNvPr>
          <p:cNvSpPr>
            <a:spLocks noChangeAspect="1"/>
          </p:cNvSpPr>
          <p:nvPr/>
        </p:nvSpPr>
        <p:spPr bwMode="auto">
          <a:xfrm>
            <a:off x="448735" y="563778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US" sz="983"/>
          </a:p>
        </p:txBody>
      </p:sp>
      <p:sp>
        <p:nvSpPr>
          <p:cNvPr id="18" name="Google Shape;2685;p25">
            <a:extLst>
              <a:ext uri="{FF2B5EF4-FFF2-40B4-BE49-F238E27FC236}">
                <a16:creationId xmlns:a16="http://schemas.microsoft.com/office/drawing/2014/main" id="{EC1E59FC-8D68-5209-F521-98C8D6D5FAE0}"/>
              </a:ext>
            </a:extLst>
          </p:cNvPr>
          <p:cNvSpPr txBox="1"/>
          <p:nvPr/>
        </p:nvSpPr>
        <p:spPr>
          <a:xfrm>
            <a:off x="874395" y="5627047"/>
            <a:ext cx="1624965" cy="304699"/>
          </a:xfrm>
          <a:prstGeom prst="rect">
            <a:avLst/>
          </a:prstGeom>
          <a:noFill/>
          <a:ln>
            <a:noFill/>
          </a:ln>
        </p:spPr>
        <p:txBody>
          <a:bodyPr spcFirstLastPara="1" wrap="square" lIns="0" tIns="0" rIns="72000" bIns="0" rtlCol="0" anchor="ctr" anchorCtr="0">
            <a:spAutoFit/>
          </a:bodyPr>
          <a:lstStyle/>
          <a:p>
            <a:pPr marR="0" lvl="0" algn="l" rtl="0">
              <a:lnSpc>
                <a:spcPct val="90000"/>
              </a:lnSpc>
              <a:spcBef>
                <a:spcPts val="0"/>
              </a:spcBef>
              <a:spcAft>
                <a:spcPts val="0"/>
              </a:spcAft>
              <a:buClr>
                <a:srgbClr val="FFFFFF"/>
              </a:buClr>
              <a:buSzPts val="960"/>
            </a:pPr>
            <a:r>
              <a:rPr lang="en-US" sz="1100" dirty="0">
                <a:latin typeface="Arial"/>
                <a:ea typeface="Arial"/>
                <a:cs typeface="Arial"/>
                <a:sym typeface="Arial"/>
                <a:hlinkClick r:id="rId3">
                  <a:extLst>
                    <a:ext uri="{A12FA001-AC4F-418D-AE19-62706E023703}">
                      <ahyp:hlinkClr xmlns:ahyp="http://schemas.microsoft.com/office/drawing/2018/hyperlinkcolor" val="tx"/>
                    </a:ext>
                  </a:extLst>
                </a:hlinkClick>
              </a:rPr>
              <a:t>On the State Civil Protection Plan</a:t>
            </a:r>
            <a:endParaRPr lang="en-GB" sz="1100" dirty="0">
              <a:latin typeface="Arial"/>
              <a:ea typeface="Arial"/>
              <a:cs typeface="Arial"/>
              <a:sym typeface="Arial"/>
            </a:endParaRPr>
          </a:p>
        </p:txBody>
      </p:sp>
      <p:sp>
        <p:nvSpPr>
          <p:cNvPr id="19" name="Rectangle 18">
            <a:extLst>
              <a:ext uri="{FF2B5EF4-FFF2-40B4-BE49-F238E27FC236}">
                <a16:creationId xmlns:a16="http://schemas.microsoft.com/office/drawing/2014/main" id="{810EBF04-9D4A-00D1-B47C-9501F25997C4}"/>
              </a:ext>
            </a:extLst>
          </p:cNvPr>
          <p:cNvSpPr/>
          <p:nvPr/>
        </p:nvSpPr>
        <p:spPr>
          <a:xfrm>
            <a:off x="0" y="4396153"/>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2" name="Freeform 50">
            <a:extLst>
              <a:ext uri="{FF2B5EF4-FFF2-40B4-BE49-F238E27FC236}">
                <a16:creationId xmlns:a16="http://schemas.microsoft.com/office/drawing/2014/main" id="{9109F4C6-9FFE-431C-6DFB-062DAC26F0F8}"/>
              </a:ext>
            </a:extLst>
          </p:cNvPr>
          <p:cNvSpPr>
            <a:spLocks noChangeAspect="1"/>
          </p:cNvSpPr>
          <p:nvPr/>
        </p:nvSpPr>
        <p:spPr bwMode="auto">
          <a:xfrm>
            <a:off x="448735" y="464866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US" sz="983"/>
          </a:p>
        </p:txBody>
      </p:sp>
      <p:sp>
        <p:nvSpPr>
          <p:cNvPr id="23" name="Google Shape;2685;p25">
            <a:extLst>
              <a:ext uri="{FF2B5EF4-FFF2-40B4-BE49-F238E27FC236}">
                <a16:creationId xmlns:a16="http://schemas.microsoft.com/office/drawing/2014/main" id="{865FC3D1-52B8-FDC6-A8A3-122DF3708E0D}"/>
              </a:ext>
            </a:extLst>
          </p:cNvPr>
          <p:cNvSpPr txBox="1"/>
          <p:nvPr/>
        </p:nvSpPr>
        <p:spPr>
          <a:xfrm>
            <a:off x="874395" y="4561747"/>
            <a:ext cx="1624965" cy="457048"/>
          </a:xfrm>
          <a:prstGeom prst="rect">
            <a:avLst/>
          </a:prstGeom>
          <a:noFill/>
          <a:ln>
            <a:noFill/>
          </a:ln>
        </p:spPr>
        <p:txBody>
          <a:bodyPr spcFirstLastPara="1" wrap="square" lIns="0" tIns="0" rIns="72000" bIns="0" rtlCol="0" anchor="ctr" anchorCtr="0">
            <a:spAutoFit/>
          </a:bodyPr>
          <a:lstStyle/>
          <a:p>
            <a:pPr marR="0" lvl="0" algn="l" rtl="0">
              <a:lnSpc>
                <a:spcPct val="90000"/>
              </a:lnSpc>
              <a:spcBef>
                <a:spcPts val="0"/>
              </a:spcBef>
              <a:spcAft>
                <a:spcPts val="0"/>
              </a:spcAft>
              <a:buClr>
                <a:srgbClr val="FFFFFF"/>
              </a:buClr>
              <a:buSzPts val="960"/>
            </a:pPr>
            <a:r>
              <a:rPr lang="en-US" sz="1100" dirty="0">
                <a:latin typeface="Arial"/>
                <a:ea typeface="Arial"/>
                <a:cs typeface="Arial"/>
                <a:sym typeface="Arial"/>
                <a:hlinkClick r:id="rId4">
                  <a:extLst>
                    <a:ext uri="{A12FA001-AC4F-418D-AE19-62706E023703}">
                      <ahyp:hlinkClr xmlns:ahyp="http://schemas.microsoft.com/office/drawing/2018/hyperlinkcolor" val="tx"/>
                    </a:ext>
                  </a:extLst>
                </a:hlinkClick>
              </a:rPr>
              <a:t>Civil Protection and Disaster Management Law</a:t>
            </a:r>
            <a:endParaRPr lang="en-GB" sz="1100" dirty="0">
              <a:latin typeface="Arial"/>
              <a:ea typeface="Arial"/>
              <a:cs typeface="Arial"/>
              <a:sym typeface="Arial"/>
            </a:endParaRPr>
          </a:p>
        </p:txBody>
      </p:sp>
    </p:spTree>
    <p:extLst>
      <p:ext uri="{BB962C8B-B14F-4D97-AF65-F5344CB8AC3E}">
        <p14:creationId xmlns:p14="http://schemas.microsoft.com/office/powerpoint/2010/main" val="37364239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Google Shape;118;p22">
            <a:extLst>
              <a:ext uri="{FF2B5EF4-FFF2-40B4-BE49-F238E27FC236}">
                <a16:creationId xmlns:a16="http://schemas.microsoft.com/office/drawing/2014/main" id="{26B2530E-EBB7-2379-8299-0668BEBD95AA}"/>
              </a:ext>
            </a:extLst>
          </p:cNvPr>
          <p:cNvSpPr txBox="1"/>
          <p:nvPr/>
        </p:nvSpPr>
        <p:spPr>
          <a:xfrm>
            <a:off x="3102014" y="1819275"/>
            <a:ext cx="8647113" cy="432000"/>
          </a:xfrm>
          <a:prstGeom prst="rect">
            <a:avLst/>
          </a:prstGeom>
          <a:solidFill>
            <a:srgbClr val="CFD6E8"/>
          </a:solidFill>
          <a:ln>
            <a:noFill/>
          </a:ln>
        </p:spPr>
        <p:txBody>
          <a:bodyPr spcFirstLastPara="1" wrap="square" lIns="72000" tIns="72000" rIns="72000" bIns="72000" rtlCol="0" anchor="ctr" anchorCtr="0">
            <a:noAutofit/>
          </a:bodyPr>
          <a:lstStyle/>
          <a:p>
            <a:pPr rtl="0"/>
            <a:r>
              <a:rPr lang="lv-LV" sz="1400" b="1" dirty="0" err="1"/>
              <a:t>Duties</a:t>
            </a:r>
            <a:endParaRPr lang="en-gb" sz="1400" b="1" dirty="0"/>
          </a:p>
        </p:txBody>
      </p:sp>
      <p:sp>
        <p:nvSpPr>
          <p:cNvPr id="53" name="Google Shape;118;p22">
            <a:extLst>
              <a:ext uri="{FF2B5EF4-FFF2-40B4-BE49-F238E27FC236}">
                <a16:creationId xmlns:a16="http://schemas.microsoft.com/office/drawing/2014/main" id="{17CA2C4D-C8C2-1F26-5C43-7F616A6047D3}"/>
              </a:ext>
            </a:extLst>
          </p:cNvPr>
          <p:cNvSpPr txBox="1"/>
          <p:nvPr/>
        </p:nvSpPr>
        <p:spPr>
          <a:xfrm>
            <a:off x="11317127" y="1819275"/>
            <a:ext cx="432000" cy="432000"/>
          </a:xfrm>
          <a:prstGeom prst="rect">
            <a:avLst/>
          </a:prstGeom>
          <a:solidFill>
            <a:srgbClr val="CFD6E8"/>
          </a:solidFill>
          <a:ln>
            <a:noFill/>
          </a:ln>
        </p:spPr>
        <p:txBody>
          <a:bodyPr spcFirstLastPara="1" wrap="square" lIns="72000" tIns="72000" rIns="72000" bIns="72000" rtlCol="0" anchor="ctr" anchorCtr="0">
            <a:noAutofit/>
          </a:bodyPr>
          <a:lstStyle/>
          <a:p>
            <a:pPr rtl="0"/>
            <a:endParaRPr sz="1400" b="1">
              <a:solidFill>
                <a:schemeClr val="lt1"/>
              </a:solidFill>
            </a:endParaRPr>
          </a:p>
        </p:txBody>
      </p:sp>
      <p:pic>
        <p:nvPicPr>
          <p:cNvPr id="29" name="Graphic 28">
            <a:extLst>
              <a:ext uri="{FF2B5EF4-FFF2-40B4-BE49-F238E27FC236}">
                <a16:creationId xmlns:a16="http://schemas.microsoft.com/office/drawing/2014/main" id="{1221E770-078C-ED3C-FD14-5015CB9B70A8}"/>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1388202" y="1891275"/>
            <a:ext cx="288925" cy="288925"/>
          </a:xfrm>
          <a:prstGeom prst="rect">
            <a:avLst/>
          </a:prstGeom>
        </p:spPr>
      </p:pic>
      <p:sp>
        <p:nvSpPr>
          <p:cNvPr id="5" name="Rectangle 4">
            <a:extLst>
              <a:ext uri="{FF2B5EF4-FFF2-40B4-BE49-F238E27FC236}">
                <a16:creationId xmlns:a16="http://schemas.microsoft.com/office/drawing/2014/main" id="{7E6AC71F-73D0-9458-2D9D-7ECE2D5A5858}"/>
              </a:ext>
            </a:extLst>
          </p:cNvPr>
          <p:cNvSpPr/>
          <p:nvPr/>
        </p:nvSpPr>
        <p:spPr>
          <a:xfrm>
            <a:off x="0" y="1809614"/>
            <a:ext cx="2754313" cy="5048385"/>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rtlCol="0">
            <a:normAutofit/>
          </a:bodyPr>
          <a:lstStyle/>
          <a:p>
            <a:pPr rtl="0"/>
            <a:r>
              <a:rPr lang="lv-LV" dirty="0" err="1"/>
              <a:t>Duties</a:t>
            </a:r>
            <a:r>
              <a:rPr lang="en-gb" dirty="0"/>
              <a:t> and </a:t>
            </a:r>
            <a:r>
              <a:rPr lang="lv-LV" dirty="0"/>
              <a:t>R</a:t>
            </a:r>
            <a:r>
              <a:rPr lang="en-gb" dirty="0" err="1"/>
              <a:t>ights</a:t>
            </a:r>
            <a:r>
              <a:rPr lang="en-gb" dirty="0"/>
              <a:t> of </a:t>
            </a:r>
            <a:r>
              <a:rPr lang="lv-LV" dirty="0"/>
              <a:t>N</a:t>
            </a:r>
            <a:r>
              <a:rPr lang="en-gb" dirty="0" err="1"/>
              <a:t>atural</a:t>
            </a:r>
            <a:r>
              <a:rPr lang="en-gb" dirty="0"/>
              <a:t> </a:t>
            </a:r>
            <a:r>
              <a:rPr lang="lv-LV" dirty="0"/>
              <a:t>P</a:t>
            </a:r>
            <a:r>
              <a:rPr lang="en-gb" dirty="0" err="1"/>
              <a:t>ersons</a:t>
            </a:r>
            <a:r>
              <a:rPr lang="en-gb" dirty="0"/>
              <a:t> in </a:t>
            </a:r>
            <a:r>
              <a:rPr lang="lv-LV" dirty="0"/>
              <a:t>C</a:t>
            </a:r>
            <a:r>
              <a:rPr lang="en-gb" dirty="0" err="1"/>
              <a:t>ivil</a:t>
            </a:r>
            <a:r>
              <a:rPr lang="en-gb" dirty="0"/>
              <a:t> </a:t>
            </a:r>
            <a:r>
              <a:rPr lang="lv-LV" dirty="0"/>
              <a:t>P</a:t>
            </a:r>
            <a:r>
              <a:rPr lang="en-gb" dirty="0" err="1"/>
              <a:t>rotection</a:t>
            </a:r>
            <a:r>
              <a:rPr lang="en-gb" dirty="0"/>
              <a:t> and </a:t>
            </a:r>
            <a:r>
              <a:rPr lang="lv-LV" dirty="0"/>
              <a:t>D</a:t>
            </a:r>
            <a:r>
              <a:rPr lang="en-gb" dirty="0" err="1"/>
              <a:t>isaster</a:t>
            </a:r>
            <a:r>
              <a:rPr lang="en-gb" dirty="0"/>
              <a:t> </a:t>
            </a:r>
            <a:r>
              <a:rPr lang="lv-LV" dirty="0"/>
              <a:t>M</a:t>
            </a:r>
            <a:r>
              <a:rPr lang="en-gb" dirty="0" err="1"/>
              <a:t>anagement</a:t>
            </a:r>
            <a:endParaRPr lang="en-US" dirty="0"/>
          </a:p>
        </p:txBody>
      </p:sp>
      <p:sp>
        <p:nvSpPr>
          <p:cNvPr id="54" name="Google Shape;118;p22">
            <a:extLst>
              <a:ext uri="{FF2B5EF4-FFF2-40B4-BE49-F238E27FC236}">
                <a16:creationId xmlns:a16="http://schemas.microsoft.com/office/drawing/2014/main" id="{630A05E3-7D7E-CF83-8ACB-8C58115BF7DE}"/>
              </a:ext>
            </a:extLst>
          </p:cNvPr>
          <p:cNvSpPr txBox="1"/>
          <p:nvPr/>
        </p:nvSpPr>
        <p:spPr>
          <a:xfrm>
            <a:off x="11245126" y="1819275"/>
            <a:ext cx="72000" cy="432000"/>
          </a:xfrm>
          <a:prstGeom prst="rect">
            <a:avLst/>
          </a:prstGeom>
          <a:solidFill>
            <a:schemeClr val="accent6"/>
          </a:solidFill>
          <a:ln>
            <a:noFill/>
          </a:ln>
        </p:spPr>
        <p:txBody>
          <a:bodyPr spcFirstLastPara="1" wrap="square" lIns="72000" tIns="72000" rIns="72000" bIns="72000" rtlCol="0" anchor="ctr" anchorCtr="0">
            <a:noAutofit/>
          </a:bodyPr>
          <a:lstStyle/>
          <a:p>
            <a:pPr rtl="0"/>
            <a:endParaRPr sz="1400" b="1">
              <a:solidFill>
                <a:schemeClr val="lt1"/>
              </a:solidFill>
            </a:endParaRPr>
          </a:p>
        </p:txBody>
      </p:sp>
      <p:sp>
        <p:nvSpPr>
          <p:cNvPr id="6" name="Slide Number Placeholder 4">
            <a:extLst>
              <a:ext uri="{FF2B5EF4-FFF2-40B4-BE49-F238E27FC236}">
                <a16:creationId xmlns:a16="http://schemas.microsoft.com/office/drawing/2014/main" id="{DD25EBA8-21AE-93E9-DF5B-017A8CAB1CAF}"/>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en-GB" smtClean="0"/>
              <a:pPr/>
              <a:t>21</a:t>
            </a:fld>
            <a:endParaRPr lang="en-GB"/>
          </a:p>
        </p:txBody>
      </p:sp>
      <p:grpSp>
        <p:nvGrpSpPr>
          <p:cNvPr id="12" name="Group 11">
            <a:extLst>
              <a:ext uri="{FF2B5EF4-FFF2-40B4-BE49-F238E27FC236}">
                <a16:creationId xmlns:a16="http://schemas.microsoft.com/office/drawing/2014/main" id="{2A8DB355-51C6-C8A4-EF85-CA80A8421890}"/>
              </a:ext>
            </a:extLst>
          </p:cNvPr>
          <p:cNvGrpSpPr/>
          <p:nvPr/>
        </p:nvGrpSpPr>
        <p:grpSpPr>
          <a:xfrm>
            <a:off x="3102014" y="2365375"/>
            <a:ext cx="8647113" cy="432000"/>
            <a:chOff x="3102014" y="2365375"/>
            <a:chExt cx="8647113" cy="432000"/>
          </a:xfrm>
        </p:grpSpPr>
        <p:sp>
          <p:nvSpPr>
            <p:cNvPr id="14" name="Google Shape;112;p22">
              <a:extLst>
                <a:ext uri="{FF2B5EF4-FFF2-40B4-BE49-F238E27FC236}">
                  <a16:creationId xmlns:a16="http://schemas.microsoft.com/office/drawing/2014/main" id="{37C5F33C-4C7A-6518-5ADF-2DCAB2EB87C5}"/>
                </a:ext>
              </a:extLst>
            </p:cNvPr>
            <p:cNvSpPr/>
            <p:nvPr/>
          </p:nvSpPr>
          <p:spPr>
            <a:xfrm>
              <a:off x="3102014" y="2365375"/>
              <a:ext cx="8647113" cy="432000"/>
            </a:xfrm>
            <a:prstGeom prst="rect">
              <a:avLst/>
            </a:prstGeom>
            <a:solidFill>
              <a:schemeClr val="bg1">
                <a:lumMod val="95000"/>
              </a:schemeClr>
            </a:solidFill>
            <a:ln>
              <a:noFill/>
            </a:ln>
          </p:spPr>
          <p:txBody>
            <a:bodyPr spcFirstLastPara="1" wrap="square" lIns="360000" tIns="72000" rIns="72000" bIns="72000" rtlCol="0" anchor="ctr" anchorCtr="0">
              <a:noAutofit/>
            </a:bodyPr>
            <a:lstStyle/>
            <a:p>
              <a:pPr rtl="0"/>
              <a:r>
                <a:rPr lang="lv-LV" sz="1100" dirty="0"/>
                <a:t>To</a:t>
              </a:r>
              <a:r>
                <a:rPr lang="en-US" sz="1100" dirty="0"/>
                <a:t> ensure the </a:t>
              </a:r>
              <a:r>
                <a:rPr lang="en-US" sz="1100" b="1" dirty="0"/>
                <a:t>maintenance and exploitation </a:t>
              </a:r>
              <a:r>
                <a:rPr lang="en-US" sz="1100" dirty="0"/>
                <a:t>of the property at the disposal or under the ownership thereof in a way to prevent harm to the safety of people, the environment and property</a:t>
              </a:r>
              <a:endParaRPr lang="en-gb" sz="1100" dirty="0"/>
            </a:p>
          </p:txBody>
        </p:sp>
        <p:sp>
          <p:nvSpPr>
            <p:cNvPr id="15" name="Freeform 68">
              <a:extLst>
                <a:ext uri="{FF2B5EF4-FFF2-40B4-BE49-F238E27FC236}">
                  <a16:creationId xmlns:a16="http://schemas.microsoft.com/office/drawing/2014/main" id="{1D3827A9-3E8C-B40E-D860-1E79B2FE6BD1}"/>
                </a:ext>
              </a:extLst>
            </p:cNvPr>
            <p:cNvSpPr>
              <a:spLocks noChangeAspect="1" noEditPoints="1"/>
            </p:cNvSpPr>
            <p:nvPr/>
          </p:nvSpPr>
          <p:spPr bwMode="auto">
            <a:xfrm>
              <a:off x="3185487" y="2476672"/>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rtlCol="0" anchor="ctr" anchorCtr="0" compatLnSpc="1">
              <a:prstTxWarp prst="textNoShape">
                <a:avLst/>
              </a:prstTxWarp>
            </a:bodyPr>
            <a:lstStyle/>
            <a:p>
              <a:pPr rtl="0"/>
              <a:endParaRPr lang="en-US" sz="1000"/>
            </a:p>
          </p:txBody>
        </p:sp>
      </p:grpSp>
      <p:grpSp>
        <p:nvGrpSpPr>
          <p:cNvPr id="44" name="Group 43">
            <a:extLst>
              <a:ext uri="{FF2B5EF4-FFF2-40B4-BE49-F238E27FC236}">
                <a16:creationId xmlns:a16="http://schemas.microsoft.com/office/drawing/2014/main" id="{4A295B48-A5CE-8D9A-357D-216E5E9DB9D9}"/>
              </a:ext>
            </a:extLst>
          </p:cNvPr>
          <p:cNvGrpSpPr/>
          <p:nvPr/>
        </p:nvGrpSpPr>
        <p:grpSpPr>
          <a:xfrm>
            <a:off x="3102014" y="2911544"/>
            <a:ext cx="8647113" cy="432000"/>
            <a:chOff x="3102014" y="2365375"/>
            <a:chExt cx="8647113" cy="432000"/>
          </a:xfrm>
        </p:grpSpPr>
        <p:sp>
          <p:nvSpPr>
            <p:cNvPr id="45" name="Google Shape;112;p22">
              <a:extLst>
                <a:ext uri="{FF2B5EF4-FFF2-40B4-BE49-F238E27FC236}">
                  <a16:creationId xmlns:a16="http://schemas.microsoft.com/office/drawing/2014/main" id="{4E81089F-1675-958D-40C9-7BFBBD5C1A40}"/>
                </a:ext>
              </a:extLst>
            </p:cNvPr>
            <p:cNvSpPr/>
            <p:nvPr/>
          </p:nvSpPr>
          <p:spPr>
            <a:xfrm>
              <a:off x="3102014" y="2365375"/>
              <a:ext cx="8647113" cy="432000"/>
            </a:xfrm>
            <a:prstGeom prst="rect">
              <a:avLst/>
            </a:prstGeom>
            <a:solidFill>
              <a:schemeClr val="bg1">
                <a:lumMod val="95000"/>
              </a:schemeClr>
            </a:solidFill>
            <a:ln>
              <a:noFill/>
            </a:ln>
          </p:spPr>
          <p:txBody>
            <a:bodyPr spcFirstLastPara="1" wrap="square" lIns="360000" tIns="72000" rIns="72000" bIns="72000" rtlCol="0" anchor="ctr" anchorCtr="0">
              <a:noAutofit/>
            </a:bodyPr>
            <a:lstStyle/>
            <a:p>
              <a:pPr rtl="0"/>
              <a:r>
                <a:rPr lang="lv-LV" sz="1100" dirty="0"/>
                <a:t>T</a:t>
              </a:r>
              <a:r>
                <a:rPr lang="en-US" sz="1100" dirty="0"/>
                <a:t>o </a:t>
              </a:r>
              <a:r>
                <a:rPr lang="en-US" sz="1100" b="1" dirty="0"/>
                <a:t>notify immediately the relevant State or local government authorities </a:t>
              </a:r>
              <a:r>
                <a:rPr lang="en-US" sz="1100" dirty="0"/>
                <a:t>regarding a disaster or threats </a:t>
              </a:r>
              <a:r>
                <a:rPr lang="en-US" sz="1100" dirty="0" err="1"/>
                <a:t>thereo</a:t>
              </a:r>
              <a:r>
                <a:rPr lang="lv-LV" sz="1100" dirty="0"/>
                <a:t>f</a:t>
              </a:r>
              <a:endParaRPr lang="lv-lv" sz="1100" dirty="0"/>
            </a:p>
          </p:txBody>
        </p:sp>
        <p:sp>
          <p:nvSpPr>
            <p:cNvPr id="46" name="Freeform 68">
              <a:extLst>
                <a:ext uri="{FF2B5EF4-FFF2-40B4-BE49-F238E27FC236}">
                  <a16:creationId xmlns:a16="http://schemas.microsoft.com/office/drawing/2014/main" id="{14B3CD81-697E-F411-F3B2-F6882ACA5AF2}"/>
                </a:ext>
              </a:extLst>
            </p:cNvPr>
            <p:cNvSpPr>
              <a:spLocks noChangeAspect="1" noEditPoints="1"/>
            </p:cNvSpPr>
            <p:nvPr/>
          </p:nvSpPr>
          <p:spPr bwMode="auto">
            <a:xfrm>
              <a:off x="3185487" y="2476672"/>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rtlCol="0" anchor="ctr" anchorCtr="0" compatLnSpc="1">
              <a:prstTxWarp prst="textNoShape">
                <a:avLst/>
              </a:prstTxWarp>
            </a:bodyPr>
            <a:lstStyle/>
            <a:p>
              <a:pPr rtl="0"/>
              <a:endParaRPr lang="en-US" sz="1000"/>
            </a:p>
          </p:txBody>
        </p:sp>
      </p:grpSp>
      <p:grpSp>
        <p:nvGrpSpPr>
          <p:cNvPr id="48" name="Group 47">
            <a:extLst>
              <a:ext uri="{FF2B5EF4-FFF2-40B4-BE49-F238E27FC236}">
                <a16:creationId xmlns:a16="http://schemas.microsoft.com/office/drawing/2014/main" id="{DE06F618-26FC-561E-5708-E87F904A9577}"/>
              </a:ext>
            </a:extLst>
          </p:cNvPr>
          <p:cNvGrpSpPr/>
          <p:nvPr/>
        </p:nvGrpSpPr>
        <p:grpSpPr>
          <a:xfrm>
            <a:off x="3101975" y="3458976"/>
            <a:ext cx="8647113" cy="432000"/>
            <a:chOff x="3102014" y="2365375"/>
            <a:chExt cx="8647113" cy="432000"/>
          </a:xfrm>
        </p:grpSpPr>
        <p:sp>
          <p:nvSpPr>
            <p:cNvPr id="49" name="Google Shape;112;p22">
              <a:extLst>
                <a:ext uri="{FF2B5EF4-FFF2-40B4-BE49-F238E27FC236}">
                  <a16:creationId xmlns:a16="http://schemas.microsoft.com/office/drawing/2014/main" id="{AA14B611-FB7D-AD59-32A5-DD7728890BF4}"/>
                </a:ext>
              </a:extLst>
            </p:cNvPr>
            <p:cNvSpPr/>
            <p:nvPr/>
          </p:nvSpPr>
          <p:spPr>
            <a:xfrm>
              <a:off x="3102014" y="2365375"/>
              <a:ext cx="8647113" cy="432000"/>
            </a:xfrm>
            <a:prstGeom prst="rect">
              <a:avLst/>
            </a:prstGeom>
            <a:solidFill>
              <a:schemeClr val="bg1">
                <a:lumMod val="95000"/>
              </a:schemeClr>
            </a:solidFill>
            <a:ln>
              <a:noFill/>
            </a:ln>
          </p:spPr>
          <p:txBody>
            <a:bodyPr spcFirstLastPara="1" wrap="square" lIns="360000" tIns="72000" rIns="72000" bIns="72000" rtlCol="0" anchor="ctr" anchorCtr="0">
              <a:noAutofit/>
            </a:bodyPr>
            <a:lstStyle/>
            <a:p>
              <a:pPr rtl="0"/>
              <a:r>
                <a:rPr lang="lv-LV" sz="1100" dirty="0"/>
                <a:t>I</a:t>
              </a:r>
              <a:r>
                <a:rPr lang="en-US" sz="1100" dirty="0"/>
                <a:t>n case of a disaster or threats thereof, to </a:t>
              </a:r>
              <a:r>
                <a:rPr lang="en-US" sz="1100" b="1" dirty="0"/>
                <a:t>act in accordance with the information provided by the responsible State or local government authorities</a:t>
              </a:r>
              <a:r>
                <a:rPr lang="en-US" sz="1100" dirty="0"/>
                <a:t> and instructions given by the officials thereof</a:t>
              </a:r>
              <a:endParaRPr lang="en-gb" sz="1100" dirty="0"/>
            </a:p>
          </p:txBody>
        </p:sp>
        <p:sp>
          <p:nvSpPr>
            <p:cNvPr id="51" name="Freeform 68">
              <a:extLst>
                <a:ext uri="{FF2B5EF4-FFF2-40B4-BE49-F238E27FC236}">
                  <a16:creationId xmlns:a16="http://schemas.microsoft.com/office/drawing/2014/main" id="{6F7D9367-B20C-113D-6BB2-78125DB74584}"/>
                </a:ext>
              </a:extLst>
            </p:cNvPr>
            <p:cNvSpPr>
              <a:spLocks noChangeAspect="1" noEditPoints="1"/>
            </p:cNvSpPr>
            <p:nvPr/>
          </p:nvSpPr>
          <p:spPr bwMode="auto">
            <a:xfrm>
              <a:off x="3185487" y="2476672"/>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rtlCol="0" anchor="ctr" anchorCtr="0" compatLnSpc="1">
              <a:prstTxWarp prst="textNoShape">
                <a:avLst/>
              </a:prstTxWarp>
            </a:bodyPr>
            <a:lstStyle/>
            <a:p>
              <a:pPr rtl="0"/>
              <a:endParaRPr lang="en-US" sz="1000"/>
            </a:p>
          </p:txBody>
        </p:sp>
      </p:grpSp>
      <p:grpSp>
        <p:nvGrpSpPr>
          <p:cNvPr id="55" name="Group 54">
            <a:extLst>
              <a:ext uri="{FF2B5EF4-FFF2-40B4-BE49-F238E27FC236}">
                <a16:creationId xmlns:a16="http://schemas.microsoft.com/office/drawing/2014/main" id="{E00ACFF8-A284-4A6F-D8D0-2337BA527947}"/>
              </a:ext>
            </a:extLst>
          </p:cNvPr>
          <p:cNvGrpSpPr/>
          <p:nvPr/>
        </p:nvGrpSpPr>
        <p:grpSpPr>
          <a:xfrm>
            <a:off x="3119521" y="4008019"/>
            <a:ext cx="8647113" cy="432000"/>
            <a:chOff x="3102014" y="2365375"/>
            <a:chExt cx="8647113" cy="432000"/>
          </a:xfrm>
        </p:grpSpPr>
        <p:sp>
          <p:nvSpPr>
            <p:cNvPr id="56" name="Google Shape;112;p22">
              <a:extLst>
                <a:ext uri="{FF2B5EF4-FFF2-40B4-BE49-F238E27FC236}">
                  <a16:creationId xmlns:a16="http://schemas.microsoft.com/office/drawing/2014/main" id="{DB73B8D4-5EA8-486E-8372-605D82A7D469}"/>
                </a:ext>
              </a:extLst>
            </p:cNvPr>
            <p:cNvSpPr/>
            <p:nvPr/>
          </p:nvSpPr>
          <p:spPr>
            <a:xfrm>
              <a:off x="3102014" y="2365375"/>
              <a:ext cx="8647113" cy="432000"/>
            </a:xfrm>
            <a:prstGeom prst="rect">
              <a:avLst/>
            </a:prstGeom>
            <a:solidFill>
              <a:schemeClr val="bg1">
                <a:lumMod val="95000"/>
              </a:schemeClr>
            </a:solidFill>
            <a:ln>
              <a:noFill/>
            </a:ln>
          </p:spPr>
          <p:txBody>
            <a:bodyPr spcFirstLastPara="1" wrap="square" lIns="360000" tIns="72000" rIns="72000" bIns="72000" rtlCol="0" anchor="ctr" anchorCtr="0">
              <a:noAutofit/>
            </a:bodyPr>
            <a:lstStyle/>
            <a:p>
              <a:pPr rtl="0"/>
              <a:r>
                <a:rPr lang="lv-LV" sz="1100" dirty="0"/>
                <a:t>T</a:t>
              </a:r>
              <a:r>
                <a:rPr lang="en-US" sz="1100" dirty="0"/>
                <a:t>o ensure </a:t>
              </a:r>
              <a:r>
                <a:rPr lang="en-US" sz="1100" b="1" dirty="0"/>
                <a:t>accurate and timely fulfilment of measures </a:t>
              </a:r>
              <a:r>
                <a:rPr lang="en-US" sz="1100" dirty="0"/>
                <a:t>determined for the legal person in the State civil protection plan and civil protection plans of the co-operation territories</a:t>
              </a:r>
              <a:endParaRPr lang="lv-lv" sz="1100" b="1" dirty="0"/>
            </a:p>
          </p:txBody>
        </p:sp>
        <p:sp>
          <p:nvSpPr>
            <p:cNvPr id="57" name="Freeform 68">
              <a:extLst>
                <a:ext uri="{FF2B5EF4-FFF2-40B4-BE49-F238E27FC236}">
                  <a16:creationId xmlns:a16="http://schemas.microsoft.com/office/drawing/2014/main" id="{3AED177C-C903-9D4B-E659-6BE92B581C1F}"/>
                </a:ext>
              </a:extLst>
            </p:cNvPr>
            <p:cNvSpPr>
              <a:spLocks noChangeAspect="1" noEditPoints="1"/>
            </p:cNvSpPr>
            <p:nvPr/>
          </p:nvSpPr>
          <p:spPr bwMode="auto">
            <a:xfrm>
              <a:off x="3185487" y="2476672"/>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rtlCol="0" anchor="ctr" anchorCtr="0" compatLnSpc="1">
              <a:prstTxWarp prst="textNoShape">
                <a:avLst/>
              </a:prstTxWarp>
            </a:bodyPr>
            <a:lstStyle/>
            <a:p>
              <a:pPr rtl="0"/>
              <a:endParaRPr lang="en-US" sz="1000"/>
            </a:p>
          </p:txBody>
        </p:sp>
      </p:grpSp>
      <p:pic>
        <p:nvPicPr>
          <p:cNvPr id="58" name="Graphic 57">
            <a:extLst>
              <a:ext uri="{FF2B5EF4-FFF2-40B4-BE49-F238E27FC236}">
                <a16:creationId xmlns:a16="http://schemas.microsoft.com/office/drawing/2014/main" id="{8B0AD919-D47B-F289-2767-D98D536EF46F}"/>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1388162" y="4623245"/>
            <a:ext cx="288925" cy="288925"/>
          </a:xfrm>
          <a:prstGeom prst="rect">
            <a:avLst/>
          </a:prstGeom>
        </p:spPr>
      </p:pic>
      <p:sp>
        <p:nvSpPr>
          <p:cNvPr id="59" name="Google Shape;118;p22">
            <a:extLst>
              <a:ext uri="{FF2B5EF4-FFF2-40B4-BE49-F238E27FC236}">
                <a16:creationId xmlns:a16="http://schemas.microsoft.com/office/drawing/2014/main" id="{2053C3D0-23F8-86CB-949C-408E9A0A5F9B}"/>
              </a:ext>
            </a:extLst>
          </p:cNvPr>
          <p:cNvSpPr txBox="1"/>
          <p:nvPr/>
        </p:nvSpPr>
        <p:spPr>
          <a:xfrm>
            <a:off x="11317087" y="4551245"/>
            <a:ext cx="432000" cy="432000"/>
          </a:xfrm>
          <a:prstGeom prst="rect">
            <a:avLst/>
          </a:prstGeom>
          <a:solidFill>
            <a:srgbClr val="CFD6E8"/>
          </a:solidFill>
          <a:ln>
            <a:noFill/>
          </a:ln>
        </p:spPr>
        <p:txBody>
          <a:bodyPr spcFirstLastPara="1" wrap="square" lIns="72000" tIns="72000" rIns="72000" bIns="72000" rtlCol="0" anchor="ctr" anchorCtr="0">
            <a:noAutofit/>
          </a:bodyPr>
          <a:lstStyle/>
          <a:p>
            <a:pPr rtl="0"/>
            <a:endParaRPr sz="1400" b="1">
              <a:solidFill>
                <a:schemeClr val="lt1"/>
              </a:solidFill>
            </a:endParaRPr>
          </a:p>
        </p:txBody>
      </p:sp>
      <p:sp>
        <p:nvSpPr>
          <p:cNvPr id="60" name="Google Shape;118;p22">
            <a:extLst>
              <a:ext uri="{FF2B5EF4-FFF2-40B4-BE49-F238E27FC236}">
                <a16:creationId xmlns:a16="http://schemas.microsoft.com/office/drawing/2014/main" id="{A0179A93-5586-9582-2A56-EAFC3D3BB760}"/>
              </a:ext>
            </a:extLst>
          </p:cNvPr>
          <p:cNvSpPr txBox="1"/>
          <p:nvPr/>
        </p:nvSpPr>
        <p:spPr>
          <a:xfrm>
            <a:off x="3102014" y="4551245"/>
            <a:ext cx="8647113" cy="432000"/>
          </a:xfrm>
          <a:prstGeom prst="rect">
            <a:avLst/>
          </a:prstGeom>
          <a:solidFill>
            <a:srgbClr val="CFD6E8"/>
          </a:solidFill>
          <a:ln>
            <a:noFill/>
          </a:ln>
        </p:spPr>
        <p:txBody>
          <a:bodyPr spcFirstLastPara="1" wrap="square" lIns="72000" tIns="72000" rIns="72000" bIns="72000" rtlCol="0" anchor="ctr" anchorCtr="0">
            <a:noAutofit/>
          </a:bodyPr>
          <a:lstStyle/>
          <a:p>
            <a:pPr rtl="0"/>
            <a:r>
              <a:rPr lang="en-gb" sz="1400" b="1"/>
              <a:t>Rights</a:t>
            </a:r>
          </a:p>
        </p:txBody>
      </p:sp>
      <p:sp>
        <p:nvSpPr>
          <p:cNvPr id="63" name="Google Shape;118;p22">
            <a:extLst>
              <a:ext uri="{FF2B5EF4-FFF2-40B4-BE49-F238E27FC236}">
                <a16:creationId xmlns:a16="http://schemas.microsoft.com/office/drawing/2014/main" id="{8A9DB71C-07EC-1CC4-928B-4088931D5E0E}"/>
              </a:ext>
            </a:extLst>
          </p:cNvPr>
          <p:cNvSpPr txBox="1"/>
          <p:nvPr/>
        </p:nvSpPr>
        <p:spPr>
          <a:xfrm>
            <a:off x="11245086" y="4551245"/>
            <a:ext cx="72000" cy="432000"/>
          </a:xfrm>
          <a:prstGeom prst="rect">
            <a:avLst/>
          </a:prstGeom>
          <a:solidFill>
            <a:schemeClr val="accent6"/>
          </a:solidFill>
          <a:ln>
            <a:noFill/>
          </a:ln>
        </p:spPr>
        <p:txBody>
          <a:bodyPr spcFirstLastPara="1" wrap="square" lIns="72000" tIns="72000" rIns="72000" bIns="72000" rtlCol="0" anchor="ctr" anchorCtr="0">
            <a:noAutofit/>
          </a:bodyPr>
          <a:lstStyle/>
          <a:p>
            <a:pPr rtl="0"/>
            <a:endParaRPr sz="1400" b="1">
              <a:solidFill>
                <a:schemeClr val="lt1"/>
              </a:solidFill>
            </a:endParaRPr>
          </a:p>
        </p:txBody>
      </p:sp>
      <p:sp>
        <p:nvSpPr>
          <p:cNvPr id="64" name="Google Shape;1386;p89">
            <a:extLst>
              <a:ext uri="{FF2B5EF4-FFF2-40B4-BE49-F238E27FC236}">
                <a16:creationId xmlns:a16="http://schemas.microsoft.com/office/drawing/2014/main" id="{B8A67898-B09B-D6D4-1358-712D45294D3E}"/>
              </a:ext>
            </a:extLst>
          </p:cNvPr>
          <p:cNvSpPr/>
          <p:nvPr/>
        </p:nvSpPr>
        <p:spPr>
          <a:xfrm>
            <a:off x="11388162" y="4623245"/>
            <a:ext cx="288925" cy="288925"/>
          </a:xfrm>
          <a:custGeom>
            <a:avLst/>
            <a:gdLst/>
            <a:ahLst/>
            <a:cxnLst/>
            <a:rect l="l" t="t" r="r" b="b"/>
            <a:pathLst>
              <a:path w="456085" h="456341" extrusionOk="0">
                <a:moveTo>
                  <a:pt x="0" y="0"/>
                </a:moveTo>
                <a:lnTo>
                  <a:pt x="0" y="290149"/>
                </a:lnTo>
                <a:lnTo>
                  <a:pt x="9882" y="290149"/>
                </a:lnTo>
                <a:lnTo>
                  <a:pt x="149685" y="300756"/>
                </a:lnTo>
                <a:lnTo>
                  <a:pt x="152440" y="294740"/>
                </a:lnTo>
                <a:cubicBezTo>
                  <a:pt x="161530" y="274951"/>
                  <a:pt x="190036" y="252978"/>
                  <a:pt x="211034" y="249622"/>
                </a:cubicBezTo>
                <a:cubicBezTo>
                  <a:pt x="219048" y="248324"/>
                  <a:pt x="225129" y="249622"/>
                  <a:pt x="229183" y="253991"/>
                </a:cubicBezTo>
                <a:cubicBezTo>
                  <a:pt x="228011" y="257597"/>
                  <a:pt x="225984" y="260862"/>
                  <a:pt x="223260" y="263490"/>
                </a:cubicBezTo>
                <a:lnTo>
                  <a:pt x="216926" y="263331"/>
                </a:lnTo>
                <a:cubicBezTo>
                  <a:pt x="211668" y="263208"/>
                  <a:pt x="207329" y="267362"/>
                  <a:pt x="207202" y="272608"/>
                </a:cubicBezTo>
                <a:cubicBezTo>
                  <a:pt x="207075" y="277854"/>
                  <a:pt x="211225" y="282205"/>
                  <a:pt x="216483" y="282328"/>
                </a:cubicBezTo>
                <a:lnTo>
                  <a:pt x="283597" y="283911"/>
                </a:lnTo>
                <a:cubicBezTo>
                  <a:pt x="286036" y="286511"/>
                  <a:pt x="286986" y="290184"/>
                  <a:pt x="286067" y="293632"/>
                </a:cubicBezTo>
                <a:cubicBezTo>
                  <a:pt x="285465" y="296133"/>
                  <a:pt x="284072" y="298634"/>
                  <a:pt x="278054" y="298159"/>
                </a:cubicBezTo>
                <a:cubicBezTo>
                  <a:pt x="277357" y="298064"/>
                  <a:pt x="276661" y="298064"/>
                  <a:pt x="275963" y="298159"/>
                </a:cubicBezTo>
                <a:lnTo>
                  <a:pt x="273746" y="297969"/>
                </a:lnTo>
                <a:cubicBezTo>
                  <a:pt x="266842" y="297114"/>
                  <a:pt x="259906" y="296757"/>
                  <a:pt x="252970" y="296893"/>
                </a:cubicBezTo>
                <a:cubicBezTo>
                  <a:pt x="247711" y="297156"/>
                  <a:pt x="243689" y="301620"/>
                  <a:pt x="243943" y="306866"/>
                </a:cubicBezTo>
                <a:cubicBezTo>
                  <a:pt x="244196" y="312113"/>
                  <a:pt x="248662" y="316153"/>
                  <a:pt x="253919" y="315890"/>
                </a:cubicBezTo>
                <a:cubicBezTo>
                  <a:pt x="259937" y="315833"/>
                  <a:pt x="265955" y="316172"/>
                  <a:pt x="271941" y="316903"/>
                </a:cubicBezTo>
                <a:cubicBezTo>
                  <a:pt x="276977" y="317514"/>
                  <a:pt x="282013" y="317799"/>
                  <a:pt x="287080" y="317758"/>
                </a:cubicBezTo>
                <a:cubicBezTo>
                  <a:pt x="289171" y="317758"/>
                  <a:pt x="289583" y="318170"/>
                  <a:pt x="290248" y="319531"/>
                </a:cubicBezTo>
                <a:cubicBezTo>
                  <a:pt x="291547" y="323922"/>
                  <a:pt x="291008" y="328650"/>
                  <a:pt x="288759" y="332639"/>
                </a:cubicBezTo>
                <a:lnTo>
                  <a:pt x="287683" y="332639"/>
                </a:lnTo>
                <a:cubicBezTo>
                  <a:pt x="280904" y="332639"/>
                  <a:pt x="260190" y="332037"/>
                  <a:pt x="252526" y="331404"/>
                </a:cubicBezTo>
                <a:cubicBezTo>
                  <a:pt x="247775" y="331027"/>
                  <a:pt x="243499" y="334222"/>
                  <a:pt x="242486" y="338876"/>
                </a:cubicBezTo>
                <a:cubicBezTo>
                  <a:pt x="242169" y="339899"/>
                  <a:pt x="242042" y="340972"/>
                  <a:pt x="242105" y="342042"/>
                </a:cubicBezTo>
                <a:cubicBezTo>
                  <a:pt x="242359" y="347282"/>
                  <a:pt x="246825" y="351322"/>
                  <a:pt x="252051" y="351066"/>
                </a:cubicBezTo>
                <a:cubicBezTo>
                  <a:pt x="252051" y="351066"/>
                  <a:pt x="252083" y="351066"/>
                  <a:pt x="252083" y="351066"/>
                </a:cubicBezTo>
                <a:cubicBezTo>
                  <a:pt x="258100" y="351009"/>
                  <a:pt x="264118" y="351348"/>
                  <a:pt x="270104" y="352079"/>
                </a:cubicBezTo>
                <a:cubicBezTo>
                  <a:pt x="275140" y="352690"/>
                  <a:pt x="280176" y="352975"/>
                  <a:pt x="285244" y="352934"/>
                </a:cubicBezTo>
                <a:cubicBezTo>
                  <a:pt x="287334" y="352934"/>
                  <a:pt x="287746" y="353314"/>
                  <a:pt x="288411" y="354707"/>
                </a:cubicBezTo>
                <a:cubicBezTo>
                  <a:pt x="289678" y="359089"/>
                  <a:pt x="289140" y="363800"/>
                  <a:pt x="286923" y="367784"/>
                </a:cubicBezTo>
                <a:lnTo>
                  <a:pt x="286067" y="367784"/>
                </a:lnTo>
                <a:cubicBezTo>
                  <a:pt x="267729" y="367404"/>
                  <a:pt x="255820" y="366992"/>
                  <a:pt x="250657" y="366580"/>
                </a:cubicBezTo>
                <a:cubicBezTo>
                  <a:pt x="245399" y="366143"/>
                  <a:pt x="240807" y="370041"/>
                  <a:pt x="240363" y="375287"/>
                </a:cubicBezTo>
                <a:cubicBezTo>
                  <a:pt x="239920" y="380534"/>
                  <a:pt x="243816" y="385141"/>
                  <a:pt x="249073" y="385577"/>
                </a:cubicBezTo>
                <a:cubicBezTo>
                  <a:pt x="253508" y="385926"/>
                  <a:pt x="261742" y="386242"/>
                  <a:pt x="269217" y="386464"/>
                </a:cubicBezTo>
                <a:lnTo>
                  <a:pt x="269217" y="388490"/>
                </a:lnTo>
                <a:cubicBezTo>
                  <a:pt x="268806" y="393271"/>
                  <a:pt x="260824" y="401440"/>
                  <a:pt x="257435" y="401440"/>
                </a:cubicBezTo>
                <a:lnTo>
                  <a:pt x="256548" y="401440"/>
                </a:lnTo>
                <a:cubicBezTo>
                  <a:pt x="245938" y="401440"/>
                  <a:pt x="215627" y="400870"/>
                  <a:pt x="204985" y="397957"/>
                </a:cubicBezTo>
                <a:cubicBezTo>
                  <a:pt x="156779" y="384881"/>
                  <a:pt x="111076" y="385799"/>
                  <a:pt x="66924" y="386686"/>
                </a:cubicBezTo>
                <a:cubicBezTo>
                  <a:pt x="50518" y="387002"/>
                  <a:pt x="35030" y="387319"/>
                  <a:pt x="19415" y="386971"/>
                </a:cubicBezTo>
                <a:lnTo>
                  <a:pt x="0" y="386971"/>
                </a:lnTo>
                <a:lnTo>
                  <a:pt x="0" y="456341"/>
                </a:lnTo>
                <a:lnTo>
                  <a:pt x="456086" y="456341"/>
                </a:lnTo>
                <a:lnTo>
                  <a:pt x="456086" y="412"/>
                </a:lnTo>
                <a:close/>
                <a:moveTo>
                  <a:pt x="436576" y="186298"/>
                </a:moveTo>
                <a:lnTo>
                  <a:pt x="90013" y="186298"/>
                </a:lnTo>
                <a:lnTo>
                  <a:pt x="90013" y="19440"/>
                </a:lnTo>
                <a:lnTo>
                  <a:pt x="436576" y="19440"/>
                </a:lnTo>
                <a:close/>
                <a:moveTo>
                  <a:pt x="243373" y="240978"/>
                </a:moveTo>
                <a:cubicBezTo>
                  <a:pt x="234852" y="231891"/>
                  <a:pt x="222659" y="228313"/>
                  <a:pt x="208089" y="230688"/>
                </a:cubicBezTo>
                <a:cubicBezTo>
                  <a:pt x="183036" y="234741"/>
                  <a:pt x="152155" y="257315"/>
                  <a:pt x="138409" y="280714"/>
                </a:cubicBezTo>
                <a:lnTo>
                  <a:pt x="19384" y="271785"/>
                </a:lnTo>
                <a:lnTo>
                  <a:pt x="19384" y="19440"/>
                </a:lnTo>
                <a:lnTo>
                  <a:pt x="71010" y="19440"/>
                </a:lnTo>
                <a:lnTo>
                  <a:pt x="71010" y="205295"/>
                </a:lnTo>
                <a:lnTo>
                  <a:pt x="253856" y="205295"/>
                </a:lnTo>
                <a:lnTo>
                  <a:pt x="253159" y="263965"/>
                </a:lnTo>
                <a:lnTo>
                  <a:pt x="245748" y="263806"/>
                </a:lnTo>
                <a:cubicBezTo>
                  <a:pt x="247173" y="260827"/>
                  <a:pt x="247997" y="257601"/>
                  <a:pt x="248187" y="254308"/>
                </a:cubicBezTo>
                <a:cubicBezTo>
                  <a:pt x="248376" y="249422"/>
                  <a:pt x="246603" y="244667"/>
                  <a:pt x="243246" y="241105"/>
                </a:cubicBezTo>
                <a:close/>
                <a:moveTo>
                  <a:pt x="19384" y="436426"/>
                </a:moveTo>
                <a:lnTo>
                  <a:pt x="19384" y="405556"/>
                </a:lnTo>
                <a:cubicBezTo>
                  <a:pt x="35220" y="405904"/>
                  <a:pt x="51595" y="405556"/>
                  <a:pt x="67336" y="405271"/>
                </a:cubicBezTo>
                <a:cubicBezTo>
                  <a:pt x="110157" y="404416"/>
                  <a:pt x="154467" y="403530"/>
                  <a:pt x="200044" y="415909"/>
                </a:cubicBezTo>
                <a:cubicBezTo>
                  <a:pt x="214645" y="419867"/>
                  <a:pt x="250499" y="420025"/>
                  <a:pt x="256231" y="420025"/>
                </a:cubicBezTo>
                <a:lnTo>
                  <a:pt x="257118" y="420025"/>
                </a:lnTo>
                <a:cubicBezTo>
                  <a:pt x="263960" y="419649"/>
                  <a:pt x="270452" y="416790"/>
                  <a:pt x="275330" y="411983"/>
                </a:cubicBezTo>
                <a:cubicBezTo>
                  <a:pt x="281095" y="406823"/>
                  <a:pt x="287429" y="398084"/>
                  <a:pt x="287999" y="388965"/>
                </a:cubicBezTo>
                <a:lnTo>
                  <a:pt x="287999" y="386496"/>
                </a:lnTo>
                <a:lnTo>
                  <a:pt x="287999" y="386496"/>
                </a:lnTo>
                <a:cubicBezTo>
                  <a:pt x="294365" y="386255"/>
                  <a:pt x="300098" y="382630"/>
                  <a:pt x="303043" y="376997"/>
                </a:cubicBezTo>
                <a:cubicBezTo>
                  <a:pt x="308143" y="368638"/>
                  <a:pt x="310265" y="354169"/>
                  <a:pt x="304089" y="343847"/>
                </a:cubicBezTo>
                <a:lnTo>
                  <a:pt x="303930" y="343626"/>
                </a:lnTo>
                <a:cubicBezTo>
                  <a:pt x="304311" y="343122"/>
                  <a:pt x="304690" y="342593"/>
                  <a:pt x="305008" y="342042"/>
                </a:cubicBezTo>
                <a:cubicBezTo>
                  <a:pt x="310106" y="333652"/>
                  <a:pt x="312229" y="319183"/>
                  <a:pt x="306084" y="308892"/>
                </a:cubicBezTo>
                <a:cubicBezTo>
                  <a:pt x="305008" y="307113"/>
                  <a:pt x="303677" y="305495"/>
                  <a:pt x="302157" y="304080"/>
                </a:cubicBezTo>
                <a:cubicBezTo>
                  <a:pt x="306528" y="295287"/>
                  <a:pt x="306338" y="284909"/>
                  <a:pt x="301650" y="276281"/>
                </a:cubicBezTo>
                <a:cubicBezTo>
                  <a:pt x="298356" y="269439"/>
                  <a:pt x="291547" y="264997"/>
                  <a:pt x="283945" y="264756"/>
                </a:cubicBezTo>
                <a:lnTo>
                  <a:pt x="283945" y="264756"/>
                </a:lnTo>
                <a:lnTo>
                  <a:pt x="272258" y="264503"/>
                </a:lnTo>
                <a:lnTo>
                  <a:pt x="272986" y="205359"/>
                </a:lnTo>
                <a:lnTo>
                  <a:pt x="436702" y="205359"/>
                </a:lnTo>
                <a:lnTo>
                  <a:pt x="436702" y="436490"/>
                </a:lnTo>
                <a:close/>
              </a:path>
            </a:pathLst>
          </a:custGeom>
          <a:solidFill>
            <a:srgbClr val="000000"/>
          </a:solidFill>
          <a:ln>
            <a:noFill/>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grpSp>
        <p:nvGrpSpPr>
          <p:cNvPr id="72" name="Group 71">
            <a:extLst>
              <a:ext uri="{FF2B5EF4-FFF2-40B4-BE49-F238E27FC236}">
                <a16:creationId xmlns:a16="http://schemas.microsoft.com/office/drawing/2014/main" id="{104DE9D0-F70C-6D75-7EA5-7D40CF835463}"/>
              </a:ext>
            </a:extLst>
          </p:cNvPr>
          <p:cNvGrpSpPr/>
          <p:nvPr/>
        </p:nvGrpSpPr>
        <p:grpSpPr>
          <a:xfrm>
            <a:off x="3102014" y="5101551"/>
            <a:ext cx="8647113" cy="480212"/>
            <a:chOff x="3102014" y="5101551"/>
            <a:chExt cx="8647113" cy="480212"/>
          </a:xfrm>
        </p:grpSpPr>
        <p:sp>
          <p:nvSpPr>
            <p:cNvPr id="66" name="Google Shape;112;p22">
              <a:extLst>
                <a:ext uri="{FF2B5EF4-FFF2-40B4-BE49-F238E27FC236}">
                  <a16:creationId xmlns:a16="http://schemas.microsoft.com/office/drawing/2014/main" id="{81FA04CC-899F-B26D-07CA-7CF53D1A184C}"/>
                </a:ext>
              </a:extLst>
            </p:cNvPr>
            <p:cNvSpPr/>
            <p:nvPr/>
          </p:nvSpPr>
          <p:spPr>
            <a:xfrm>
              <a:off x="3102014" y="5101551"/>
              <a:ext cx="8647113" cy="480212"/>
            </a:xfrm>
            <a:prstGeom prst="rect">
              <a:avLst/>
            </a:prstGeom>
            <a:solidFill>
              <a:schemeClr val="bg1">
                <a:lumMod val="95000"/>
              </a:schemeClr>
            </a:solidFill>
            <a:ln>
              <a:noFill/>
            </a:ln>
          </p:spPr>
          <p:txBody>
            <a:bodyPr spcFirstLastPara="1" wrap="square" lIns="360000" tIns="72000" rIns="72000" bIns="72000" rtlCol="0" anchor="ctr" anchorCtr="0">
              <a:noAutofit/>
            </a:bodyPr>
            <a:lstStyle/>
            <a:p>
              <a:pPr rtl="0"/>
              <a:r>
                <a:rPr lang="lv-LV" sz="1100" dirty="0"/>
                <a:t>T</a:t>
              </a:r>
              <a:r>
                <a:rPr lang="en-US" sz="1100" dirty="0"/>
                <a:t>o receive an </a:t>
              </a:r>
              <a:r>
                <a:rPr lang="en-US" sz="1100" b="1" dirty="0"/>
                <a:t>early warning and recommendations </a:t>
              </a:r>
              <a:r>
                <a:rPr lang="en-US" sz="1100" dirty="0"/>
                <a:t>regarding action in case of a disaster or threats thereof</a:t>
              </a:r>
              <a:endParaRPr lang="en-gb" sz="1100" dirty="0"/>
            </a:p>
          </p:txBody>
        </p:sp>
        <p:sp>
          <p:nvSpPr>
            <p:cNvPr id="67" name="Freeform 68">
              <a:extLst>
                <a:ext uri="{FF2B5EF4-FFF2-40B4-BE49-F238E27FC236}">
                  <a16:creationId xmlns:a16="http://schemas.microsoft.com/office/drawing/2014/main" id="{D8A8ED9A-157F-6546-D4F7-269C1AC10D96}"/>
                </a:ext>
              </a:extLst>
            </p:cNvPr>
            <p:cNvSpPr>
              <a:spLocks noChangeAspect="1" noEditPoints="1"/>
            </p:cNvSpPr>
            <p:nvPr/>
          </p:nvSpPr>
          <p:spPr bwMode="auto">
            <a:xfrm>
              <a:off x="3185487" y="5254954"/>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rtlCol="0" anchor="ctr" anchorCtr="0" compatLnSpc="1">
              <a:prstTxWarp prst="textNoShape">
                <a:avLst/>
              </a:prstTxWarp>
            </a:bodyPr>
            <a:lstStyle/>
            <a:p>
              <a:pPr rtl="0"/>
              <a:endParaRPr lang="en-US" sz="1000"/>
            </a:p>
          </p:txBody>
        </p:sp>
      </p:grpSp>
      <p:grpSp>
        <p:nvGrpSpPr>
          <p:cNvPr id="71" name="Group 70">
            <a:extLst>
              <a:ext uri="{FF2B5EF4-FFF2-40B4-BE49-F238E27FC236}">
                <a16:creationId xmlns:a16="http://schemas.microsoft.com/office/drawing/2014/main" id="{98EE0E72-5452-B5DF-5391-4603E3ED85C8}"/>
              </a:ext>
            </a:extLst>
          </p:cNvPr>
          <p:cNvGrpSpPr/>
          <p:nvPr/>
        </p:nvGrpSpPr>
        <p:grpSpPr>
          <a:xfrm>
            <a:off x="3102014" y="5693364"/>
            <a:ext cx="8647113" cy="480152"/>
            <a:chOff x="3102014" y="5693364"/>
            <a:chExt cx="8647113" cy="480152"/>
          </a:xfrm>
        </p:grpSpPr>
        <p:sp>
          <p:nvSpPr>
            <p:cNvPr id="69" name="Google Shape;112;p22">
              <a:extLst>
                <a:ext uri="{FF2B5EF4-FFF2-40B4-BE49-F238E27FC236}">
                  <a16:creationId xmlns:a16="http://schemas.microsoft.com/office/drawing/2014/main" id="{F6A5E4C2-27CC-BFA3-5CF2-8862F6020EC1}"/>
                </a:ext>
              </a:extLst>
            </p:cNvPr>
            <p:cNvSpPr/>
            <p:nvPr/>
          </p:nvSpPr>
          <p:spPr>
            <a:xfrm>
              <a:off x="3102014" y="5693364"/>
              <a:ext cx="8647113" cy="480152"/>
            </a:xfrm>
            <a:prstGeom prst="rect">
              <a:avLst/>
            </a:prstGeom>
            <a:solidFill>
              <a:schemeClr val="bg1">
                <a:lumMod val="95000"/>
              </a:schemeClr>
            </a:solidFill>
            <a:ln>
              <a:noFill/>
            </a:ln>
          </p:spPr>
          <p:txBody>
            <a:bodyPr spcFirstLastPara="1" wrap="square" lIns="360000" tIns="72000" rIns="72000" bIns="72000" rtlCol="0" anchor="ctr" anchorCtr="0">
              <a:noAutofit/>
            </a:bodyPr>
            <a:lstStyle/>
            <a:p>
              <a:pPr rtl="0"/>
              <a:r>
                <a:rPr lang="lv-LV" sz="1100" dirty="0"/>
                <a:t>I</a:t>
              </a:r>
              <a:r>
                <a:rPr lang="en-US" sz="1100" dirty="0"/>
                <a:t>n case of a disaster or threats thereof, to </a:t>
              </a:r>
              <a:r>
                <a:rPr lang="en-US" sz="1100" b="1" dirty="0"/>
                <a:t>receive assistance </a:t>
              </a:r>
              <a:r>
                <a:rPr lang="en-US" sz="1100" dirty="0"/>
                <a:t>from the State and local government authorities</a:t>
              </a:r>
              <a:endParaRPr lang="lv-lv" sz="1100" dirty="0"/>
            </a:p>
          </p:txBody>
        </p:sp>
        <p:sp>
          <p:nvSpPr>
            <p:cNvPr id="70" name="Freeform 68">
              <a:extLst>
                <a:ext uri="{FF2B5EF4-FFF2-40B4-BE49-F238E27FC236}">
                  <a16:creationId xmlns:a16="http://schemas.microsoft.com/office/drawing/2014/main" id="{F3662FD2-8A5B-3B7E-45B8-DD23AFBFF225}"/>
                </a:ext>
              </a:extLst>
            </p:cNvPr>
            <p:cNvSpPr>
              <a:spLocks noChangeAspect="1" noEditPoints="1"/>
            </p:cNvSpPr>
            <p:nvPr/>
          </p:nvSpPr>
          <p:spPr bwMode="auto">
            <a:xfrm>
              <a:off x="3185487" y="5846737"/>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rtlCol="0" anchor="ctr" anchorCtr="0" compatLnSpc="1">
              <a:prstTxWarp prst="textNoShape">
                <a:avLst/>
              </a:prstTxWarp>
            </a:bodyPr>
            <a:lstStyle/>
            <a:p>
              <a:pPr rtl="0"/>
              <a:endParaRPr lang="en-US" sz="1000"/>
            </a:p>
          </p:txBody>
        </p:sp>
      </p:grpSp>
      <p:sp>
        <p:nvSpPr>
          <p:cNvPr id="8" name="Rectangle 7">
            <a:extLst>
              <a:ext uri="{FF2B5EF4-FFF2-40B4-BE49-F238E27FC236}">
                <a16:creationId xmlns:a16="http://schemas.microsoft.com/office/drawing/2014/main" id="{B561DB7C-C610-B212-BAE3-5482B165B211}"/>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73" name="Google Shape;1819;p94">
            <a:extLst>
              <a:ext uri="{FF2B5EF4-FFF2-40B4-BE49-F238E27FC236}">
                <a16:creationId xmlns:a16="http://schemas.microsoft.com/office/drawing/2014/main" id="{BA72C3BA-40AB-97D7-8996-D8CAEB13A765}"/>
              </a:ext>
            </a:extLst>
          </p:cNvPr>
          <p:cNvSpPr/>
          <p:nvPr/>
        </p:nvSpPr>
        <p:spPr>
          <a:xfrm>
            <a:off x="838200" y="371475"/>
            <a:ext cx="1077913" cy="1076325"/>
          </a:xfrm>
          <a:custGeom>
            <a:avLst/>
            <a:gdLst/>
            <a:ahLst/>
            <a:cxnLst/>
            <a:rect l="l" t="t" r="r" b="b"/>
            <a:pathLst>
              <a:path w="576" h="576" extrusionOk="0">
                <a:moveTo>
                  <a:pt x="473" y="289"/>
                </a:moveTo>
                <a:cubicBezTo>
                  <a:pt x="486" y="289"/>
                  <a:pt x="494" y="281"/>
                  <a:pt x="501" y="274"/>
                </a:cubicBezTo>
                <a:cubicBezTo>
                  <a:pt x="509" y="264"/>
                  <a:pt x="514" y="247"/>
                  <a:pt x="514" y="225"/>
                </a:cubicBezTo>
                <a:cubicBezTo>
                  <a:pt x="514" y="200"/>
                  <a:pt x="495" y="180"/>
                  <a:pt x="473" y="180"/>
                </a:cubicBezTo>
                <a:cubicBezTo>
                  <a:pt x="450" y="180"/>
                  <a:pt x="432" y="200"/>
                  <a:pt x="432" y="225"/>
                </a:cubicBezTo>
                <a:cubicBezTo>
                  <a:pt x="432" y="247"/>
                  <a:pt x="436" y="264"/>
                  <a:pt x="445" y="274"/>
                </a:cubicBezTo>
                <a:cubicBezTo>
                  <a:pt x="452" y="281"/>
                  <a:pt x="459" y="289"/>
                  <a:pt x="473" y="289"/>
                </a:cubicBezTo>
                <a:close/>
                <a:moveTo>
                  <a:pt x="473" y="203"/>
                </a:moveTo>
                <a:cubicBezTo>
                  <a:pt x="483" y="203"/>
                  <a:pt x="491" y="213"/>
                  <a:pt x="491" y="225"/>
                </a:cubicBezTo>
                <a:cubicBezTo>
                  <a:pt x="491" y="241"/>
                  <a:pt x="486" y="266"/>
                  <a:pt x="473" y="266"/>
                </a:cubicBezTo>
                <a:cubicBezTo>
                  <a:pt x="460" y="266"/>
                  <a:pt x="455" y="241"/>
                  <a:pt x="455" y="225"/>
                </a:cubicBezTo>
                <a:cubicBezTo>
                  <a:pt x="455" y="213"/>
                  <a:pt x="463" y="203"/>
                  <a:pt x="473" y="203"/>
                </a:cubicBezTo>
                <a:close/>
                <a:moveTo>
                  <a:pt x="103" y="289"/>
                </a:moveTo>
                <a:cubicBezTo>
                  <a:pt x="117" y="289"/>
                  <a:pt x="124" y="281"/>
                  <a:pt x="131" y="274"/>
                </a:cubicBezTo>
                <a:cubicBezTo>
                  <a:pt x="140" y="264"/>
                  <a:pt x="144" y="247"/>
                  <a:pt x="144" y="225"/>
                </a:cubicBezTo>
                <a:cubicBezTo>
                  <a:pt x="144" y="200"/>
                  <a:pt x="126" y="180"/>
                  <a:pt x="103" y="180"/>
                </a:cubicBezTo>
                <a:cubicBezTo>
                  <a:pt x="81" y="180"/>
                  <a:pt x="62" y="200"/>
                  <a:pt x="62" y="225"/>
                </a:cubicBezTo>
                <a:cubicBezTo>
                  <a:pt x="62" y="247"/>
                  <a:pt x="67" y="264"/>
                  <a:pt x="75" y="274"/>
                </a:cubicBezTo>
                <a:cubicBezTo>
                  <a:pt x="82" y="281"/>
                  <a:pt x="90" y="289"/>
                  <a:pt x="103" y="289"/>
                </a:cubicBezTo>
                <a:close/>
                <a:moveTo>
                  <a:pt x="103" y="266"/>
                </a:moveTo>
                <a:cubicBezTo>
                  <a:pt x="90" y="266"/>
                  <a:pt x="85" y="241"/>
                  <a:pt x="85" y="225"/>
                </a:cubicBezTo>
                <a:cubicBezTo>
                  <a:pt x="85" y="213"/>
                  <a:pt x="93" y="203"/>
                  <a:pt x="103" y="203"/>
                </a:cubicBezTo>
                <a:cubicBezTo>
                  <a:pt x="113" y="203"/>
                  <a:pt x="121" y="213"/>
                  <a:pt x="121" y="225"/>
                </a:cubicBezTo>
                <a:cubicBezTo>
                  <a:pt x="121" y="241"/>
                  <a:pt x="116" y="266"/>
                  <a:pt x="103" y="266"/>
                </a:cubicBezTo>
                <a:close/>
                <a:moveTo>
                  <a:pt x="0" y="0"/>
                </a:moveTo>
                <a:cubicBezTo>
                  <a:pt x="0" y="576"/>
                  <a:pt x="0" y="576"/>
                  <a:pt x="0" y="576"/>
                </a:cubicBezTo>
                <a:cubicBezTo>
                  <a:pt x="90" y="576"/>
                  <a:pt x="90" y="576"/>
                  <a:pt x="90" y="576"/>
                </a:cubicBezTo>
                <a:cubicBezTo>
                  <a:pt x="106" y="419"/>
                  <a:pt x="106" y="419"/>
                  <a:pt x="106" y="419"/>
                </a:cubicBezTo>
                <a:cubicBezTo>
                  <a:pt x="114" y="397"/>
                  <a:pt x="131" y="380"/>
                  <a:pt x="152" y="373"/>
                </a:cubicBezTo>
                <a:cubicBezTo>
                  <a:pt x="238" y="344"/>
                  <a:pt x="238" y="344"/>
                  <a:pt x="238" y="344"/>
                </a:cubicBezTo>
                <a:cubicBezTo>
                  <a:pt x="239" y="343"/>
                  <a:pt x="240" y="344"/>
                  <a:pt x="241" y="344"/>
                </a:cubicBezTo>
                <a:cubicBezTo>
                  <a:pt x="248" y="351"/>
                  <a:pt x="248" y="351"/>
                  <a:pt x="248" y="351"/>
                </a:cubicBezTo>
                <a:cubicBezTo>
                  <a:pt x="258" y="362"/>
                  <a:pt x="273" y="368"/>
                  <a:pt x="288" y="368"/>
                </a:cubicBezTo>
                <a:cubicBezTo>
                  <a:pt x="303" y="368"/>
                  <a:pt x="318" y="362"/>
                  <a:pt x="328" y="351"/>
                </a:cubicBezTo>
                <a:cubicBezTo>
                  <a:pt x="335" y="344"/>
                  <a:pt x="335" y="344"/>
                  <a:pt x="335" y="344"/>
                </a:cubicBezTo>
                <a:cubicBezTo>
                  <a:pt x="336" y="344"/>
                  <a:pt x="337" y="343"/>
                  <a:pt x="338" y="344"/>
                </a:cubicBezTo>
                <a:cubicBezTo>
                  <a:pt x="424" y="373"/>
                  <a:pt x="424" y="373"/>
                  <a:pt x="424" y="373"/>
                </a:cubicBezTo>
                <a:cubicBezTo>
                  <a:pt x="446" y="380"/>
                  <a:pt x="462" y="397"/>
                  <a:pt x="470" y="419"/>
                </a:cubicBezTo>
                <a:cubicBezTo>
                  <a:pt x="486" y="576"/>
                  <a:pt x="486" y="576"/>
                  <a:pt x="486" y="576"/>
                </a:cubicBezTo>
                <a:cubicBezTo>
                  <a:pt x="576" y="576"/>
                  <a:pt x="576" y="576"/>
                  <a:pt x="576" y="576"/>
                </a:cubicBezTo>
                <a:cubicBezTo>
                  <a:pt x="576" y="0"/>
                  <a:pt x="576" y="0"/>
                  <a:pt x="576" y="0"/>
                </a:cubicBezTo>
                <a:lnTo>
                  <a:pt x="0" y="0"/>
                </a:lnTo>
                <a:close/>
                <a:moveTo>
                  <a:pt x="144" y="350"/>
                </a:moveTo>
                <a:cubicBezTo>
                  <a:pt x="115" y="360"/>
                  <a:pt x="92" y="383"/>
                  <a:pt x="83" y="412"/>
                </a:cubicBezTo>
                <a:cubicBezTo>
                  <a:pt x="68" y="551"/>
                  <a:pt x="68" y="551"/>
                  <a:pt x="68" y="551"/>
                </a:cubicBezTo>
                <a:cubicBezTo>
                  <a:pt x="25" y="551"/>
                  <a:pt x="25" y="551"/>
                  <a:pt x="25" y="551"/>
                </a:cubicBezTo>
                <a:cubicBezTo>
                  <a:pt x="25" y="369"/>
                  <a:pt x="25" y="369"/>
                  <a:pt x="25" y="369"/>
                </a:cubicBezTo>
                <a:cubicBezTo>
                  <a:pt x="27" y="350"/>
                  <a:pt x="27" y="350"/>
                  <a:pt x="27" y="350"/>
                </a:cubicBezTo>
                <a:cubicBezTo>
                  <a:pt x="30" y="342"/>
                  <a:pt x="36" y="336"/>
                  <a:pt x="44" y="333"/>
                </a:cubicBezTo>
                <a:cubicBezTo>
                  <a:pt x="80" y="321"/>
                  <a:pt x="80" y="321"/>
                  <a:pt x="80" y="321"/>
                </a:cubicBezTo>
                <a:cubicBezTo>
                  <a:pt x="81" y="322"/>
                  <a:pt x="81" y="322"/>
                  <a:pt x="81" y="322"/>
                </a:cubicBezTo>
                <a:cubicBezTo>
                  <a:pt x="87" y="328"/>
                  <a:pt x="95" y="331"/>
                  <a:pt x="103" y="331"/>
                </a:cubicBezTo>
                <a:cubicBezTo>
                  <a:pt x="112" y="331"/>
                  <a:pt x="120" y="328"/>
                  <a:pt x="126" y="322"/>
                </a:cubicBezTo>
                <a:cubicBezTo>
                  <a:pt x="127" y="321"/>
                  <a:pt x="127" y="321"/>
                  <a:pt x="127" y="321"/>
                </a:cubicBezTo>
                <a:cubicBezTo>
                  <a:pt x="163" y="333"/>
                  <a:pt x="163" y="333"/>
                  <a:pt x="163" y="333"/>
                </a:cubicBezTo>
                <a:cubicBezTo>
                  <a:pt x="167" y="335"/>
                  <a:pt x="170" y="337"/>
                  <a:pt x="173" y="340"/>
                </a:cubicBezTo>
                <a:lnTo>
                  <a:pt x="144" y="350"/>
                </a:lnTo>
                <a:close/>
                <a:moveTo>
                  <a:pt x="317" y="327"/>
                </a:moveTo>
                <a:cubicBezTo>
                  <a:pt x="311" y="334"/>
                  <a:pt x="311" y="334"/>
                  <a:pt x="311" y="334"/>
                </a:cubicBezTo>
                <a:cubicBezTo>
                  <a:pt x="305" y="340"/>
                  <a:pt x="297" y="344"/>
                  <a:pt x="288" y="344"/>
                </a:cubicBezTo>
                <a:cubicBezTo>
                  <a:pt x="279" y="344"/>
                  <a:pt x="271" y="340"/>
                  <a:pt x="265" y="334"/>
                </a:cubicBezTo>
                <a:cubicBezTo>
                  <a:pt x="259" y="327"/>
                  <a:pt x="259" y="327"/>
                  <a:pt x="259" y="327"/>
                </a:cubicBezTo>
                <a:cubicBezTo>
                  <a:pt x="251" y="320"/>
                  <a:pt x="240" y="317"/>
                  <a:pt x="230" y="320"/>
                </a:cubicBezTo>
                <a:cubicBezTo>
                  <a:pt x="196" y="332"/>
                  <a:pt x="196" y="332"/>
                  <a:pt x="196" y="332"/>
                </a:cubicBezTo>
                <a:cubicBezTo>
                  <a:pt x="190" y="322"/>
                  <a:pt x="181" y="315"/>
                  <a:pt x="170" y="311"/>
                </a:cubicBezTo>
                <a:cubicBezTo>
                  <a:pt x="131" y="298"/>
                  <a:pt x="131" y="298"/>
                  <a:pt x="131" y="298"/>
                </a:cubicBezTo>
                <a:cubicBezTo>
                  <a:pt x="125" y="296"/>
                  <a:pt x="117" y="298"/>
                  <a:pt x="112" y="303"/>
                </a:cubicBezTo>
                <a:cubicBezTo>
                  <a:pt x="109" y="306"/>
                  <a:pt x="109" y="306"/>
                  <a:pt x="109" y="306"/>
                </a:cubicBezTo>
                <a:cubicBezTo>
                  <a:pt x="106" y="309"/>
                  <a:pt x="100" y="309"/>
                  <a:pt x="97" y="306"/>
                </a:cubicBezTo>
                <a:cubicBezTo>
                  <a:pt x="94" y="303"/>
                  <a:pt x="94" y="303"/>
                  <a:pt x="94" y="303"/>
                </a:cubicBezTo>
                <a:cubicBezTo>
                  <a:pt x="89" y="298"/>
                  <a:pt x="82" y="296"/>
                  <a:pt x="75" y="298"/>
                </a:cubicBezTo>
                <a:cubicBezTo>
                  <a:pt x="36" y="311"/>
                  <a:pt x="36" y="311"/>
                  <a:pt x="36" y="311"/>
                </a:cubicBezTo>
                <a:cubicBezTo>
                  <a:pt x="32" y="313"/>
                  <a:pt x="28" y="315"/>
                  <a:pt x="25" y="317"/>
                </a:cubicBezTo>
                <a:cubicBezTo>
                  <a:pt x="25" y="25"/>
                  <a:pt x="25" y="25"/>
                  <a:pt x="25" y="25"/>
                </a:cubicBezTo>
                <a:cubicBezTo>
                  <a:pt x="551" y="25"/>
                  <a:pt x="551" y="25"/>
                  <a:pt x="551" y="25"/>
                </a:cubicBezTo>
                <a:cubicBezTo>
                  <a:pt x="551" y="317"/>
                  <a:pt x="551" y="317"/>
                  <a:pt x="551" y="317"/>
                </a:cubicBezTo>
                <a:cubicBezTo>
                  <a:pt x="548" y="315"/>
                  <a:pt x="544" y="313"/>
                  <a:pt x="540" y="311"/>
                </a:cubicBezTo>
                <a:cubicBezTo>
                  <a:pt x="501" y="298"/>
                  <a:pt x="501" y="298"/>
                  <a:pt x="501" y="298"/>
                </a:cubicBezTo>
                <a:cubicBezTo>
                  <a:pt x="494" y="296"/>
                  <a:pt x="487" y="298"/>
                  <a:pt x="482" y="303"/>
                </a:cubicBezTo>
                <a:cubicBezTo>
                  <a:pt x="479" y="306"/>
                  <a:pt x="479" y="306"/>
                  <a:pt x="479" y="306"/>
                </a:cubicBezTo>
                <a:cubicBezTo>
                  <a:pt x="476" y="309"/>
                  <a:pt x="470" y="309"/>
                  <a:pt x="467" y="306"/>
                </a:cubicBezTo>
                <a:cubicBezTo>
                  <a:pt x="464" y="303"/>
                  <a:pt x="464" y="303"/>
                  <a:pt x="464" y="303"/>
                </a:cubicBezTo>
                <a:cubicBezTo>
                  <a:pt x="459" y="298"/>
                  <a:pt x="451" y="296"/>
                  <a:pt x="445" y="298"/>
                </a:cubicBezTo>
                <a:cubicBezTo>
                  <a:pt x="406" y="311"/>
                  <a:pt x="406" y="311"/>
                  <a:pt x="406" y="311"/>
                </a:cubicBezTo>
                <a:cubicBezTo>
                  <a:pt x="395" y="315"/>
                  <a:pt x="386" y="322"/>
                  <a:pt x="380" y="332"/>
                </a:cubicBezTo>
                <a:cubicBezTo>
                  <a:pt x="346" y="320"/>
                  <a:pt x="346" y="320"/>
                  <a:pt x="346" y="320"/>
                </a:cubicBezTo>
                <a:cubicBezTo>
                  <a:pt x="336" y="317"/>
                  <a:pt x="325" y="320"/>
                  <a:pt x="317" y="327"/>
                </a:cubicBezTo>
                <a:close/>
                <a:moveTo>
                  <a:pt x="508" y="551"/>
                </a:moveTo>
                <a:cubicBezTo>
                  <a:pt x="494" y="415"/>
                  <a:pt x="494" y="415"/>
                  <a:pt x="494" y="415"/>
                </a:cubicBezTo>
                <a:cubicBezTo>
                  <a:pt x="493" y="412"/>
                  <a:pt x="493" y="412"/>
                  <a:pt x="493" y="412"/>
                </a:cubicBezTo>
                <a:cubicBezTo>
                  <a:pt x="484" y="383"/>
                  <a:pt x="461" y="360"/>
                  <a:pt x="432" y="350"/>
                </a:cubicBezTo>
                <a:cubicBezTo>
                  <a:pt x="403" y="340"/>
                  <a:pt x="403" y="340"/>
                  <a:pt x="403" y="340"/>
                </a:cubicBezTo>
                <a:cubicBezTo>
                  <a:pt x="406" y="337"/>
                  <a:pt x="409" y="335"/>
                  <a:pt x="413" y="333"/>
                </a:cubicBezTo>
                <a:cubicBezTo>
                  <a:pt x="449" y="321"/>
                  <a:pt x="449" y="321"/>
                  <a:pt x="449" y="321"/>
                </a:cubicBezTo>
                <a:cubicBezTo>
                  <a:pt x="450" y="322"/>
                  <a:pt x="450" y="322"/>
                  <a:pt x="450" y="322"/>
                </a:cubicBezTo>
                <a:cubicBezTo>
                  <a:pt x="456" y="328"/>
                  <a:pt x="464" y="331"/>
                  <a:pt x="473" y="331"/>
                </a:cubicBezTo>
                <a:cubicBezTo>
                  <a:pt x="481" y="331"/>
                  <a:pt x="489" y="328"/>
                  <a:pt x="495" y="322"/>
                </a:cubicBezTo>
                <a:cubicBezTo>
                  <a:pt x="496" y="321"/>
                  <a:pt x="496" y="321"/>
                  <a:pt x="496" y="321"/>
                </a:cubicBezTo>
                <a:cubicBezTo>
                  <a:pt x="532" y="333"/>
                  <a:pt x="532" y="333"/>
                  <a:pt x="532" y="333"/>
                </a:cubicBezTo>
                <a:cubicBezTo>
                  <a:pt x="540" y="336"/>
                  <a:pt x="546" y="342"/>
                  <a:pt x="549" y="350"/>
                </a:cubicBezTo>
                <a:cubicBezTo>
                  <a:pt x="551" y="369"/>
                  <a:pt x="551" y="369"/>
                  <a:pt x="551" y="369"/>
                </a:cubicBezTo>
                <a:cubicBezTo>
                  <a:pt x="551" y="551"/>
                  <a:pt x="551" y="551"/>
                  <a:pt x="551" y="551"/>
                </a:cubicBezTo>
                <a:lnTo>
                  <a:pt x="508" y="551"/>
                </a:lnTo>
                <a:close/>
                <a:moveTo>
                  <a:pt x="288" y="94"/>
                </a:moveTo>
                <a:cubicBezTo>
                  <a:pt x="245" y="94"/>
                  <a:pt x="210" y="132"/>
                  <a:pt x="210" y="180"/>
                </a:cubicBezTo>
                <a:cubicBezTo>
                  <a:pt x="210" y="226"/>
                  <a:pt x="219" y="259"/>
                  <a:pt x="236" y="278"/>
                </a:cubicBezTo>
                <a:cubicBezTo>
                  <a:pt x="250" y="294"/>
                  <a:pt x="264" y="307"/>
                  <a:pt x="288" y="307"/>
                </a:cubicBezTo>
                <a:cubicBezTo>
                  <a:pt x="312" y="307"/>
                  <a:pt x="326" y="294"/>
                  <a:pt x="340" y="278"/>
                </a:cubicBezTo>
                <a:cubicBezTo>
                  <a:pt x="357" y="259"/>
                  <a:pt x="366" y="226"/>
                  <a:pt x="366" y="180"/>
                </a:cubicBezTo>
                <a:cubicBezTo>
                  <a:pt x="366" y="132"/>
                  <a:pt x="331" y="94"/>
                  <a:pt x="288" y="94"/>
                </a:cubicBezTo>
                <a:close/>
                <a:moveTo>
                  <a:pt x="322" y="262"/>
                </a:moveTo>
                <a:cubicBezTo>
                  <a:pt x="307" y="278"/>
                  <a:pt x="300" y="283"/>
                  <a:pt x="288" y="283"/>
                </a:cubicBezTo>
                <a:cubicBezTo>
                  <a:pt x="276" y="283"/>
                  <a:pt x="269" y="278"/>
                  <a:pt x="254" y="262"/>
                </a:cubicBezTo>
                <a:cubicBezTo>
                  <a:pt x="242" y="248"/>
                  <a:pt x="235" y="218"/>
                  <a:pt x="235" y="180"/>
                </a:cubicBezTo>
                <a:cubicBezTo>
                  <a:pt x="235" y="146"/>
                  <a:pt x="259" y="118"/>
                  <a:pt x="288" y="118"/>
                </a:cubicBezTo>
                <a:cubicBezTo>
                  <a:pt x="317" y="118"/>
                  <a:pt x="341" y="146"/>
                  <a:pt x="341" y="180"/>
                </a:cubicBezTo>
                <a:cubicBezTo>
                  <a:pt x="341" y="218"/>
                  <a:pt x="334" y="248"/>
                  <a:pt x="322" y="262"/>
                </a:cubicBezTo>
                <a:close/>
              </a:path>
            </a:pathLst>
          </a:custGeom>
          <a:solidFill>
            <a:schemeClr val="dk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11" name="Rectangle 10">
            <a:extLst>
              <a:ext uri="{FF2B5EF4-FFF2-40B4-BE49-F238E27FC236}">
                <a16:creationId xmlns:a16="http://schemas.microsoft.com/office/drawing/2014/main" id="{278D3AEC-A0CE-C243-F9A7-6BC277B1E996}"/>
              </a:ext>
            </a:extLst>
          </p:cNvPr>
          <p:cNvSpPr/>
          <p:nvPr/>
        </p:nvSpPr>
        <p:spPr>
          <a:xfrm>
            <a:off x="3102014" y="132067"/>
            <a:ext cx="5342192" cy="216216"/>
          </a:xfrm>
          <a:prstGeom prst="rect">
            <a:avLst/>
          </a:prstGeom>
          <a:noFill/>
          <a:ln>
            <a:noFill/>
          </a:ln>
        </p:spPr>
        <p:txBody>
          <a:bodyPr wrap="none" lIns="0" tIns="0" rIns="0" bIns="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buClr>
                <a:srgbClr val="FFFFFF"/>
              </a:buClr>
              <a:buSzPts val="14400"/>
              <a:defRPr/>
            </a:pPr>
            <a:r>
              <a:rPr lang="en-GB" sz="800" kern="0" dirty="0">
                <a:solidFill>
                  <a:srgbClr val="A4A3B2"/>
                </a:solidFill>
                <a:ea typeface="Georgia"/>
                <a:cs typeface="Georgia"/>
                <a:sym typeface="Georgia"/>
              </a:rPr>
              <a:t>3. CIVIL PROTECTION DUTIES, TASKS AND RIGHTS </a:t>
            </a:r>
          </a:p>
        </p:txBody>
      </p:sp>
      <p:grpSp>
        <p:nvGrpSpPr>
          <p:cNvPr id="16" name="Group 15">
            <a:extLst>
              <a:ext uri="{FF2B5EF4-FFF2-40B4-BE49-F238E27FC236}">
                <a16:creationId xmlns:a16="http://schemas.microsoft.com/office/drawing/2014/main" id="{908D5FA4-183F-FBDD-F3E4-73537BB7E085}"/>
              </a:ext>
            </a:extLst>
          </p:cNvPr>
          <p:cNvGrpSpPr/>
          <p:nvPr/>
        </p:nvGrpSpPr>
        <p:grpSpPr>
          <a:xfrm>
            <a:off x="7349471" y="130795"/>
            <a:ext cx="4399626" cy="216216"/>
            <a:chOff x="7793031" y="130795"/>
            <a:chExt cx="3714230" cy="217488"/>
          </a:xfrm>
        </p:grpSpPr>
        <p:sp>
          <p:nvSpPr>
            <p:cNvPr id="17" name="Rectangle 16">
              <a:extLst>
                <a:ext uri="{FF2B5EF4-FFF2-40B4-BE49-F238E27FC236}">
                  <a16:creationId xmlns:a16="http://schemas.microsoft.com/office/drawing/2014/main" id="{8EF86814-5ABC-D382-24E5-3C7A3BF3EB15}"/>
                </a:ext>
              </a:extLst>
            </p:cNvPr>
            <p:cNvSpPr/>
            <p:nvPr/>
          </p:nvSpPr>
          <p:spPr>
            <a:xfrm>
              <a:off x="7793031" y="130795"/>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effectLst/>
                  <a:uLnTx/>
                  <a:uFillTx/>
                  <a:ea typeface="Georgia"/>
                  <a:cs typeface="Georgia"/>
                  <a:sym typeface="Georgia"/>
                </a:rPr>
                <a:t>3</a:t>
              </a:r>
              <a:r>
                <a:rPr lang="en-GB" sz="800" b="1" kern="0" dirty="0">
                  <a:ea typeface="Georgia"/>
                  <a:cs typeface="Georgia"/>
                  <a:sym typeface="Georgia"/>
                </a:rPr>
                <a:t>.1</a:t>
              </a:r>
              <a:endParaRPr kumimoji="0" lang="en-GB" sz="800" b="1" i="0" u="none" strike="noStrike" kern="0" cap="none" spc="0" normalizeH="0" baseline="0" dirty="0">
                <a:ln>
                  <a:noFill/>
                </a:ln>
                <a:effectLst/>
                <a:uLnTx/>
                <a:uFillTx/>
                <a:ea typeface="Georgia"/>
                <a:cs typeface="Georgia"/>
                <a:sym typeface="Georgia"/>
              </a:endParaRPr>
            </a:p>
          </p:txBody>
        </p:sp>
        <p:sp>
          <p:nvSpPr>
            <p:cNvPr id="18" name="Rectangle 17">
              <a:extLst>
                <a:ext uri="{FF2B5EF4-FFF2-40B4-BE49-F238E27FC236}">
                  <a16:creationId xmlns:a16="http://schemas.microsoft.com/office/drawing/2014/main" id="{C1CF4E2E-2721-B6FA-5B98-123EA410369B}"/>
                </a:ext>
              </a:extLst>
            </p:cNvPr>
            <p:cNvSpPr/>
            <p:nvPr/>
          </p:nvSpPr>
          <p:spPr>
            <a:xfrm>
              <a:off x="11049434" y="130795"/>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solidFill>
                    <a:srgbClr val="A4A3B2"/>
                  </a:solidFill>
                  <a:effectLst/>
                  <a:uLnTx/>
                  <a:uFillTx/>
                  <a:ea typeface="Georgia"/>
                  <a:cs typeface="Georgia"/>
                  <a:sym typeface="Georgia"/>
                </a:rPr>
                <a:t>3</a:t>
              </a:r>
              <a:r>
                <a:rPr lang="en-GB" sz="800" b="1" kern="0" dirty="0">
                  <a:solidFill>
                    <a:srgbClr val="A4A3B2"/>
                  </a:solidFill>
                  <a:ea typeface="Georgia"/>
                  <a:cs typeface="Georgia"/>
                  <a:sym typeface="Georgia"/>
                </a:rPr>
                <a:t>.2</a:t>
              </a:r>
              <a:endParaRPr kumimoji="0" lang="en-GB" sz="800" b="1" i="0" u="none" strike="noStrike" kern="0" cap="none" spc="0" normalizeH="0" baseline="0" dirty="0">
                <a:ln>
                  <a:noFill/>
                </a:ln>
                <a:solidFill>
                  <a:srgbClr val="A4A3B2"/>
                </a:solidFill>
                <a:effectLst/>
                <a:uLnTx/>
                <a:uFillTx/>
                <a:ea typeface="Georgia"/>
                <a:cs typeface="Georgia"/>
                <a:sym typeface="Georgia"/>
              </a:endParaRPr>
            </a:p>
          </p:txBody>
        </p:sp>
        <p:sp>
          <p:nvSpPr>
            <p:cNvPr id="19" name="Rectangle 18">
              <a:extLst>
                <a:ext uri="{FF2B5EF4-FFF2-40B4-BE49-F238E27FC236}">
                  <a16:creationId xmlns:a16="http://schemas.microsoft.com/office/drawing/2014/main" id="{6B429923-7091-C6F1-4968-68FC951488E3}"/>
                </a:ext>
              </a:extLst>
            </p:cNvPr>
            <p:cNvSpPr/>
            <p:nvPr/>
          </p:nvSpPr>
          <p:spPr>
            <a:xfrm>
              <a:off x="8034858" y="130795"/>
              <a:ext cx="2988749"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effectLst/>
                  <a:uLnTx/>
                  <a:uFillTx/>
                  <a:ea typeface="Georgia"/>
                  <a:cs typeface="Georgia"/>
                  <a:sym typeface="Georgia"/>
                </a:rPr>
                <a:t>Duties, Tasks and Rights of State Authorities, Local Governments, </a:t>
              </a:r>
              <a:br>
                <a:rPr lang="en-GB" sz="800" b="1" i="0" u="none" strike="noStrike" kern="0" cap="none" spc="0" normalizeH="0" dirty="0">
                  <a:ln>
                    <a:noFill/>
                  </a:ln>
                  <a:effectLst/>
                  <a:uLnTx/>
                  <a:uFillTx/>
                  <a:ea typeface="Georgia"/>
                  <a:cs typeface="Georgia"/>
                  <a:sym typeface="Georgia"/>
                </a:rPr>
              </a:br>
              <a:r>
                <a:rPr lang="en-GB" sz="800" b="1" i="0" u="none" strike="noStrike" kern="0" cap="none" spc="0" normalizeH="0" dirty="0">
                  <a:ln>
                    <a:noFill/>
                  </a:ln>
                  <a:effectLst/>
                  <a:uLnTx/>
                  <a:uFillTx/>
                  <a:ea typeface="Georgia"/>
                  <a:cs typeface="Georgia"/>
                  <a:sym typeface="Georgia"/>
                </a:rPr>
                <a:t>Legal and Natural Persons in the Field of Civil Protection</a:t>
              </a:r>
              <a:endParaRPr kumimoji="0" lang="en-GB" sz="800" b="1" i="0" u="none" strike="noStrike" kern="0" cap="none" spc="0" normalizeH="0" baseline="0" dirty="0">
                <a:ln>
                  <a:noFill/>
                </a:ln>
                <a:effectLst/>
                <a:uLnTx/>
                <a:uFillTx/>
                <a:ea typeface="Georgia"/>
                <a:cs typeface="Georgia"/>
                <a:sym typeface="Georgia"/>
              </a:endParaRPr>
            </a:p>
          </p:txBody>
        </p:sp>
        <p:sp>
          <p:nvSpPr>
            <p:cNvPr id="20" name="Rectangle 19">
              <a:extLst>
                <a:ext uri="{FF2B5EF4-FFF2-40B4-BE49-F238E27FC236}">
                  <a16:creationId xmlns:a16="http://schemas.microsoft.com/office/drawing/2014/main" id="{47832E4F-9406-561B-FD1E-80FD5BE756A0}"/>
                </a:ext>
              </a:extLst>
            </p:cNvPr>
            <p:cNvSpPr/>
            <p:nvPr/>
          </p:nvSpPr>
          <p:spPr>
            <a:xfrm>
              <a:off x="11291261" y="130795"/>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solidFill>
                    <a:srgbClr val="A4A3B2"/>
                  </a:solidFill>
                  <a:effectLst/>
                  <a:uLnTx/>
                  <a:uFillTx/>
                  <a:ea typeface="Georgia"/>
                  <a:cs typeface="Georgia"/>
                  <a:sym typeface="Georgia"/>
                </a:rPr>
                <a:t>3.3</a:t>
              </a:r>
            </a:p>
          </p:txBody>
        </p:sp>
      </p:grpSp>
      <p:sp>
        <p:nvSpPr>
          <p:cNvPr id="3" name="Rectangle 2">
            <a:extLst>
              <a:ext uri="{FF2B5EF4-FFF2-40B4-BE49-F238E27FC236}">
                <a16:creationId xmlns:a16="http://schemas.microsoft.com/office/drawing/2014/main" id="{329C82FA-4292-5CD5-6BB4-C2836240D5A8}"/>
              </a:ext>
            </a:extLst>
          </p:cNvPr>
          <p:cNvSpPr/>
          <p:nvPr/>
        </p:nvSpPr>
        <p:spPr>
          <a:xfrm>
            <a:off x="0" y="538527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4" name="Freeform 50">
            <a:extLst>
              <a:ext uri="{FF2B5EF4-FFF2-40B4-BE49-F238E27FC236}">
                <a16:creationId xmlns:a16="http://schemas.microsoft.com/office/drawing/2014/main" id="{2E0B834B-A53A-9334-2CE7-F8E3760531C9}"/>
              </a:ext>
            </a:extLst>
          </p:cNvPr>
          <p:cNvSpPr>
            <a:spLocks noChangeAspect="1"/>
          </p:cNvSpPr>
          <p:nvPr/>
        </p:nvSpPr>
        <p:spPr bwMode="auto">
          <a:xfrm>
            <a:off x="448735" y="563778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US" sz="983"/>
          </a:p>
        </p:txBody>
      </p:sp>
      <p:sp>
        <p:nvSpPr>
          <p:cNvPr id="7" name="Google Shape;2685;p25">
            <a:extLst>
              <a:ext uri="{FF2B5EF4-FFF2-40B4-BE49-F238E27FC236}">
                <a16:creationId xmlns:a16="http://schemas.microsoft.com/office/drawing/2014/main" id="{E0F5C10A-D08C-C30D-F94E-D0294DAE125B}"/>
              </a:ext>
            </a:extLst>
          </p:cNvPr>
          <p:cNvSpPr txBox="1"/>
          <p:nvPr/>
        </p:nvSpPr>
        <p:spPr>
          <a:xfrm>
            <a:off x="874395" y="5627047"/>
            <a:ext cx="1624965" cy="304699"/>
          </a:xfrm>
          <a:prstGeom prst="rect">
            <a:avLst/>
          </a:prstGeom>
          <a:noFill/>
          <a:ln>
            <a:noFill/>
          </a:ln>
        </p:spPr>
        <p:txBody>
          <a:bodyPr spcFirstLastPara="1" wrap="square" lIns="0" tIns="0" rIns="72000" bIns="0" rtlCol="0" anchor="ctr" anchorCtr="0">
            <a:spAutoFit/>
          </a:bodyPr>
          <a:lstStyle/>
          <a:p>
            <a:pPr marR="0" lvl="0" algn="l" rtl="0">
              <a:lnSpc>
                <a:spcPct val="90000"/>
              </a:lnSpc>
              <a:spcBef>
                <a:spcPts val="0"/>
              </a:spcBef>
              <a:spcAft>
                <a:spcPts val="0"/>
              </a:spcAft>
              <a:buClr>
                <a:srgbClr val="FFFFFF"/>
              </a:buClr>
              <a:buSzPts val="960"/>
            </a:pPr>
            <a:r>
              <a:rPr lang="en-US" sz="1100" dirty="0">
                <a:latin typeface="Arial"/>
                <a:ea typeface="Arial"/>
                <a:cs typeface="Arial"/>
                <a:sym typeface="Arial"/>
                <a:hlinkClick r:id="rId5">
                  <a:extLst>
                    <a:ext uri="{A12FA001-AC4F-418D-AE19-62706E023703}">
                      <ahyp:hlinkClr xmlns:ahyp="http://schemas.microsoft.com/office/drawing/2018/hyperlinkcolor" val="tx"/>
                    </a:ext>
                  </a:extLst>
                </a:hlinkClick>
              </a:rPr>
              <a:t>On the State Civil Protection Plan</a:t>
            </a:r>
            <a:endParaRPr lang="en-GB" sz="1100" dirty="0">
              <a:latin typeface="Arial"/>
              <a:ea typeface="Arial"/>
              <a:cs typeface="Arial"/>
              <a:sym typeface="Arial"/>
            </a:endParaRPr>
          </a:p>
        </p:txBody>
      </p:sp>
      <p:sp>
        <p:nvSpPr>
          <p:cNvPr id="9" name="Rectangle 8">
            <a:extLst>
              <a:ext uri="{FF2B5EF4-FFF2-40B4-BE49-F238E27FC236}">
                <a16:creationId xmlns:a16="http://schemas.microsoft.com/office/drawing/2014/main" id="{9D5F5ACE-69DA-2815-73FD-A300E6B90ACA}"/>
              </a:ext>
            </a:extLst>
          </p:cNvPr>
          <p:cNvSpPr/>
          <p:nvPr/>
        </p:nvSpPr>
        <p:spPr>
          <a:xfrm>
            <a:off x="0" y="4396153"/>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10" name="Freeform 50">
            <a:extLst>
              <a:ext uri="{FF2B5EF4-FFF2-40B4-BE49-F238E27FC236}">
                <a16:creationId xmlns:a16="http://schemas.microsoft.com/office/drawing/2014/main" id="{7519ED08-CE93-ECEF-412E-4BD63B6089C2}"/>
              </a:ext>
            </a:extLst>
          </p:cNvPr>
          <p:cNvSpPr>
            <a:spLocks noChangeAspect="1"/>
          </p:cNvSpPr>
          <p:nvPr/>
        </p:nvSpPr>
        <p:spPr bwMode="auto">
          <a:xfrm>
            <a:off x="448735" y="464866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US" sz="983"/>
          </a:p>
        </p:txBody>
      </p:sp>
      <p:sp>
        <p:nvSpPr>
          <p:cNvPr id="21" name="Google Shape;2685;p25">
            <a:extLst>
              <a:ext uri="{FF2B5EF4-FFF2-40B4-BE49-F238E27FC236}">
                <a16:creationId xmlns:a16="http://schemas.microsoft.com/office/drawing/2014/main" id="{E52DF3F9-9345-3633-3E28-86BE9AC7F89B}"/>
              </a:ext>
            </a:extLst>
          </p:cNvPr>
          <p:cNvSpPr txBox="1"/>
          <p:nvPr/>
        </p:nvSpPr>
        <p:spPr>
          <a:xfrm>
            <a:off x="874395" y="4561747"/>
            <a:ext cx="1624965" cy="457048"/>
          </a:xfrm>
          <a:prstGeom prst="rect">
            <a:avLst/>
          </a:prstGeom>
          <a:noFill/>
          <a:ln>
            <a:noFill/>
          </a:ln>
        </p:spPr>
        <p:txBody>
          <a:bodyPr spcFirstLastPara="1" wrap="square" lIns="0" tIns="0" rIns="72000" bIns="0" rtlCol="0" anchor="ctr" anchorCtr="0">
            <a:spAutoFit/>
          </a:bodyPr>
          <a:lstStyle/>
          <a:p>
            <a:pPr marR="0" lvl="0" algn="l" rtl="0">
              <a:lnSpc>
                <a:spcPct val="90000"/>
              </a:lnSpc>
              <a:spcBef>
                <a:spcPts val="0"/>
              </a:spcBef>
              <a:spcAft>
                <a:spcPts val="0"/>
              </a:spcAft>
              <a:buClr>
                <a:srgbClr val="FFFFFF"/>
              </a:buClr>
              <a:buSzPts val="960"/>
            </a:pPr>
            <a:r>
              <a:rPr lang="en-US" sz="1100" dirty="0">
                <a:latin typeface="Arial"/>
                <a:ea typeface="Arial"/>
                <a:cs typeface="Arial"/>
                <a:sym typeface="Arial"/>
                <a:hlinkClick r:id="rId6">
                  <a:extLst>
                    <a:ext uri="{A12FA001-AC4F-418D-AE19-62706E023703}">
                      <ahyp:hlinkClr xmlns:ahyp="http://schemas.microsoft.com/office/drawing/2018/hyperlinkcolor" val="tx"/>
                    </a:ext>
                  </a:extLst>
                </a:hlinkClick>
              </a:rPr>
              <a:t>Civil Protection and Disaster Management Law</a:t>
            </a:r>
            <a:endParaRPr lang="en-GB" sz="1100" dirty="0">
              <a:latin typeface="Arial"/>
              <a:ea typeface="Arial"/>
              <a:cs typeface="Arial"/>
              <a:sym typeface="Arial"/>
            </a:endParaRPr>
          </a:p>
        </p:txBody>
      </p:sp>
    </p:spTree>
    <p:extLst>
      <p:ext uri="{BB962C8B-B14F-4D97-AF65-F5344CB8AC3E}">
        <p14:creationId xmlns:p14="http://schemas.microsoft.com/office/powerpoint/2010/main" val="30034815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9289B45A-3C04-F353-18FB-26EFABEBDCC1}"/>
              </a:ext>
            </a:extLst>
          </p:cNvPr>
          <p:cNvPicPr>
            <a:picLocks noGrp="1" noChangeAspect="1"/>
          </p:cNvPicPr>
          <p:nvPr>
            <p:ph type="pic" sz="quarter" idx="12"/>
          </p:nvPr>
        </p:nvPicPr>
        <p:blipFill rotWithShape="1">
          <a:blip r:embed="rId3" cstate="print">
            <a:extLst>
              <a:ext uri="{28A0092B-C50C-407E-A947-70E740481C1C}">
                <a14:useLocalDpi xmlns:a14="http://schemas.microsoft.com/office/drawing/2010/main"/>
              </a:ext>
            </a:extLst>
          </a:blip>
          <a:srcRect l="23982" r="-432"/>
          <a:stretch/>
        </p:blipFill>
        <p:spPr>
          <a:xfrm>
            <a:off x="4371974" y="-1"/>
            <a:ext cx="7864475" cy="6858000"/>
          </a:xfrm>
        </p:spPr>
      </p:pic>
      <p:sp>
        <p:nvSpPr>
          <p:cNvPr id="9" name="Freeform 13">
            <a:extLst>
              <a:ext uri="{FF2B5EF4-FFF2-40B4-BE49-F238E27FC236}">
                <a16:creationId xmlns:a16="http://schemas.microsoft.com/office/drawing/2014/main" id="{9785E169-76CF-809D-5F21-725295478D5E}"/>
              </a:ext>
            </a:extLst>
          </p:cNvPr>
          <p:cNvSpPr/>
          <p:nvPr/>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a:p>
        </p:txBody>
      </p:sp>
      <p:sp>
        <p:nvSpPr>
          <p:cNvPr id="10" name="Rectangle 9">
            <a:extLst>
              <a:ext uri="{FF2B5EF4-FFF2-40B4-BE49-F238E27FC236}">
                <a16:creationId xmlns:a16="http://schemas.microsoft.com/office/drawing/2014/main" id="{CBD0383E-A317-5F5A-FAE3-A2EC335758EB}"/>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11" name="Rectangle 10">
            <a:extLst>
              <a:ext uri="{FF2B5EF4-FFF2-40B4-BE49-F238E27FC236}">
                <a16:creationId xmlns:a16="http://schemas.microsoft.com/office/drawing/2014/main" id="{236C40A7-5986-10C2-14A9-E7BC92104EEB}"/>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12" name="Rectangle 11">
            <a:extLst>
              <a:ext uri="{FF2B5EF4-FFF2-40B4-BE49-F238E27FC236}">
                <a16:creationId xmlns:a16="http://schemas.microsoft.com/office/drawing/2014/main" id="{8516893D-DDDC-9531-3FB9-931A04CB908D}"/>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13" name="Rectangle 12">
            <a:extLst>
              <a:ext uri="{FF2B5EF4-FFF2-40B4-BE49-F238E27FC236}">
                <a16:creationId xmlns:a16="http://schemas.microsoft.com/office/drawing/2014/main" id="{63615F6E-00D9-F163-2B54-625C41B0B61E}"/>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14" name="Rectangle 13">
            <a:extLst>
              <a:ext uri="{FF2B5EF4-FFF2-40B4-BE49-F238E27FC236}">
                <a16:creationId xmlns:a16="http://schemas.microsoft.com/office/drawing/2014/main" id="{A6BF4F9D-A241-38FE-5F2F-82F9B455E1A8}"/>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 name="Title 1">
            <a:extLst>
              <a:ext uri="{FF2B5EF4-FFF2-40B4-BE49-F238E27FC236}">
                <a16:creationId xmlns:a16="http://schemas.microsoft.com/office/drawing/2014/main" id="{2AF5E289-579C-A04A-2BC9-36DCBD99268D}"/>
              </a:ext>
            </a:extLst>
          </p:cNvPr>
          <p:cNvSpPr>
            <a:spLocks noGrp="1"/>
          </p:cNvSpPr>
          <p:nvPr>
            <p:ph type="ctrTitle"/>
          </p:nvPr>
        </p:nvSpPr>
        <p:spPr/>
        <p:txBody>
          <a:bodyPr vert="horz" rtlCol="0">
            <a:noAutofit/>
          </a:bodyPr>
          <a:lstStyle/>
          <a:p>
            <a:pPr rtl="0"/>
            <a:r>
              <a:rPr lang="en-gb" sz="3600" dirty="0"/>
              <a:t>3.2. </a:t>
            </a:r>
            <a:r>
              <a:rPr lang="en-US" sz="3600" dirty="0"/>
              <a:t>Duties and Rights of an Object of Increased Danger, Its Owner or Lawful Possessor</a:t>
            </a:r>
            <a:endParaRPr lang="en-gb" sz="3600" dirty="0"/>
          </a:p>
        </p:txBody>
      </p:sp>
    </p:spTree>
    <p:extLst>
      <p:ext uri="{BB962C8B-B14F-4D97-AF65-F5344CB8AC3E}">
        <p14:creationId xmlns:p14="http://schemas.microsoft.com/office/powerpoint/2010/main" val="31935818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8" name="think-cell data - do not delete" hidden="1">
            <a:extLst>
              <a:ext uri="{FF2B5EF4-FFF2-40B4-BE49-F238E27FC236}">
                <a16:creationId xmlns:a16="http://schemas.microsoft.com/office/drawing/2014/main" id="{4AE40DE6-BC66-A5A2-AB41-E619BC0E2A59}"/>
              </a:ext>
            </a:extLst>
          </p:cNvPr>
          <p:cNvGraphicFramePr>
            <a:graphicFrameLocks noChangeAspect="1"/>
          </p:cNvGraphicFramePr>
          <p:nvPr>
            <p:custDataLst>
              <p:tags r:id="rId1"/>
            </p:custDataLst>
            <p:extLst>
              <p:ext uri="{D42A27DB-BD31-4B8C-83A1-F6EECF244321}">
                <p14:modId xmlns:p14="http://schemas.microsoft.com/office/powerpoint/2010/main" val="26172714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48" name="think-cell data - do not delete" hidden="1">
                        <a:extLst>
                          <a:ext uri="{FF2B5EF4-FFF2-40B4-BE49-F238E27FC236}">
                            <a16:creationId xmlns:a16="http://schemas.microsoft.com/office/drawing/2014/main" id="{4AE40DE6-BC66-A5A2-AB41-E619BC0E2A5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60" name="Picture 59">
            <a:extLst>
              <a:ext uri="{FF2B5EF4-FFF2-40B4-BE49-F238E27FC236}">
                <a16:creationId xmlns:a16="http://schemas.microsoft.com/office/drawing/2014/main" id="{9A151D6E-9A89-81F7-BCE9-837401ECA627}"/>
              </a:ext>
            </a:extLst>
          </p:cNvPr>
          <p:cNvPicPr>
            <a:picLocks noChangeAspect="1"/>
          </p:cNvPicPr>
          <p:nvPr/>
        </p:nvPicPr>
        <p:blipFill>
          <a:blip r:embed="rId6"/>
          <a:srcRect t="17006" b="17006"/>
          <a:stretch/>
        </p:blipFill>
        <p:spPr>
          <a:xfrm flipH="1">
            <a:off x="0" y="2926483"/>
            <a:ext cx="3971925" cy="3931517"/>
          </a:xfrm>
          <a:prstGeom prst="rect">
            <a:avLst/>
          </a:prstGeom>
        </p:spPr>
      </p:pic>
      <p:sp>
        <p:nvSpPr>
          <p:cNvPr id="30" name="Google Shape;118;p22">
            <a:extLst>
              <a:ext uri="{FF2B5EF4-FFF2-40B4-BE49-F238E27FC236}">
                <a16:creationId xmlns:a16="http://schemas.microsoft.com/office/drawing/2014/main" id="{67D2CC45-BFE3-3D2F-6438-5A3FA9453AAF}"/>
              </a:ext>
            </a:extLst>
          </p:cNvPr>
          <p:cNvSpPr txBox="1"/>
          <p:nvPr/>
        </p:nvSpPr>
        <p:spPr>
          <a:xfrm>
            <a:off x="4327525" y="3252768"/>
            <a:ext cx="7421602" cy="432000"/>
          </a:xfrm>
          <a:prstGeom prst="rect">
            <a:avLst/>
          </a:prstGeom>
          <a:solidFill>
            <a:srgbClr val="CFD6E8"/>
          </a:solidFill>
          <a:ln>
            <a:noFill/>
          </a:ln>
        </p:spPr>
        <p:txBody>
          <a:bodyPr spcFirstLastPara="1" wrap="square" lIns="72000" tIns="72000" rIns="72000" bIns="72000" rtlCol="0" anchor="ctr" anchorCtr="0">
            <a:noAutofit/>
          </a:bodyPr>
          <a:lstStyle/>
          <a:p>
            <a:pPr rtl="0"/>
            <a:r>
              <a:rPr lang="en-US" sz="1400" b="1" dirty="0"/>
              <a:t>An object of increased danger </a:t>
            </a:r>
            <a:r>
              <a:rPr lang="lv-LV" sz="1400" b="1" dirty="0"/>
              <a:t>is</a:t>
            </a:r>
            <a:r>
              <a:rPr lang="en-US" sz="1400" b="1" dirty="0"/>
              <a:t> a building or an engineering structure used</a:t>
            </a:r>
            <a:endParaRPr lang="lv-LV" sz="1400" b="1" dirty="0"/>
          </a:p>
          <a:p>
            <a:pPr rtl="0"/>
            <a:r>
              <a:rPr lang="en-US" sz="1400" b="1" dirty="0"/>
              <a:t>in</a:t>
            </a:r>
            <a:r>
              <a:rPr lang="lv-LV" sz="1400" b="1" dirty="0"/>
              <a:t> a </a:t>
            </a:r>
            <a:r>
              <a:rPr lang="lv-LV" sz="1400" b="1" dirty="0" err="1"/>
              <a:t>way</a:t>
            </a:r>
            <a:r>
              <a:rPr lang="lv-LV" sz="1400" b="1" dirty="0"/>
              <a:t> </a:t>
            </a:r>
            <a:r>
              <a:rPr lang="lv-LV" sz="1400" b="1" dirty="0" err="1"/>
              <a:t>that</a:t>
            </a:r>
            <a:r>
              <a:rPr lang="lv-LV" sz="1400" b="1" dirty="0"/>
              <a:t> is </a:t>
            </a:r>
            <a:r>
              <a:rPr lang="lv-LV" sz="1400" b="1" dirty="0" err="1"/>
              <a:t>connected</a:t>
            </a:r>
            <a:r>
              <a:rPr lang="lv-LV" sz="1400" b="1" dirty="0"/>
              <a:t> to:</a:t>
            </a:r>
            <a:endParaRPr lang="en-gb" sz="1400" b="1" dirty="0"/>
          </a:p>
        </p:txBody>
      </p:sp>
      <p:sp>
        <p:nvSpPr>
          <p:cNvPr id="2" name="Title 1">
            <a:extLst>
              <a:ext uri="{FF2B5EF4-FFF2-40B4-BE49-F238E27FC236}">
                <a16:creationId xmlns:a16="http://schemas.microsoft.com/office/drawing/2014/main" id="{718A583C-54BD-0B84-B21C-BD9A79904DF2}"/>
              </a:ext>
            </a:extLst>
          </p:cNvPr>
          <p:cNvSpPr>
            <a:spLocks noGrp="1"/>
          </p:cNvSpPr>
          <p:nvPr>
            <p:ph type="title"/>
          </p:nvPr>
        </p:nvSpPr>
        <p:spPr>
          <a:xfrm>
            <a:off x="442913" y="407301"/>
            <a:ext cx="11306175" cy="1387274"/>
          </a:xfrm>
        </p:spPr>
        <p:txBody>
          <a:bodyPr vert="horz" rtlCol="0">
            <a:normAutofit/>
          </a:bodyPr>
          <a:lstStyle/>
          <a:p>
            <a:pPr rtl="0"/>
            <a:r>
              <a:rPr lang="en-GB" dirty="0"/>
              <a:t>Object</a:t>
            </a:r>
            <a:r>
              <a:rPr lang="lv-LV" dirty="0"/>
              <a:t>s</a:t>
            </a:r>
            <a:r>
              <a:rPr lang="en-GB" dirty="0"/>
              <a:t> of Increased Danger</a:t>
            </a:r>
            <a:endParaRPr lang="en-US" dirty="0"/>
          </a:p>
        </p:txBody>
      </p:sp>
      <p:sp>
        <p:nvSpPr>
          <p:cNvPr id="4" name="Slide Number Placeholder 3">
            <a:extLst>
              <a:ext uri="{FF2B5EF4-FFF2-40B4-BE49-F238E27FC236}">
                <a16:creationId xmlns:a16="http://schemas.microsoft.com/office/drawing/2014/main" id="{B9F02EFD-4505-0847-8A02-40666C7C68D7}"/>
              </a:ext>
            </a:extLst>
          </p:cNvPr>
          <p:cNvSpPr>
            <a:spLocks noGrp="1"/>
          </p:cNvSpPr>
          <p:nvPr>
            <p:ph type="sldNum" sz="quarter" idx="11"/>
          </p:nvPr>
        </p:nvSpPr>
        <p:spPr/>
        <p:txBody>
          <a:bodyPr rtlCol="0"/>
          <a:lstStyle/>
          <a:p>
            <a:pPr rtl="0"/>
            <a:fld id="{7870704B-CE94-48CC-AF30-84932A1262A7}" type="slidenum">
              <a:rPr lang="en-GB" smtClean="0"/>
              <a:pPr/>
              <a:t>23</a:t>
            </a:fld>
            <a:endParaRPr lang="en-GB"/>
          </a:p>
        </p:txBody>
      </p:sp>
      <p:sp>
        <p:nvSpPr>
          <p:cNvPr id="24" name="Rectangle 23">
            <a:extLst>
              <a:ext uri="{FF2B5EF4-FFF2-40B4-BE49-F238E27FC236}">
                <a16:creationId xmlns:a16="http://schemas.microsoft.com/office/drawing/2014/main" id="{B83BB880-6A8F-BAE8-616E-2F672AADB208}"/>
              </a:ext>
            </a:extLst>
          </p:cNvPr>
          <p:cNvSpPr/>
          <p:nvPr/>
        </p:nvSpPr>
        <p:spPr>
          <a:xfrm>
            <a:off x="0" y="1809614"/>
            <a:ext cx="11749088" cy="1118781"/>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lIns="468000" tIns="72000" rIns="72000" bIns="72000" rtlCol="0" anchor="ctr"/>
          <a:lstStyle/>
          <a:p>
            <a:pPr rtl="0"/>
            <a:r>
              <a:rPr lang="en-US" sz="1400" b="0" dirty="0">
                <a:solidFill>
                  <a:schemeClr val="tx1"/>
                </a:solidFill>
                <a:ea typeface="+mn-lt"/>
                <a:cs typeface="+mn-lt"/>
              </a:rPr>
              <a:t>The list of objects of increased danger</a:t>
            </a:r>
            <a:r>
              <a:rPr lang="lv-LV" sz="1400" b="0" dirty="0">
                <a:solidFill>
                  <a:schemeClr val="tx1"/>
                </a:solidFill>
                <a:ea typeface="+mn-lt"/>
                <a:cs typeface="+mn-lt"/>
              </a:rPr>
              <a:t> </a:t>
            </a:r>
            <a:r>
              <a:rPr lang="en-gb" sz="1400" b="0" dirty="0">
                <a:solidFill>
                  <a:schemeClr val="tx1"/>
                </a:solidFill>
                <a:ea typeface="+mn-lt"/>
                <a:cs typeface="+mn-lt"/>
              </a:rPr>
              <a:t>is identified and updated annually. </a:t>
            </a:r>
            <a:r>
              <a:rPr lang="lv-LV" sz="1400" b="0" dirty="0">
                <a:solidFill>
                  <a:schemeClr val="tx1"/>
                </a:solidFill>
                <a:ea typeface="+mn-lt"/>
                <a:cs typeface="+mn-lt"/>
              </a:rPr>
              <a:t>The </a:t>
            </a:r>
            <a:r>
              <a:rPr lang="en-US" sz="1400" b="0" dirty="0">
                <a:solidFill>
                  <a:schemeClr val="tx1"/>
                </a:solidFill>
                <a:ea typeface="+mn-lt"/>
                <a:cs typeface="+mn-lt"/>
              </a:rPr>
              <a:t>State Fire and Rescue Service </a:t>
            </a:r>
            <a:r>
              <a:rPr lang="en-gb" sz="1400" b="0" dirty="0">
                <a:solidFill>
                  <a:schemeClr val="tx1"/>
                </a:solidFill>
                <a:ea typeface="+mn-lt"/>
                <a:cs typeface="+mn-lt"/>
              </a:rPr>
              <a:t>prepares list of sites </a:t>
            </a:r>
            <a:br>
              <a:rPr lang="lv-LV" sz="1400" b="0" dirty="0">
                <a:solidFill>
                  <a:schemeClr val="tx1"/>
                </a:solidFill>
                <a:ea typeface="+mn-lt"/>
                <a:cs typeface="+mn-lt"/>
              </a:rPr>
            </a:br>
            <a:r>
              <a:rPr lang="en-gb" sz="1400" b="0" dirty="0">
                <a:solidFill>
                  <a:schemeClr val="tx1"/>
                </a:solidFill>
                <a:ea typeface="+mn-lt"/>
                <a:cs typeface="+mn-lt"/>
              </a:rPr>
              <a:t>and submit</a:t>
            </a:r>
            <a:r>
              <a:rPr lang="lv-LV" sz="1400" b="0" dirty="0">
                <a:solidFill>
                  <a:schemeClr val="tx1"/>
                </a:solidFill>
                <a:ea typeface="+mn-lt"/>
                <a:cs typeface="+mn-lt"/>
              </a:rPr>
              <a:t>s</a:t>
            </a:r>
            <a:r>
              <a:rPr lang="en-gb" sz="1400" b="0" dirty="0">
                <a:solidFill>
                  <a:schemeClr val="tx1"/>
                </a:solidFill>
                <a:ea typeface="+mn-lt"/>
                <a:cs typeface="+mn-lt"/>
              </a:rPr>
              <a:t> it to the Cabinet for approval.</a:t>
            </a:r>
          </a:p>
        </p:txBody>
      </p:sp>
      <p:sp>
        <p:nvSpPr>
          <p:cNvPr id="29" name="Google Shape;118;p22">
            <a:extLst>
              <a:ext uri="{FF2B5EF4-FFF2-40B4-BE49-F238E27FC236}">
                <a16:creationId xmlns:a16="http://schemas.microsoft.com/office/drawing/2014/main" id="{399A1A7B-5FCC-3F2F-0DF4-182683D90D12}"/>
              </a:ext>
            </a:extLst>
          </p:cNvPr>
          <p:cNvSpPr txBox="1"/>
          <p:nvPr/>
        </p:nvSpPr>
        <p:spPr>
          <a:xfrm>
            <a:off x="11317087" y="3252768"/>
            <a:ext cx="432000" cy="432000"/>
          </a:xfrm>
          <a:prstGeom prst="rect">
            <a:avLst/>
          </a:prstGeom>
          <a:solidFill>
            <a:srgbClr val="CFD6E8"/>
          </a:solidFill>
          <a:ln>
            <a:noFill/>
          </a:ln>
        </p:spPr>
        <p:txBody>
          <a:bodyPr spcFirstLastPara="1" wrap="square" lIns="72000" tIns="72000" rIns="72000" bIns="72000" rtlCol="0" anchor="ctr" anchorCtr="0">
            <a:noAutofit/>
          </a:bodyPr>
          <a:lstStyle/>
          <a:p>
            <a:pPr rtl="0"/>
            <a:endParaRPr sz="1400" b="1">
              <a:solidFill>
                <a:schemeClr val="lt1"/>
              </a:solidFill>
            </a:endParaRPr>
          </a:p>
        </p:txBody>
      </p:sp>
      <p:sp>
        <p:nvSpPr>
          <p:cNvPr id="32" name="Google Shape;118;p22">
            <a:extLst>
              <a:ext uri="{FF2B5EF4-FFF2-40B4-BE49-F238E27FC236}">
                <a16:creationId xmlns:a16="http://schemas.microsoft.com/office/drawing/2014/main" id="{E51CE227-C347-4EAD-CF5E-0B4AB4044980}"/>
              </a:ext>
            </a:extLst>
          </p:cNvPr>
          <p:cNvSpPr txBox="1"/>
          <p:nvPr/>
        </p:nvSpPr>
        <p:spPr>
          <a:xfrm>
            <a:off x="11245086" y="3252768"/>
            <a:ext cx="72000" cy="432000"/>
          </a:xfrm>
          <a:prstGeom prst="rect">
            <a:avLst/>
          </a:prstGeom>
          <a:solidFill>
            <a:srgbClr val="E57200"/>
          </a:solidFill>
          <a:ln>
            <a:noFill/>
          </a:ln>
        </p:spPr>
        <p:txBody>
          <a:bodyPr spcFirstLastPara="1" wrap="square" lIns="72000" tIns="72000" rIns="72000" bIns="72000" rtlCol="0" anchor="ctr" anchorCtr="0">
            <a:noAutofit/>
          </a:bodyPr>
          <a:lstStyle/>
          <a:p>
            <a:pPr rtl="0"/>
            <a:endParaRPr sz="1400" b="1">
              <a:solidFill>
                <a:schemeClr val="lt1"/>
              </a:solidFill>
            </a:endParaRPr>
          </a:p>
        </p:txBody>
      </p:sp>
      <p:sp>
        <p:nvSpPr>
          <p:cNvPr id="55" name="Google Shape;778;p79">
            <a:extLst>
              <a:ext uri="{FF2B5EF4-FFF2-40B4-BE49-F238E27FC236}">
                <a16:creationId xmlns:a16="http://schemas.microsoft.com/office/drawing/2014/main" id="{BDDC45C3-9498-AC03-60BE-D1C2E1DB0429}"/>
              </a:ext>
            </a:extLst>
          </p:cNvPr>
          <p:cNvSpPr/>
          <p:nvPr/>
        </p:nvSpPr>
        <p:spPr>
          <a:xfrm>
            <a:off x="11389087" y="1891275"/>
            <a:ext cx="288000" cy="288000"/>
          </a:xfrm>
          <a:custGeom>
            <a:avLst/>
            <a:gdLst/>
            <a:ahLst/>
            <a:cxnLst/>
            <a:rect l="l" t="t" r="r" b="b"/>
            <a:pathLst>
              <a:path w="576" h="576" extrusionOk="0">
                <a:moveTo>
                  <a:pt x="336" y="387"/>
                </a:moveTo>
                <a:cubicBezTo>
                  <a:pt x="241" y="387"/>
                  <a:pt x="241" y="387"/>
                  <a:pt x="241" y="387"/>
                </a:cubicBezTo>
                <a:cubicBezTo>
                  <a:pt x="241" y="363"/>
                  <a:pt x="241" y="363"/>
                  <a:pt x="241" y="363"/>
                </a:cubicBezTo>
                <a:cubicBezTo>
                  <a:pt x="265" y="363"/>
                  <a:pt x="265" y="363"/>
                  <a:pt x="265" y="363"/>
                </a:cubicBezTo>
                <a:cubicBezTo>
                  <a:pt x="265" y="227"/>
                  <a:pt x="265" y="227"/>
                  <a:pt x="265" y="227"/>
                </a:cubicBezTo>
                <a:cubicBezTo>
                  <a:pt x="241" y="227"/>
                  <a:pt x="241" y="227"/>
                  <a:pt x="241" y="227"/>
                </a:cubicBezTo>
                <a:cubicBezTo>
                  <a:pt x="241" y="203"/>
                  <a:pt x="241" y="203"/>
                  <a:pt x="241" y="203"/>
                </a:cubicBezTo>
                <a:cubicBezTo>
                  <a:pt x="313" y="203"/>
                  <a:pt x="313" y="203"/>
                  <a:pt x="313" y="203"/>
                </a:cubicBezTo>
                <a:cubicBezTo>
                  <a:pt x="313" y="363"/>
                  <a:pt x="313" y="363"/>
                  <a:pt x="313" y="363"/>
                </a:cubicBezTo>
                <a:cubicBezTo>
                  <a:pt x="336" y="363"/>
                  <a:pt x="336" y="363"/>
                  <a:pt x="336" y="363"/>
                </a:cubicBezTo>
                <a:lnTo>
                  <a:pt x="336" y="387"/>
                </a:lnTo>
                <a:close/>
                <a:moveTo>
                  <a:pt x="361" y="339"/>
                </a:moveTo>
                <a:cubicBezTo>
                  <a:pt x="336" y="339"/>
                  <a:pt x="336" y="339"/>
                  <a:pt x="336" y="339"/>
                </a:cubicBezTo>
                <a:cubicBezTo>
                  <a:pt x="336" y="179"/>
                  <a:pt x="336" y="179"/>
                  <a:pt x="336" y="179"/>
                </a:cubicBezTo>
                <a:cubicBezTo>
                  <a:pt x="217" y="179"/>
                  <a:pt x="217" y="179"/>
                  <a:pt x="217" y="179"/>
                </a:cubicBezTo>
                <a:cubicBezTo>
                  <a:pt x="217" y="251"/>
                  <a:pt x="217" y="251"/>
                  <a:pt x="217" y="251"/>
                </a:cubicBezTo>
                <a:cubicBezTo>
                  <a:pt x="241" y="251"/>
                  <a:pt x="241" y="251"/>
                  <a:pt x="241" y="251"/>
                </a:cubicBezTo>
                <a:cubicBezTo>
                  <a:pt x="241" y="339"/>
                  <a:pt x="241" y="339"/>
                  <a:pt x="241" y="339"/>
                </a:cubicBezTo>
                <a:cubicBezTo>
                  <a:pt x="217" y="339"/>
                  <a:pt x="217" y="339"/>
                  <a:pt x="217" y="339"/>
                </a:cubicBezTo>
                <a:cubicBezTo>
                  <a:pt x="217" y="411"/>
                  <a:pt x="217" y="411"/>
                  <a:pt x="217" y="411"/>
                </a:cubicBezTo>
                <a:cubicBezTo>
                  <a:pt x="361" y="411"/>
                  <a:pt x="361" y="411"/>
                  <a:pt x="361" y="411"/>
                </a:cubicBezTo>
                <a:lnTo>
                  <a:pt x="361" y="339"/>
                </a:lnTo>
                <a:close/>
                <a:moveTo>
                  <a:pt x="289" y="83"/>
                </a:moveTo>
                <a:cubicBezTo>
                  <a:pt x="289" y="83"/>
                  <a:pt x="289" y="83"/>
                  <a:pt x="289" y="83"/>
                </a:cubicBezTo>
                <a:cubicBezTo>
                  <a:pt x="302" y="83"/>
                  <a:pt x="313" y="94"/>
                  <a:pt x="313" y="107"/>
                </a:cubicBezTo>
                <a:cubicBezTo>
                  <a:pt x="313" y="121"/>
                  <a:pt x="302" y="131"/>
                  <a:pt x="289" y="131"/>
                </a:cubicBezTo>
                <a:cubicBezTo>
                  <a:pt x="275" y="131"/>
                  <a:pt x="265" y="121"/>
                  <a:pt x="265" y="107"/>
                </a:cubicBezTo>
                <a:cubicBezTo>
                  <a:pt x="265" y="94"/>
                  <a:pt x="275" y="83"/>
                  <a:pt x="289" y="83"/>
                </a:cubicBezTo>
                <a:close/>
                <a:moveTo>
                  <a:pt x="289" y="155"/>
                </a:moveTo>
                <a:cubicBezTo>
                  <a:pt x="289" y="155"/>
                  <a:pt x="289" y="155"/>
                  <a:pt x="289" y="155"/>
                </a:cubicBezTo>
                <a:cubicBezTo>
                  <a:pt x="315" y="155"/>
                  <a:pt x="336" y="134"/>
                  <a:pt x="336" y="107"/>
                </a:cubicBezTo>
                <a:cubicBezTo>
                  <a:pt x="336" y="81"/>
                  <a:pt x="315" y="59"/>
                  <a:pt x="289" y="59"/>
                </a:cubicBezTo>
                <a:cubicBezTo>
                  <a:pt x="262" y="59"/>
                  <a:pt x="241" y="81"/>
                  <a:pt x="241" y="107"/>
                </a:cubicBezTo>
                <a:cubicBezTo>
                  <a:pt x="241" y="134"/>
                  <a:pt x="262" y="155"/>
                  <a:pt x="289" y="155"/>
                </a:cubicBezTo>
                <a:close/>
                <a:moveTo>
                  <a:pt x="552" y="448"/>
                </a:moveTo>
                <a:cubicBezTo>
                  <a:pt x="173" y="448"/>
                  <a:pt x="173" y="448"/>
                  <a:pt x="173" y="448"/>
                </a:cubicBezTo>
                <a:cubicBezTo>
                  <a:pt x="104" y="517"/>
                  <a:pt x="104" y="517"/>
                  <a:pt x="104" y="517"/>
                </a:cubicBezTo>
                <a:cubicBezTo>
                  <a:pt x="104" y="448"/>
                  <a:pt x="104" y="448"/>
                  <a:pt x="104" y="448"/>
                </a:cubicBezTo>
                <a:cubicBezTo>
                  <a:pt x="25" y="448"/>
                  <a:pt x="25" y="448"/>
                  <a:pt x="25" y="448"/>
                </a:cubicBezTo>
                <a:cubicBezTo>
                  <a:pt x="25" y="25"/>
                  <a:pt x="25" y="25"/>
                  <a:pt x="25" y="25"/>
                </a:cubicBezTo>
                <a:cubicBezTo>
                  <a:pt x="552" y="25"/>
                  <a:pt x="552" y="25"/>
                  <a:pt x="552" y="25"/>
                </a:cubicBezTo>
                <a:lnTo>
                  <a:pt x="552" y="448"/>
                </a:lnTo>
                <a:close/>
                <a:moveTo>
                  <a:pt x="0" y="0"/>
                </a:moveTo>
                <a:cubicBezTo>
                  <a:pt x="0" y="473"/>
                  <a:pt x="0" y="473"/>
                  <a:pt x="0" y="473"/>
                </a:cubicBezTo>
                <a:cubicBezTo>
                  <a:pt x="79" y="473"/>
                  <a:pt x="79" y="473"/>
                  <a:pt x="79" y="473"/>
                </a:cubicBezTo>
                <a:cubicBezTo>
                  <a:pt x="79" y="576"/>
                  <a:pt x="79" y="576"/>
                  <a:pt x="79" y="576"/>
                </a:cubicBezTo>
                <a:cubicBezTo>
                  <a:pt x="183" y="473"/>
                  <a:pt x="183" y="473"/>
                  <a:pt x="183" y="473"/>
                </a:cubicBezTo>
                <a:cubicBezTo>
                  <a:pt x="576" y="473"/>
                  <a:pt x="576" y="473"/>
                  <a:pt x="576" y="473"/>
                </a:cubicBezTo>
                <a:cubicBezTo>
                  <a:pt x="576" y="0"/>
                  <a:pt x="576" y="0"/>
                  <a:pt x="576" y="0"/>
                </a:cubicBezTo>
                <a:lnTo>
                  <a:pt x="0" y="0"/>
                </a:lnTo>
                <a:close/>
              </a:path>
            </a:pathLst>
          </a:custGeom>
          <a:solidFill>
            <a:schemeClr val="tx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56" name="Google Shape;773;p79">
            <a:extLst>
              <a:ext uri="{FF2B5EF4-FFF2-40B4-BE49-F238E27FC236}">
                <a16:creationId xmlns:a16="http://schemas.microsoft.com/office/drawing/2014/main" id="{042A2AE4-29DB-1A37-59C2-F1862111611A}"/>
              </a:ext>
            </a:extLst>
          </p:cNvPr>
          <p:cNvSpPr/>
          <p:nvPr/>
        </p:nvSpPr>
        <p:spPr>
          <a:xfrm>
            <a:off x="11389087" y="3324768"/>
            <a:ext cx="288000" cy="2880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2" y="161"/>
                </a:moveTo>
                <a:cubicBezTo>
                  <a:pt x="552" y="275"/>
                  <a:pt x="552" y="275"/>
                  <a:pt x="552" y="275"/>
                </a:cubicBezTo>
                <a:cubicBezTo>
                  <a:pt x="517" y="275"/>
                  <a:pt x="517" y="275"/>
                  <a:pt x="517" y="275"/>
                </a:cubicBezTo>
                <a:cubicBezTo>
                  <a:pt x="517" y="299"/>
                  <a:pt x="517" y="299"/>
                  <a:pt x="517" y="299"/>
                </a:cubicBezTo>
                <a:cubicBezTo>
                  <a:pt x="552" y="299"/>
                  <a:pt x="552" y="299"/>
                  <a:pt x="552" y="299"/>
                </a:cubicBezTo>
                <a:cubicBezTo>
                  <a:pt x="552" y="414"/>
                  <a:pt x="552" y="414"/>
                  <a:pt x="552" y="414"/>
                </a:cubicBezTo>
                <a:cubicBezTo>
                  <a:pt x="389" y="414"/>
                  <a:pt x="389" y="414"/>
                  <a:pt x="389" y="414"/>
                </a:cubicBezTo>
                <a:cubicBezTo>
                  <a:pt x="389" y="438"/>
                  <a:pt x="389" y="438"/>
                  <a:pt x="389" y="438"/>
                </a:cubicBezTo>
                <a:cubicBezTo>
                  <a:pt x="552" y="438"/>
                  <a:pt x="552" y="438"/>
                  <a:pt x="552" y="438"/>
                </a:cubicBezTo>
                <a:cubicBezTo>
                  <a:pt x="552" y="552"/>
                  <a:pt x="552" y="552"/>
                  <a:pt x="552" y="552"/>
                </a:cubicBezTo>
                <a:cubicBezTo>
                  <a:pt x="24" y="552"/>
                  <a:pt x="24" y="552"/>
                  <a:pt x="24" y="552"/>
                </a:cubicBezTo>
                <a:cubicBezTo>
                  <a:pt x="24" y="438"/>
                  <a:pt x="24" y="438"/>
                  <a:pt x="24" y="438"/>
                </a:cubicBezTo>
                <a:cubicBezTo>
                  <a:pt x="190" y="438"/>
                  <a:pt x="190" y="438"/>
                  <a:pt x="190" y="438"/>
                </a:cubicBezTo>
                <a:cubicBezTo>
                  <a:pt x="190" y="414"/>
                  <a:pt x="190" y="414"/>
                  <a:pt x="190" y="414"/>
                </a:cubicBezTo>
                <a:cubicBezTo>
                  <a:pt x="24" y="414"/>
                  <a:pt x="24" y="414"/>
                  <a:pt x="24" y="414"/>
                </a:cubicBezTo>
                <a:cubicBezTo>
                  <a:pt x="24" y="299"/>
                  <a:pt x="24" y="299"/>
                  <a:pt x="24" y="299"/>
                </a:cubicBezTo>
                <a:cubicBezTo>
                  <a:pt x="317" y="299"/>
                  <a:pt x="317" y="299"/>
                  <a:pt x="317" y="299"/>
                </a:cubicBezTo>
                <a:cubicBezTo>
                  <a:pt x="317" y="275"/>
                  <a:pt x="317" y="275"/>
                  <a:pt x="317" y="275"/>
                </a:cubicBezTo>
                <a:cubicBezTo>
                  <a:pt x="24" y="275"/>
                  <a:pt x="24" y="275"/>
                  <a:pt x="24" y="275"/>
                </a:cubicBezTo>
                <a:cubicBezTo>
                  <a:pt x="24" y="161"/>
                  <a:pt x="24" y="161"/>
                  <a:pt x="24" y="161"/>
                </a:cubicBezTo>
                <a:cubicBezTo>
                  <a:pt x="44" y="161"/>
                  <a:pt x="44" y="161"/>
                  <a:pt x="44" y="161"/>
                </a:cubicBezTo>
                <a:cubicBezTo>
                  <a:pt x="44" y="137"/>
                  <a:pt x="44" y="137"/>
                  <a:pt x="44" y="137"/>
                </a:cubicBezTo>
                <a:cubicBezTo>
                  <a:pt x="24" y="137"/>
                  <a:pt x="24" y="137"/>
                  <a:pt x="24" y="137"/>
                </a:cubicBezTo>
                <a:cubicBezTo>
                  <a:pt x="24" y="24"/>
                  <a:pt x="24" y="24"/>
                  <a:pt x="24" y="24"/>
                </a:cubicBezTo>
                <a:cubicBezTo>
                  <a:pt x="552" y="24"/>
                  <a:pt x="552" y="24"/>
                  <a:pt x="552" y="24"/>
                </a:cubicBezTo>
                <a:cubicBezTo>
                  <a:pt x="552" y="137"/>
                  <a:pt x="552" y="137"/>
                  <a:pt x="552" y="137"/>
                </a:cubicBezTo>
                <a:cubicBezTo>
                  <a:pt x="241" y="137"/>
                  <a:pt x="241" y="137"/>
                  <a:pt x="241" y="137"/>
                </a:cubicBezTo>
                <a:cubicBezTo>
                  <a:pt x="241" y="161"/>
                  <a:pt x="241" y="161"/>
                  <a:pt x="241" y="161"/>
                </a:cubicBezTo>
                <a:lnTo>
                  <a:pt x="552" y="161"/>
                </a:lnTo>
                <a:close/>
                <a:moveTo>
                  <a:pt x="190" y="117"/>
                </a:moveTo>
                <a:cubicBezTo>
                  <a:pt x="203" y="104"/>
                  <a:pt x="203" y="104"/>
                  <a:pt x="203" y="104"/>
                </a:cubicBezTo>
                <a:cubicBezTo>
                  <a:pt x="186" y="87"/>
                  <a:pt x="186" y="87"/>
                  <a:pt x="186" y="87"/>
                </a:cubicBezTo>
                <a:cubicBezTo>
                  <a:pt x="174" y="100"/>
                  <a:pt x="174" y="100"/>
                  <a:pt x="174" y="100"/>
                </a:cubicBezTo>
                <a:cubicBezTo>
                  <a:pt x="168" y="96"/>
                  <a:pt x="161" y="94"/>
                  <a:pt x="155" y="92"/>
                </a:cubicBezTo>
                <a:cubicBezTo>
                  <a:pt x="155" y="74"/>
                  <a:pt x="155" y="74"/>
                  <a:pt x="155" y="74"/>
                </a:cubicBezTo>
                <a:cubicBezTo>
                  <a:pt x="131" y="74"/>
                  <a:pt x="131" y="74"/>
                  <a:pt x="131" y="74"/>
                </a:cubicBezTo>
                <a:cubicBezTo>
                  <a:pt x="131" y="92"/>
                  <a:pt x="131" y="92"/>
                  <a:pt x="131" y="92"/>
                </a:cubicBezTo>
                <a:cubicBezTo>
                  <a:pt x="124" y="94"/>
                  <a:pt x="117" y="96"/>
                  <a:pt x="111" y="100"/>
                </a:cubicBezTo>
                <a:cubicBezTo>
                  <a:pt x="99" y="87"/>
                  <a:pt x="99" y="87"/>
                  <a:pt x="99" y="87"/>
                </a:cubicBezTo>
                <a:cubicBezTo>
                  <a:pt x="82" y="104"/>
                  <a:pt x="82" y="104"/>
                  <a:pt x="82" y="104"/>
                </a:cubicBezTo>
                <a:cubicBezTo>
                  <a:pt x="95" y="117"/>
                  <a:pt x="95" y="117"/>
                  <a:pt x="95" y="117"/>
                </a:cubicBezTo>
                <a:cubicBezTo>
                  <a:pt x="91" y="123"/>
                  <a:pt x="88" y="130"/>
                  <a:pt x="87" y="137"/>
                </a:cubicBezTo>
                <a:cubicBezTo>
                  <a:pt x="69" y="137"/>
                  <a:pt x="69" y="137"/>
                  <a:pt x="69" y="137"/>
                </a:cubicBezTo>
                <a:cubicBezTo>
                  <a:pt x="69" y="161"/>
                  <a:pt x="69" y="161"/>
                  <a:pt x="69" y="161"/>
                </a:cubicBezTo>
                <a:cubicBezTo>
                  <a:pt x="87" y="161"/>
                  <a:pt x="87" y="161"/>
                  <a:pt x="87" y="161"/>
                </a:cubicBezTo>
                <a:cubicBezTo>
                  <a:pt x="88" y="168"/>
                  <a:pt x="91" y="174"/>
                  <a:pt x="95" y="180"/>
                </a:cubicBezTo>
                <a:cubicBezTo>
                  <a:pt x="82" y="193"/>
                  <a:pt x="82" y="193"/>
                  <a:pt x="82" y="193"/>
                </a:cubicBezTo>
                <a:cubicBezTo>
                  <a:pt x="99" y="210"/>
                  <a:pt x="99" y="210"/>
                  <a:pt x="99" y="210"/>
                </a:cubicBezTo>
                <a:cubicBezTo>
                  <a:pt x="111" y="197"/>
                  <a:pt x="111" y="197"/>
                  <a:pt x="111" y="197"/>
                </a:cubicBezTo>
                <a:cubicBezTo>
                  <a:pt x="117" y="201"/>
                  <a:pt x="124" y="204"/>
                  <a:pt x="131" y="205"/>
                </a:cubicBezTo>
                <a:cubicBezTo>
                  <a:pt x="131" y="223"/>
                  <a:pt x="131" y="223"/>
                  <a:pt x="131" y="223"/>
                </a:cubicBezTo>
                <a:cubicBezTo>
                  <a:pt x="155" y="223"/>
                  <a:pt x="155" y="223"/>
                  <a:pt x="155" y="223"/>
                </a:cubicBezTo>
                <a:cubicBezTo>
                  <a:pt x="155" y="205"/>
                  <a:pt x="155" y="205"/>
                  <a:pt x="155" y="205"/>
                </a:cubicBezTo>
                <a:cubicBezTo>
                  <a:pt x="161" y="203"/>
                  <a:pt x="168" y="201"/>
                  <a:pt x="174" y="197"/>
                </a:cubicBezTo>
                <a:cubicBezTo>
                  <a:pt x="186" y="210"/>
                  <a:pt x="186" y="210"/>
                  <a:pt x="186" y="210"/>
                </a:cubicBezTo>
                <a:cubicBezTo>
                  <a:pt x="203" y="193"/>
                  <a:pt x="203" y="193"/>
                  <a:pt x="203" y="193"/>
                </a:cubicBezTo>
                <a:cubicBezTo>
                  <a:pt x="190" y="180"/>
                  <a:pt x="190" y="180"/>
                  <a:pt x="190" y="180"/>
                </a:cubicBezTo>
                <a:cubicBezTo>
                  <a:pt x="194" y="174"/>
                  <a:pt x="197" y="168"/>
                  <a:pt x="198" y="161"/>
                </a:cubicBezTo>
                <a:cubicBezTo>
                  <a:pt x="217" y="161"/>
                  <a:pt x="217" y="161"/>
                  <a:pt x="217" y="161"/>
                </a:cubicBezTo>
                <a:cubicBezTo>
                  <a:pt x="217" y="137"/>
                  <a:pt x="217" y="137"/>
                  <a:pt x="217" y="137"/>
                </a:cubicBezTo>
                <a:cubicBezTo>
                  <a:pt x="198" y="137"/>
                  <a:pt x="198" y="137"/>
                  <a:pt x="198" y="137"/>
                </a:cubicBezTo>
                <a:cubicBezTo>
                  <a:pt x="197" y="130"/>
                  <a:pt x="194" y="123"/>
                  <a:pt x="190" y="117"/>
                </a:cubicBezTo>
                <a:close/>
                <a:moveTo>
                  <a:pt x="176" y="149"/>
                </a:moveTo>
                <a:cubicBezTo>
                  <a:pt x="176" y="168"/>
                  <a:pt x="161" y="183"/>
                  <a:pt x="143" y="183"/>
                </a:cubicBezTo>
                <a:cubicBezTo>
                  <a:pt x="124" y="183"/>
                  <a:pt x="109" y="167"/>
                  <a:pt x="109" y="149"/>
                </a:cubicBezTo>
                <a:cubicBezTo>
                  <a:pt x="109" y="130"/>
                  <a:pt x="124" y="114"/>
                  <a:pt x="143" y="114"/>
                </a:cubicBezTo>
                <a:cubicBezTo>
                  <a:pt x="161" y="114"/>
                  <a:pt x="176" y="130"/>
                  <a:pt x="176" y="149"/>
                </a:cubicBezTo>
                <a:close/>
                <a:moveTo>
                  <a:pt x="368" y="319"/>
                </a:moveTo>
                <a:cubicBezTo>
                  <a:pt x="356" y="331"/>
                  <a:pt x="356" y="331"/>
                  <a:pt x="356" y="331"/>
                </a:cubicBezTo>
                <a:cubicBezTo>
                  <a:pt x="372" y="348"/>
                  <a:pt x="372" y="348"/>
                  <a:pt x="372" y="348"/>
                </a:cubicBezTo>
                <a:cubicBezTo>
                  <a:pt x="385" y="335"/>
                  <a:pt x="385" y="335"/>
                  <a:pt x="385" y="335"/>
                </a:cubicBezTo>
                <a:cubicBezTo>
                  <a:pt x="391" y="339"/>
                  <a:pt x="398" y="342"/>
                  <a:pt x="405" y="343"/>
                </a:cubicBezTo>
                <a:cubicBezTo>
                  <a:pt x="405" y="361"/>
                  <a:pt x="405" y="361"/>
                  <a:pt x="405" y="361"/>
                </a:cubicBezTo>
                <a:cubicBezTo>
                  <a:pt x="428" y="361"/>
                  <a:pt x="428" y="361"/>
                  <a:pt x="428" y="361"/>
                </a:cubicBezTo>
                <a:cubicBezTo>
                  <a:pt x="428" y="343"/>
                  <a:pt x="428" y="343"/>
                  <a:pt x="428" y="343"/>
                </a:cubicBezTo>
                <a:cubicBezTo>
                  <a:pt x="435" y="342"/>
                  <a:pt x="442" y="339"/>
                  <a:pt x="447" y="335"/>
                </a:cubicBezTo>
                <a:cubicBezTo>
                  <a:pt x="460" y="348"/>
                  <a:pt x="460" y="348"/>
                  <a:pt x="460" y="348"/>
                </a:cubicBezTo>
                <a:cubicBezTo>
                  <a:pt x="477" y="331"/>
                  <a:pt x="477" y="331"/>
                  <a:pt x="477" y="331"/>
                </a:cubicBezTo>
                <a:cubicBezTo>
                  <a:pt x="464" y="319"/>
                  <a:pt x="464" y="319"/>
                  <a:pt x="464" y="319"/>
                </a:cubicBezTo>
                <a:cubicBezTo>
                  <a:pt x="468" y="313"/>
                  <a:pt x="470" y="306"/>
                  <a:pt x="472" y="299"/>
                </a:cubicBezTo>
                <a:cubicBezTo>
                  <a:pt x="490" y="299"/>
                  <a:pt x="490" y="299"/>
                  <a:pt x="490" y="299"/>
                </a:cubicBezTo>
                <a:cubicBezTo>
                  <a:pt x="490" y="275"/>
                  <a:pt x="490" y="275"/>
                  <a:pt x="490" y="275"/>
                </a:cubicBezTo>
                <a:cubicBezTo>
                  <a:pt x="472" y="275"/>
                  <a:pt x="472" y="275"/>
                  <a:pt x="472" y="275"/>
                </a:cubicBezTo>
                <a:cubicBezTo>
                  <a:pt x="470" y="268"/>
                  <a:pt x="468" y="261"/>
                  <a:pt x="464" y="256"/>
                </a:cubicBezTo>
                <a:cubicBezTo>
                  <a:pt x="477" y="243"/>
                  <a:pt x="477" y="243"/>
                  <a:pt x="477" y="243"/>
                </a:cubicBezTo>
                <a:cubicBezTo>
                  <a:pt x="460" y="227"/>
                  <a:pt x="460" y="227"/>
                  <a:pt x="460" y="227"/>
                </a:cubicBezTo>
                <a:cubicBezTo>
                  <a:pt x="447" y="239"/>
                  <a:pt x="447" y="239"/>
                  <a:pt x="447" y="239"/>
                </a:cubicBezTo>
                <a:cubicBezTo>
                  <a:pt x="442" y="236"/>
                  <a:pt x="436" y="233"/>
                  <a:pt x="428" y="231"/>
                </a:cubicBezTo>
                <a:cubicBezTo>
                  <a:pt x="428" y="213"/>
                  <a:pt x="428" y="213"/>
                  <a:pt x="428" y="213"/>
                </a:cubicBezTo>
                <a:cubicBezTo>
                  <a:pt x="405" y="213"/>
                  <a:pt x="405" y="213"/>
                  <a:pt x="405" y="213"/>
                </a:cubicBezTo>
                <a:cubicBezTo>
                  <a:pt x="405" y="231"/>
                  <a:pt x="405" y="231"/>
                  <a:pt x="405" y="231"/>
                </a:cubicBezTo>
                <a:cubicBezTo>
                  <a:pt x="397" y="233"/>
                  <a:pt x="391" y="236"/>
                  <a:pt x="385" y="239"/>
                </a:cubicBezTo>
                <a:cubicBezTo>
                  <a:pt x="372" y="227"/>
                  <a:pt x="372" y="227"/>
                  <a:pt x="372" y="227"/>
                </a:cubicBezTo>
                <a:cubicBezTo>
                  <a:pt x="356" y="243"/>
                  <a:pt x="356" y="243"/>
                  <a:pt x="356" y="243"/>
                </a:cubicBezTo>
                <a:cubicBezTo>
                  <a:pt x="368" y="256"/>
                  <a:pt x="368" y="256"/>
                  <a:pt x="368" y="256"/>
                </a:cubicBezTo>
                <a:cubicBezTo>
                  <a:pt x="364" y="261"/>
                  <a:pt x="362" y="268"/>
                  <a:pt x="360" y="275"/>
                </a:cubicBezTo>
                <a:cubicBezTo>
                  <a:pt x="342" y="275"/>
                  <a:pt x="342" y="275"/>
                  <a:pt x="342" y="275"/>
                </a:cubicBezTo>
                <a:cubicBezTo>
                  <a:pt x="342" y="299"/>
                  <a:pt x="342" y="299"/>
                  <a:pt x="342" y="299"/>
                </a:cubicBezTo>
                <a:cubicBezTo>
                  <a:pt x="360" y="299"/>
                  <a:pt x="360" y="299"/>
                  <a:pt x="360" y="299"/>
                </a:cubicBezTo>
                <a:cubicBezTo>
                  <a:pt x="362" y="306"/>
                  <a:pt x="364" y="313"/>
                  <a:pt x="368" y="319"/>
                </a:cubicBezTo>
                <a:close/>
                <a:moveTo>
                  <a:pt x="382" y="287"/>
                </a:moveTo>
                <a:cubicBezTo>
                  <a:pt x="382" y="269"/>
                  <a:pt x="397" y="253"/>
                  <a:pt x="416" y="253"/>
                </a:cubicBezTo>
                <a:cubicBezTo>
                  <a:pt x="435" y="253"/>
                  <a:pt x="450" y="268"/>
                  <a:pt x="450" y="287"/>
                </a:cubicBezTo>
                <a:cubicBezTo>
                  <a:pt x="450" y="306"/>
                  <a:pt x="435" y="321"/>
                  <a:pt x="416" y="321"/>
                </a:cubicBezTo>
                <a:cubicBezTo>
                  <a:pt x="398" y="321"/>
                  <a:pt x="382" y="306"/>
                  <a:pt x="382" y="287"/>
                </a:cubicBezTo>
                <a:close/>
                <a:moveTo>
                  <a:pt x="302" y="351"/>
                </a:moveTo>
                <a:cubicBezTo>
                  <a:pt x="278" y="351"/>
                  <a:pt x="278" y="351"/>
                  <a:pt x="278" y="351"/>
                </a:cubicBezTo>
                <a:cubicBezTo>
                  <a:pt x="278" y="368"/>
                  <a:pt x="278" y="368"/>
                  <a:pt x="278" y="368"/>
                </a:cubicBezTo>
                <a:cubicBezTo>
                  <a:pt x="271" y="370"/>
                  <a:pt x="265" y="373"/>
                  <a:pt x="259" y="377"/>
                </a:cubicBezTo>
                <a:cubicBezTo>
                  <a:pt x="246" y="364"/>
                  <a:pt x="246" y="364"/>
                  <a:pt x="246" y="364"/>
                </a:cubicBezTo>
                <a:cubicBezTo>
                  <a:pt x="229" y="381"/>
                  <a:pt x="229" y="381"/>
                  <a:pt x="229" y="381"/>
                </a:cubicBezTo>
                <a:cubicBezTo>
                  <a:pt x="242" y="393"/>
                  <a:pt x="242" y="393"/>
                  <a:pt x="242" y="393"/>
                </a:cubicBezTo>
                <a:cubicBezTo>
                  <a:pt x="238" y="400"/>
                  <a:pt x="235" y="406"/>
                  <a:pt x="234" y="414"/>
                </a:cubicBezTo>
                <a:cubicBezTo>
                  <a:pt x="216" y="414"/>
                  <a:pt x="216" y="414"/>
                  <a:pt x="216" y="414"/>
                </a:cubicBezTo>
                <a:cubicBezTo>
                  <a:pt x="216" y="437"/>
                  <a:pt x="216" y="437"/>
                  <a:pt x="216" y="437"/>
                </a:cubicBezTo>
                <a:cubicBezTo>
                  <a:pt x="234" y="437"/>
                  <a:pt x="234" y="437"/>
                  <a:pt x="234" y="437"/>
                </a:cubicBezTo>
                <a:cubicBezTo>
                  <a:pt x="235" y="445"/>
                  <a:pt x="238" y="451"/>
                  <a:pt x="242" y="458"/>
                </a:cubicBezTo>
                <a:cubicBezTo>
                  <a:pt x="229" y="470"/>
                  <a:pt x="229" y="470"/>
                  <a:pt x="229" y="470"/>
                </a:cubicBezTo>
                <a:cubicBezTo>
                  <a:pt x="246" y="487"/>
                  <a:pt x="246" y="487"/>
                  <a:pt x="246" y="487"/>
                </a:cubicBezTo>
                <a:cubicBezTo>
                  <a:pt x="259" y="474"/>
                  <a:pt x="259" y="474"/>
                  <a:pt x="259" y="474"/>
                </a:cubicBezTo>
                <a:cubicBezTo>
                  <a:pt x="265" y="478"/>
                  <a:pt x="272" y="481"/>
                  <a:pt x="278" y="482"/>
                </a:cubicBezTo>
                <a:cubicBezTo>
                  <a:pt x="278" y="500"/>
                  <a:pt x="278" y="500"/>
                  <a:pt x="278" y="500"/>
                </a:cubicBezTo>
                <a:cubicBezTo>
                  <a:pt x="302" y="500"/>
                  <a:pt x="302" y="500"/>
                  <a:pt x="302" y="500"/>
                </a:cubicBezTo>
                <a:cubicBezTo>
                  <a:pt x="302" y="482"/>
                  <a:pt x="302" y="482"/>
                  <a:pt x="302" y="482"/>
                </a:cubicBezTo>
                <a:cubicBezTo>
                  <a:pt x="310" y="481"/>
                  <a:pt x="317" y="477"/>
                  <a:pt x="321" y="474"/>
                </a:cubicBezTo>
                <a:cubicBezTo>
                  <a:pt x="334" y="487"/>
                  <a:pt x="334" y="487"/>
                  <a:pt x="334" y="487"/>
                </a:cubicBezTo>
                <a:cubicBezTo>
                  <a:pt x="351" y="470"/>
                  <a:pt x="351" y="470"/>
                  <a:pt x="351" y="470"/>
                </a:cubicBezTo>
                <a:cubicBezTo>
                  <a:pt x="338" y="458"/>
                  <a:pt x="338" y="458"/>
                  <a:pt x="338" y="458"/>
                </a:cubicBezTo>
                <a:cubicBezTo>
                  <a:pt x="342" y="452"/>
                  <a:pt x="344" y="445"/>
                  <a:pt x="347" y="437"/>
                </a:cubicBezTo>
                <a:cubicBezTo>
                  <a:pt x="364" y="437"/>
                  <a:pt x="364" y="437"/>
                  <a:pt x="364" y="437"/>
                </a:cubicBezTo>
                <a:cubicBezTo>
                  <a:pt x="364" y="414"/>
                  <a:pt x="364" y="414"/>
                  <a:pt x="364" y="414"/>
                </a:cubicBezTo>
                <a:cubicBezTo>
                  <a:pt x="347" y="414"/>
                  <a:pt x="347" y="414"/>
                  <a:pt x="347" y="414"/>
                </a:cubicBezTo>
                <a:cubicBezTo>
                  <a:pt x="344" y="406"/>
                  <a:pt x="342" y="399"/>
                  <a:pt x="338" y="393"/>
                </a:cubicBezTo>
                <a:cubicBezTo>
                  <a:pt x="351" y="381"/>
                  <a:pt x="351" y="381"/>
                  <a:pt x="351" y="381"/>
                </a:cubicBezTo>
                <a:cubicBezTo>
                  <a:pt x="334" y="364"/>
                  <a:pt x="334" y="364"/>
                  <a:pt x="334" y="364"/>
                </a:cubicBezTo>
                <a:cubicBezTo>
                  <a:pt x="321" y="376"/>
                  <a:pt x="321" y="376"/>
                  <a:pt x="321" y="376"/>
                </a:cubicBezTo>
                <a:cubicBezTo>
                  <a:pt x="316" y="373"/>
                  <a:pt x="309" y="370"/>
                  <a:pt x="302" y="368"/>
                </a:cubicBezTo>
                <a:lnTo>
                  <a:pt x="302" y="351"/>
                </a:lnTo>
                <a:close/>
                <a:moveTo>
                  <a:pt x="324" y="425"/>
                </a:moveTo>
                <a:cubicBezTo>
                  <a:pt x="324" y="444"/>
                  <a:pt x="309" y="459"/>
                  <a:pt x="290" y="459"/>
                </a:cubicBezTo>
                <a:cubicBezTo>
                  <a:pt x="271" y="459"/>
                  <a:pt x="256" y="444"/>
                  <a:pt x="256" y="425"/>
                </a:cubicBezTo>
                <a:cubicBezTo>
                  <a:pt x="256" y="407"/>
                  <a:pt x="271" y="391"/>
                  <a:pt x="290" y="391"/>
                </a:cubicBezTo>
                <a:cubicBezTo>
                  <a:pt x="309" y="391"/>
                  <a:pt x="324" y="406"/>
                  <a:pt x="324" y="425"/>
                </a:cubicBezTo>
                <a:close/>
              </a:path>
            </a:pathLst>
          </a:custGeom>
          <a:solidFill>
            <a:schemeClr val="dk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31" name="Google Shape;118;p22">
            <a:extLst>
              <a:ext uri="{FF2B5EF4-FFF2-40B4-BE49-F238E27FC236}">
                <a16:creationId xmlns:a16="http://schemas.microsoft.com/office/drawing/2014/main" id="{D2F31C9E-6DEC-34A2-26EF-D822C9767361}"/>
              </a:ext>
            </a:extLst>
          </p:cNvPr>
          <p:cNvSpPr txBox="1"/>
          <p:nvPr/>
        </p:nvSpPr>
        <p:spPr>
          <a:xfrm>
            <a:off x="11317087" y="3252768"/>
            <a:ext cx="432000" cy="432000"/>
          </a:xfrm>
          <a:prstGeom prst="rect">
            <a:avLst/>
          </a:prstGeom>
          <a:solidFill>
            <a:srgbClr val="CFD6E8"/>
          </a:solidFill>
          <a:ln>
            <a:noFill/>
          </a:ln>
        </p:spPr>
        <p:txBody>
          <a:bodyPr spcFirstLastPara="1" wrap="square" lIns="72000" tIns="72000" rIns="72000" bIns="72000" rtlCol="0" anchor="ctr" anchorCtr="0">
            <a:noAutofit/>
          </a:bodyPr>
          <a:lstStyle/>
          <a:p>
            <a:pPr rtl="0"/>
            <a:endParaRPr sz="1400" b="1">
              <a:solidFill>
                <a:schemeClr val="lt1"/>
              </a:solidFill>
            </a:endParaRPr>
          </a:p>
        </p:txBody>
      </p:sp>
      <p:sp>
        <p:nvSpPr>
          <p:cNvPr id="33" name="Google Shape;118;p22">
            <a:extLst>
              <a:ext uri="{FF2B5EF4-FFF2-40B4-BE49-F238E27FC236}">
                <a16:creationId xmlns:a16="http://schemas.microsoft.com/office/drawing/2014/main" id="{E23FF3C2-E79D-B265-C25E-FCC8E013DA9D}"/>
              </a:ext>
            </a:extLst>
          </p:cNvPr>
          <p:cNvSpPr txBox="1"/>
          <p:nvPr/>
        </p:nvSpPr>
        <p:spPr>
          <a:xfrm>
            <a:off x="11245086" y="3252768"/>
            <a:ext cx="72000" cy="432000"/>
          </a:xfrm>
          <a:prstGeom prst="rect">
            <a:avLst/>
          </a:prstGeom>
          <a:solidFill>
            <a:srgbClr val="D18D85"/>
          </a:solidFill>
          <a:ln>
            <a:noFill/>
          </a:ln>
        </p:spPr>
        <p:txBody>
          <a:bodyPr spcFirstLastPara="1" wrap="square" lIns="72000" tIns="72000" rIns="72000" bIns="72000" rtlCol="0" anchor="ctr" anchorCtr="0">
            <a:noAutofit/>
          </a:bodyPr>
          <a:lstStyle/>
          <a:p>
            <a:pPr rtl="0"/>
            <a:endParaRPr sz="1400" b="1">
              <a:solidFill>
                <a:schemeClr val="lt1"/>
              </a:solidFill>
            </a:endParaRPr>
          </a:p>
        </p:txBody>
      </p:sp>
      <p:sp>
        <p:nvSpPr>
          <p:cNvPr id="34" name="Google Shape;773;p79">
            <a:extLst>
              <a:ext uri="{FF2B5EF4-FFF2-40B4-BE49-F238E27FC236}">
                <a16:creationId xmlns:a16="http://schemas.microsoft.com/office/drawing/2014/main" id="{13F6B9EB-DCD3-6DB2-00A1-A2BA0FED5806}"/>
              </a:ext>
            </a:extLst>
          </p:cNvPr>
          <p:cNvSpPr/>
          <p:nvPr/>
        </p:nvSpPr>
        <p:spPr>
          <a:xfrm>
            <a:off x="11389087" y="3324768"/>
            <a:ext cx="288000" cy="2880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2" y="161"/>
                </a:moveTo>
                <a:cubicBezTo>
                  <a:pt x="552" y="275"/>
                  <a:pt x="552" y="275"/>
                  <a:pt x="552" y="275"/>
                </a:cubicBezTo>
                <a:cubicBezTo>
                  <a:pt x="517" y="275"/>
                  <a:pt x="517" y="275"/>
                  <a:pt x="517" y="275"/>
                </a:cubicBezTo>
                <a:cubicBezTo>
                  <a:pt x="517" y="299"/>
                  <a:pt x="517" y="299"/>
                  <a:pt x="517" y="299"/>
                </a:cubicBezTo>
                <a:cubicBezTo>
                  <a:pt x="552" y="299"/>
                  <a:pt x="552" y="299"/>
                  <a:pt x="552" y="299"/>
                </a:cubicBezTo>
                <a:cubicBezTo>
                  <a:pt x="552" y="414"/>
                  <a:pt x="552" y="414"/>
                  <a:pt x="552" y="414"/>
                </a:cubicBezTo>
                <a:cubicBezTo>
                  <a:pt x="389" y="414"/>
                  <a:pt x="389" y="414"/>
                  <a:pt x="389" y="414"/>
                </a:cubicBezTo>
                <a:cubicBezTo>
                  <a:pt x="389" y="438"/>
                  <a:pt x="389" y="438"/>
                  <a:pt x="389" y="438"/>
                </a:cubicBezTo>
                <a:cubicBezTo>
                  <a:pt x="552" y="438"/>
                  <a:pt x="552" y="438"/>
                  <a:pt x="552" y="438"/>
                </a:cubicBezTo>
                <a:cubicBezTo>
                  <a:pt x="552" y="552"/>
                  <a:pt x="552" y="552"/>
                  <a:pt x="552" y="552"/>
                </a:cubicBezTo>
                <a:cubicBezTo>
                  <a:pt x="24" y="552"/>
                  <a:pt x="24" y="552"/>
                  <a:pt x="24" y="552"/>
                </a:cubicBezTo>
                <a:cubicBezTo>
                  <a:pt x="24" y="438"/>
                  <a:pt x="24" y="438"/>
                  <a:pt x="24" y="438"/>
                </a:cubicBezTo>
                <a:cubicBezTo>
                  <a:pt x="190" y="438"/>
                  <a:pt x="190" y="438"/>
                  <a:pt x="190" y="438"/>
                </a:cubicBezTo>
                <a:cubicBezTo>
                  <a:pt x="190" y="414"/>
                  <a:pt x="190" y="414"/>
                  <a:pt x="190" y="414"/>
                </a:cubicBezTo>
                <a:cubicBezTo>
                  <a:pt x="24" y="414"/>
                  <a:pt x="24" y="414"/>
                  <a:pt x="24" y="414"/>
                </a:cubicBezTo>
                <a:cubicBezTo>
                  <a:pt x="24" y="299"/>
                  <a:pt x="24" y="299"/>
                  <a:pt x="24" y="299"/>
                </a:cubicBezTo>
                <a:cubicBezTo>
                  <a:pt x="317" y="299"/>
                  <a:pt x="317" y="299"/>
                  <a:pt x="317" y="299"/>
                </a:cubicBezTo>
                <a:cubicBezTo>
                  <a:pt x="317" y="275"/>
                  <a:pt x="317" y="275"/>
                  <a:pt x="317" y="275"/>
                </a:cubicBezTo>
                <a:cubicBezTo>
                  <a:pt x="24" y="275"/>
                  <a:pt x="24" y="275"/>
                  <a:pt x="24" y="275"/>
                </a:cubicBezTo>
                <a:cubicBezTo>
                  <a:pt x="24" y="161"/>
                  <a:pt x="24" y="161"/>
                  <a:pt x="24" y="161"/>
                </a:cubicBezTo>
                <a:cubicBezTo>
                  <a:pt x="44" y="161"/>
                  <a:pt x="44" y="161"/>
                  <a:pt x="44" y="161"/>
                </a:cubicBezTo>
                <a:cubicBezTo>
                  <a:pt x="44" y="137"/>
                  <a:pt x="44" y="137"/>
                  <a:pt x="44" y="137"/>
                </a:cubicBezTo>
                <a:cubicBezTo>
                  <a:pt x="24" y="137"/>
                  <a:pt x="24" y="137"/>
                  <a:pt x="24" y="137"/>
                </a:cubicBezTo>
                <a:cubicBezTo>
                  <a:pt x="24" y="24"/>
                  <a:pt x="24" y="24"/>
                  <a:pt x="24" y="24"/>
                </a:cubicBezTo>
                <a:cubicBezTo>
                  <a:pt x="552" y="24"/>
                  <a:pt x="552" y="24"/>
                  <a:pt x="552" y="24"/>
                </a:cubicBezTo>
                <a:cubicBezTo>
                  <a:pt x="552" y="137"/>
                  <a:pt x="552" y="137"/>
                  <a:pt x="552" y="137"/>
                </a:cubicBezTo>
                <a:cubicBezTo>
                  <a:pt x="241" y="137"/>
                  <a:pt x="241" y="137"/>
                  <a:pt x="241" y="137"/>
                </a:cubicBezTo>
                <a:cubicBezTo>
                  <a:pt x="241" y="161"/>
                  <a:pt x="241" y="161"/>
                  <a:pt x="241" y="161"/>
                </a:cubicBezTo>
                <a:lnTo>
                  <a:pt x="552" y="161"/>
                </a:lnTo>
                <a:close/>
                <a:moveTo>
                  <a:pt x="190" y="117"/>
                </a:moveTo>
                <a:cubicBezTo>
                  <a:pt x="203" y="104"/>
                  <a:pt x="203" y="104"/>
                  <a:pt x="203" y="104"/>
                </a:cubicBezTo>
                <a:cubicBezTo>
                  <a:pt x="186" y="87"/>
                  <a:pt x="186" y="87"/>
                  <a:pt x="186" y="87"/>
                </a:cubicBezTo>
                <a:cubicBezTo>
                  <a:pt x="174" y="100"/>
                  <a:pt x="174" y="100"/>
                  <a:pt x="174" y="100"/>
                </a:cubicBezTo>
                <a:cubicBezTo>
                  <a:pt x="168" y="96"/>
                  <a:pt x="161" y="94"/>
                  <a:pt x="155" y="92"/>
                </a:cubicBezTo>
                <a:cubicBezTo>
                  <a:pt x="155" y="74"/>
                  <a:pt x="155" y="74"/>
                  <a:pt x="155" y="74"/>
                </a:cubicBezTo>
                <a:cubicBezTo>
                  <a:pt x="131" y="74"/>
                  <a:pt x="131" y="74"/>
                  <a:pt x="131" y="74"/>
                </a:cubicBezTo>
                <a:cubicBezTo>
                  <a:pt x="131" y="92"/>
                  <a:pt x="131" y="92"/>
                  <a:pt x="131" y="92"/>
                </a:cubicBezTo>
                <a:cubicBezTo>
                  <a:pt x="124" y="94"/>
                  <a:pt x="117" y="96"/>
                  <a:pt x="111" y="100"/>
                </a:cubicBezTo>
                <a:cubicBezTo>
                  <a:pt x="99" y="87"/>
                  <a:pt x="99" y="87"/>
                  <a:pt x="99" y="87"/>
                </a:cubicBezTo>
                <a:cubicBezTo>
                  <a:pt x="82" y="104"/>
                  <a:pt x="82" y="104"/>
                  <a:pt x="82" y="104"/>
                </a:cubicBezTo>
                <a:cubicBezTo>
                  <a:pt x="95" y="117"/>
                  <a:pt x="95" y="117"/>
                  <a:pt x="95" y="117"/>
                </a:cubicBezTo>
                <a:cubicBezTo>
                  <a:pt x="91" y="123"/>
                  <a:pt x="88" y="130"/>
                  <a:pt x="87" y="137"/>
                </a:cubicBezTo>
                <a:cubicBezTo>
                  <a:pt x="69" y="137"/>
                  <a:pt x="69" y="137"/>
                  <a:pt x="69" y="137"/>
                </a:cubicBezTo>
                <a:cubicBezTo>
                  <a:pt x="69" y="161"/>
                  <a:pt x="69" y="161"/>
                  <a:pt x="69" y="161"/>
                </a:cubicBezTo>
                <a:cubicBezTo>
                  <a:pt x="87" y="161"/>
                  <a:pt x="87" y="161"/>
                  <a:pt x="87" y="161"/>
                </a:cubicBezTo>
                <a:cubicBezTo>
                  <a:pt x="88" y="168"/>
                  <a:pt x="91" y="174"/>
                  <a:pt x="95" y="180"/>
                </a:cubicBezTo>
                <a:cubicBezTo>
                  <a:pt x="82" y="193"/>
                  <a:pt x="82" y="193"/>
                  <a:pt x="82" y="193"/>
                </a:cubicBezTo>
                <a:cubicBezTo>
                  <a:pt x="99" y="210"/>
                  <a:pt x="99" y="210"/>
                  <a:pt x="99" y="210"/>
                </a:cubicBezTo>
                <a:cubicBezTo>
                  <a:pt x="111" y="197"/>
                  <a:pt x="111" y="197"/>
                  <a:pt x="111" y="197"/>
                </a:cubicBezTo>
                <a:cubicBezTo>
                  <a:pt x="117" y="201"/>
                  <a:pt x="124" y="204"/>
                  <a:pt x="131" y="205"/>
                </a:cubicBezTo>
                <a:cubicBezTo>
                  <a:pt x="131" y="223"/>
                  <a:pt x="131" y="223"/>
                  <a:pt x="131" y="223"/>
                </a:cubicBezTo>
                <a:cubicBezTo>
                  <a:pt x="155" y="223"/>
                  <a:pt x="155" y="223"/>
                  <a:pt x="155" y="223"/>
                </a:cubicBezTo>
                <a:cubicBezTo>
                  <a:pt x="155" y="205"/>
                  <a:pt x="155" y="205"/>
                  <a:pt x="155" y="205"/>
                </a:cubicBezTo>
                <a:cubicBezTo>
                  <a:pt x="161" y="203"/>
                  <a:pt x="168" y="201"/>
                  <a:pt x="174" y="197"/>
                </a:cubicBezTo>
                <a:cubicBezTo>
                  <a:pt x="186" y="210"/>
                  <a:pt x="186" y="210"/>
                  <a:pt x="186" y="210"/>
                </a:cubicBezTo>
                <a:cubicBezTo>
                  <a:pt x="203" y="193"/>
                  <a:pt x="203" y="193"/>
                  <a:pt x="203" y="193"/>
                </a:cubicBezTo>
                <a:cubicBezTo>
                  <a:pt x="190" y="180"/>
                  <a:pt x="190" y="180"/>
                  <a:pt x="190" y="180"/>
                </a:cubicBezTo>
                <a:cubicBezTo>
                  <a:pt x="194" y="174"/>
                  <a:pt x="197" y="168"/>
                  <a:pt x="198" y="161"/>
                </a:cubicBezTo>
                <a:cubicBezTo>
                  <a:pt x="217" y="161"/>
                  <a:pt x="217" y="161"/>
                  <a:pt x="217" y="161"/>
                </a:cubicBezTo>
                <a:cubicBezTo>
                  <a:pt x="217" y="137"/>
                  <a:pt x="217" y="137"/>
                  <a:pt x="217" y="137"/>
                </a:cubicBezTo>
                <a:cubicBezTo>
                  <a:pt x="198" y="137"/>
                  <a:pt x="198" y="137"/>
                  <a:pt x="198" y="137"/>
                </a:cubicBezTo>
                <a:cubicBezTo>
                  <a:pt x="197" y="130"/>
                  <a:pt x="194" y="123"/>
                  <a:pt x="190" y="117"/>
                </a:cubicBezTo>
                <a:close/>
                <a:moveTo>
                  <a:pt x="176" y="149"/>
                </a:moveTo>
                <a:cubicBezTo>
                  <a:pt x="176" y="168"/>
                  <a:pt x="161" y="183"/>
                  <a:pt x="143" y="183"/>
                </a:cubicBezTo>
                <a:cubicBezTo>
                  <a:pt x="124" y="183"/>
                  <a:pt x="109" y="167"/>
                  <a:pt x="109" y="149"/>
                </a:cubicBezTo>
                <a:cubicBezTo>
                  <a:pt x="109" y="130"/>
                  <a:pt x="124" y="114"/>
                  <a:pt x="143" y="114"/>
                </a:cubicBezTo>
                <a:cubicBezTo>
                  <a:pt x="161" y="114"/>
                  <a:pt x="176" y="130"/>
                  <a:pt x="176" y="149"/>
                </a:cubicBezTo>
                <a:close/>
                <a:moveTo>
                  <a:pt x="368" y="319"/>
                </a:moveTo>
                <a:cubicBezTo>
                  <a:pt x="356" y="331"/>
                  <a:pt x="356" y="331"/>
                  <a:pt x="356" y="331"/>
                </a:cubicBezTo>
                <a:cubicBezTo>
                  <a:pt x="372" y="348"/>
                  <a:pt x="372" y="348"/>
                  <a:pt x="372" y="348"/>
                </a:cubicBezTo>
                <a:cubicBezTo>
                  <a:pt x="385" y="335"/>
                  <a:pt x="385" y="335"/>
                  <a:pt x="385" y="335"/>
                </a:cubicBezTo>
                <a:cubicBezTo>
                  <a:pt x="391" y="339"/>
                  <a:pt x="398" y="342"/>
                  <a:pt x="405" y="343"/>
                </a:cubicBezTo>
                <a:cubicBezTo>
                  <a:pt x="405" y="361"/>
                  <a:pt x="405" y="361"/>
                  <a:pt x="405" y="361"/>
                </a:cubicBezTo>
                <a:cubicBezTo>
                  <a:pt x="428" y="361"/>
                  <a:pt x="428" y="361"/>
                  <a:pt x="428" y="361"/>
                </a:cubicBezTo>
                <a:cubicBezTo>
                  <a:pt x="428" y="343"/>
                  <a:pt x="428" y="343"/>
                  <a:pt x="428" y="343"/>
                </a:cubicBezTo>
                <a:cubicBezTo>
                  <a:pt x="435" y="342"/>
                  <a:pt x="442" y="339"/>
                  <a:pt x="447" y="335"/>
                </a:cubicBezTo>
                <a:cubicBezTo>
                  <a:pt x="460" y="348"/>
                  <a:pt x="460" y="348"/>
                  <a:pt x="460" y="348"/>
                </a:cubicBezTo>
                <a:cubicBezTo>
                  <a:pt x="477" y="331"/>
                  <a:pt x="477" y="331"/>
                  <a:pt x="477" y="331"/>
                </a:cubicBezTo>
                <a:cubicBezTo>
                  <a:pt x="464" y="319"/>
                  <a:pt x="464" y="319"/>
                  <a:pt x="464" y="319"/>
                </a:cubicBezTo>
                <a:cubicBezTo>
                  <a:pt x="468" y="313"/>
                  <a:pt x="470" y="306"/>
                  <a:pt x="472" y="299"/>
                </a:cubicBezTo>
                <a:cubicBezTo>
                  <a:pt x="490" y="299"/>
                  <a:pt x="490" y="299"/>
                  <a:pt x="490" y="299"/>
                </a:cubicBezTo>
                <a:cubicBezTo>
                  <a:pt x="490" y="275"/>
                  <a:pt x="490" y="275"/>
                  <a:pt x="490" y="275"/>
                </a:cubicBezTo>
                <a:cubicBezTo>
                  <a:pt x="472" y="275"/>
                  <a:pt x="472" y="275"/>
                  <a:pt x="472" y="275"/>
                </a:cubicBezTo>
                <a:cubicBezTo>
                  <a:pt x="470" y="268"/>
                  <a:pt x="468" y="261"/>
                  <a:pt x="464" y="256"/>
                </a:cubicBezTo>
                <a:cubicBezTo>
                  <a:pt x="477" y="243"/>
                  <a:pt x="477" y="243"/>
                  <a:pt x="477" y="243"/>
                </a:cubicBezTo>
                <a:cubicBezTo>
                  <a:pt x="460" y="227"/>
                  <a:pt x="460" y="227"/>
                  <a:pt x="460" y="227"/>
                </a:cubicBezTo>
                <a:cubicBezTo>
                  <a:pt x="447" y="239"/>
                  <a:pt x="447" y="239"/>
                  <a:pt x="447" y="239"/>
                </a:cubicBezTo>
                <a:cubicBezTo>
                  <a:pt x="442" y="236"/>
                  <a:pt x="436" y="233"/>
                  <a:pt x="428" y="231"/>
                </a:cubicBezTo>
                <a:cubicBezTo>
                  <a:pt x="428" y="213"/>
                  <a:pt x="428" y="213"/>
                  <a:pt x="428" y="213"/>
                </a:cubicBezTo>
                <a:cubicBezTo>
                  <a:pt x="405" y="213"/>
                  <a:pt x="405" y="213"/>
                  <a:pt x="405" y="213"/>
                </a:cubicBezTo>
                <a:cubicBezTo>
                  <a:pt x="405" y="231"/>
                  <a:pt x="405" y="231"/>
                  <a:pt x="405" y="231"/>
                </a:cubicBezTo>
                <a:cubicBezTo>
                  <a:pt x="397" y="233"/>
                  <a:pt x="391" y="236"/>
                  <a:pt x="385" y="239"/>
                </a:cubicBezTo>
                <a:cubicBezTo>
                  <a:pt x="372" y="227"/>
                  <a:pt x="372" y="227"/>
                  <a:pt x="372" y="227"/>
                </a:cubicBezTo>
                <a:cubicBezTo>
                  <a:pt x="356" y="243"/>
                  <a:pt x="356" y="243"/>
                  <a:pt x="356" y="243"/>
                </a:cubicBezTo>
                <a:cubicBezTo>
                  <a:pt x="368" y="256"/>
                  <a:pt x="368" y="256"/>
                  <a:pt x="368" y="256"/>
                </a:cubicBezTo>
                <a:cubicBezTo>
                  <a:pt x="364" y="261"/>
                  <a:pt x="362" y="268"/>
                  <a:pt x="360" y="275"/>
                </a:cubicBezTo>
                <a:cubicBezTo>
                  <a:pt x="342" y="275"/>
                  <a:pt x="342" y="275"/>
                  <a:pt x="342" y="275"/>
                </a:cubicBezTo>
                <a:cubicBezTo>
                  <a:pt x="342" y="299"/>
                  <a:pt x="342" y="299"/>
                  <a:pt x="342" y="299"/>
                </a:cubicBezTo>
                <a:cubicBezTo>
                  <a:pt x="360" y="299"/>
                  <a:pt x="360" y="299"/>
                  <a:pt x="360" y="299"/>
                </a:cubicBezTo>
                <a:cubicBezTo>
                  <a:pt x="362" y="306"/>
                  <a:pt x="364" y="313"/>
                  <a:pt x="368" y="319"/>
                </a:cubicBezTo>
                <a:close/>
                <a:moveTo>
                  <a:pt x="382" y="287"/>
                </a:moveTo>
                <a:cubicBezTo>
                  <a:pt x="382" y="269"/>
                  <a:pt x="397" y="253"/>
                  <a:pt x="416" y="253"/>
                </a:cubicBezTo>
                <a:cubicBezTo>
                  <a:pt x="435" y="253"/>
                  <a:pt x="450" y="268"/>
                  <a:pt x="450" y="287"/>
                </a:cubicBezTo>
                <a:cubicBezTo>
                  <a:pt x="450" y="306"/>
                  <a:pt x="435" y="321"/>
                  <a:pt x="416" y="321"/>
                </a:cubicBezTo>
                <a:cubicBezTo>
                  <a:pt x="398" y="321"/>
                  <a:pt x="382" y="306"/>
                  <a:pt x="382" y="287"/>
                </a:cubicBezTo>
                <a:close/>
                <a:moveTo>
                  <a:pt x="302" y="351"/>
                </a:moveTo>
                <a:cubicBezTo>
                  <a:pt x="278" y="351"/>
                  <a:pt x="278" y="351"/>
                  <a:pt x="278" y="351"/>
                </a:cubicBezTo>
                <a:cubicBezTo>
                  <a:pt x="278" y="368"/>
                  <a:pt x="278" y="368"/>
                  <a:pt x="278" y="368"/>
                </a:cubicBezTo>
                <a:cubicBezTo>
                  <a:pt x="271" y="370"/>
                  <a:pt x="265" y="373"/>
                  <a:pt x="259" y="377"/>
                </a:cubicBezTo>
                <a:cubicBezTo>
                  <a:pt x="246" y="364"/>
                  <a:pt x="246" y="364"/>
                  <a:pt x="246" y="364"/>
                </a:cubicBezTo>
                <a:cubicBezTo>
                  <a:pt x="229" y="381"/>
                  <a:pt x="229" y="381"/>
                  <a:pt x="229" y="381"/>
                </a:cubicBezTo>
                <a:cubicBezTo>
                  <a:pt x="242" y="393"/>
                  <a:pt x="242" y="393"/>
                  <a:pt x="242" y="393"/>
                </a:cubicBezTo>
                <a:cubicBezTo>
                  <a:pt x="238" y="400"/>
                  <a:pt x="235" y="406"/>
                  <a:pt x="234" y="414"/>
                </a:cubicBezTo>
                <a:cubicBezTo>
                  <a:pt x="216" y="414"/>
                  <a:pt x="216" y="414"/>
                  <a:pt x="216" y="414"/>
                </a:cubicBezTo>
                <a:cubicBezTo>
                  <a:pt x="216" y="437"/>
                  <a:pt x="216" y="437"/>
                  <a:pt x="216" y="437"/>
                </a:cubicBezTo>
                <a:cubicBezTo>
                  <a:pt x="234" y="437"/>
                  <a:pt x="234" y="437"/>
                  <a:pt x="234" y="437"/>
                </a:cubicBezTo>
                <a:cubicBezTo>
                  <a:pt x="235" y="445"/>
                  <a:pt x="238" y="451"/>
                  <a:pt x="242" y="458"/>
                </a:cubicBezTo>
                <a:cubicBezTo>
                  <a:pt x="229" y="470"/>
                  <a:pt x="229" y="470"/>
                  <a:pt x="229" y="470"/>
                </a:cubicBezTo>
                <a:cubicBezTo>
                  <a:pt x="246" y="487"/>
                  <a:pt x="246" y="487"/>
                  <a:pt x="246" y="487"/>
                </a:cubicBezTo>
                <a:cubicBezTo>
                  <a:pt x="259" y="474"/>
                  <a:pt x="259" y="474"/>
                  <a:pt x="259" y="474"/>
                </a:cubicBezTo>
                <a:cubicBezTo>
                  <a:pt x="265" y="478"/>
                  <a:pt x="272" y="481"/>
                  <a:pt x="278" y="482"/>
                </a:cubicBezTo>
                <a:cubicBezTo>
                  <a:pt x="278" y="500"/>
                  <a:pt x="278" y="500"/>
                  <a:pt x="278" y="500"/>
                </a:cubicBezTo>
                <a:cubicBezTo>
                  <a:pt x="302" y="500"/>
                  <a:pt x="302" y="500"/>
                  <a:pt x="302" y="500"/>
                </a:cubicBezTo>
                <a:cubicBezTo>
                  <a:pt x="302" y="482"/>
                  <a:pt x="302" y="482"/>
                  <a:pt x="302" y="482"/>
                </a:cubicBezTo>
                <a:cubicBezTo>
                  <a:pt x="310" y="481"/>
                  <a:pt x="317" y="477"/>
                  <a:pt x="321" y="474"/>
                </a:cubicBezTo>
                <a:cubicBezTo>
                  <a:pt x="334" y="487"/>
                  <a:pt x="334" y="487"/>
                  <a:pt x="334" y="487"/>
                </a:cubicBezTo>
                <a:cubicBezTo>
                  <a:pt x="351" y="470"/>
                  <a:pt x="351" y="470"/>
                  <a:pt x="351" y="470"/>
                </a:cubicBezTo>
                <a:cubicBezTo>
                  <a:pt x="338" y="458"/>
                  <a:pt x="338" y="458"/>
                  <a:pt x="338" y="458"/>
                </a:cubicBezTo>
                <a:cubicBezTo>
                  <a:pt x="342" y="452"/>
                  <a:pt x="344" y="445"/>
                  <a:pt x="347" y="437"/>
                </a:cubicBezTo>
                <a:cubicBezTo>
                  <a:pt x="364" y="437"/>
                  <a:pt x="364" y="437"/>
                  <a:pt x="364" y="437"/>
                </a:cubicBezTo>
                <a:cubicBezTo>
                  <a:pt x="364" y="414"/>
                  <a:pt x="364" y="414"/>
                  <a:pt x="364" y="414"/>
                </a:cubicBezTo>
                <a:cubicBezTo>
                  <a:pt x="347" y="414"/>
                  <a:pt x="347" y="414"/>
                  <a:pt x="347" y="414"/>
                </a:cubicBezTo>
                <a:cubicBezTo>
                  <a:pt x="344" y="406"/>
                  <a:pt x="342" y="399"/>
                  <a:pt x="338" y="393"/>
                </a:cubicBezTo>
                <a:cubicBezTo>
                  <a:pt x="351" y="381"/>
                  <a:pt x="351" y="381"/>
                  <a:pt x="351" y="381"/>
                </a:cubicBezTo>
                <a:cubicBezTo>
                  <a:pt x="334" y="364"/>
                  <a:pt x="334" y="364"/>
                  <a:pt x="334" y="364"/>
                </a:cubicBezTo>
                <a:cubicBezTo>
                  <a:pt x="321" y="376"/>
                  <a:pt x="321" y="376"/>
                  <a:pt x="321" y="376"/>
                </a:cubicBezTo>
                <a:cubicBezTo>
                  <a:pt x="316" y="373"/>
                  <a:pt x="309" y="370"/>
                  <a:pt x="302" y="368"/>
                </a:cubicBezTo>
                <a:lnTo>
                  <a:pt x="302" y="351"/>
                </a:lnTo>
                <a:close/>
                <a:moveTo>
                  <a:pt x="324" y="425"/>
                </a:moveTo>
                <a:cubicBezTo>
                  <a:pt x="324" y="444"/>
                  <a:pt x="309" y="459"/>
                  <a:pt x="290" y="459"/>
                </a:cubicBezTo>
                <a:cubicBezTo>
                  <a:pt x="271" y="459"/>
                  <a:pt x="256" y="444"/>
                  <a:pt x="256" y="425"/>
                </a:cubicBezTo>
                <a:cubicBezTo>
                  <a:pt x="256" y="407"/>
                  <a:pt x="271" y="391"/>
                  <a:pt x="290" y="391"/>
                </a:cubicBezTo>
                <a:cubicBezTo>
                  <a:pt x="309" y="391"/>
                  <a:pt x="324" y="406"/>
                  <a:pt x="324" y="425"/>
                </a:cubicBezTo>
                <a:close/>
              </a:path>
            </a:pathLst>
          </a:custGeom>
          <a:solidFill>
            <a:schemeClr val="dk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grpSp>
        <p:nvGrpSpPr>
          <p:cNvPr id="3" name="Group 2">
            <a:extLst>
              <a:ext uri="{FF2B5EF4-FFF2-40B4-BE49-F238E27FC236}">
                <a16:creationId xmlns:a16="http://schemas.microsoft.com/office/drawing/2014/main" id="{E7F2433B-6F2C-11B8-7BBD-D2934DDC4552}"/>
              </a:ext>
            </a:extLst>
          </p:cNvPr>
          <p:cNvGrpSpPr/>
          <p:nvPr/>
        </p:nvGrpSpPr>
        <p:grpSpPr>
          <a:xfrm>
            <a:off x="4327525" y="3774016"/>
            <a:ext cx="7421563" cy="241980"/>
            <a:chOff x="4327525" y="3909473"/>
            <a:chExt cx="7421563" cy="241980"/>
          </a:xfrm>
        </p:grpSpPr>
        <p:sp>
          <p:nvSpPr>
            <p:cNvPr id="5" name="Google Shape;112;p22">
              <a:extLst>
                <a:ext uri="{FF2B5EF4-FFF2-40B4-BE49-F238E27FC236}">
                  <a16:creationId xmlns:a16="http://schemas.microsoft.com/office/drawing/2014/main" id="{AF28D3CC-A6D0-2C14-4CD5-60D9A9D4660C}"/>
                </a:ext>
              </a:extLst>
            </p:cNvPr>
            <p:cNvSpPr/>
            <p:nvPr/>
          </p:nvSpPr>
          <p:spPr>
            <a:xfrm>
              <a:off x="4327525" y="3909473"/>
              <a:ext cx="7421563" cy="241980"/>
            </a:xfrm>
            <a:prstGeom prst="rect">
              <a:avLst/>
            </a:prstGeom>
            <a:solidFill>
              <a:schemeClr val="bg1"/>
            </a:solidFill>
            <a:ln>
              <a:noFill/>
            </a:ln>
          </p:spPr>
          <p:txBody>
            <a:bodyPr spcFirstLastPara="1" wrap="square" lIns="360000" tIns="36000" rIns="72000" bIns="36000" rtlCol="0" anchor="ctr" anchorCtr="0">
              <a:spAutoFit/>
            </a:bodyPr>
            <a:lstStyle/>
            <a:p>
              <a:pPr rtl="0">
                <a:tabLst>
                  <a:tab pos="354965" algn="l"/>
                </a:tabLst>
              </a:pPr>
              <a:r>
                <a:rPr lang="lv-LV" sz="1100" dirty="0">
                  <a:cs typeface="Times New Roman"/>
                </a:rPr>
                <a:t>G</a:t>
              </a:r>
              <a:r>
                <a:rPr lang="en-US" sz="1100" dirty="0" err="1">
                  <a:cs typeface="Times New Roman"/>
                </a:rPr>
                <a:t>eneration</a:t>
              </a:r>
              <a:r>
                <a:rPr lang="en-US" sz="1100" dirty="0">
                  <a:cs typeface="Times New Roman"/>
                </a:rPr>
                <a:t> and accumulation of energy</a:t>
              </a:r>
              <a:endParaRPr lang="en-gb" sz="1100" dirty="0">
                <a:cs typeface="Times New Roman"/>
              </a:endParaRPr>
            </a:p>
          </p:txBody>
        </p:sp>
        <p:sp>
          <p:nvSpPr>
            <p:cNvPr id="6" name="Freeform 68">
              <a:extLst>
                <a:ext uri="{FF2B5EF4-FFF2-40B4-BE49-F238E27FC236}">
                  <a16:creationId xmlns:a16="http://schemas.microsoft.com/office/drawing/2014/main" id="{88AE724E-23D7-83BD-7D11-50824BDD4BEE}"/>
                </a:ext>
              </a:extLst>
            </p:cNvPr>
            <p:cNvSpPr>
              <a:spLocks noChangeAspect="1" noEditPoints="1"/>
            </p:cNvSpPr>
            <p:nvPr/>
          </p:nvSpPr>
          <p:spPr bwMode="auto">
            <a:xfrm>
              <a:off x="4411322" y="3943760"/>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rtlCol="0" anchor="t" anchorCtr="0" compatLnSpc="1">
              <a:prstTxWarp prst="textNoShape">
                <a:avLst/>
              </a:prstTxWarp>
            </a:bodyPr>
            <a:lstStyle/>
            <a:p>
              <a:pPr rtl="0"/>
              <a:endParaRPr lang="en-US" sz="983"/>
            </a:p>
          </p:txBody>
        </p:sp>
      </p:grpSp>
      <p:grpSp>
        <p:nvGrpSpPr>
          <p:cNvPr id="7" name="Group 6">
            <a:extLst>
              <a:ext uri="{FF2B5EF4-FFF2-40B4-BE49-F238E27FC236}">
                <a16:creationId xmlns:a16="http://schemas.microsoft.com/office/drawing/2014/main" id="{060C1E6C-1FA1-9783-D688-3A2DC4C35436}"/>
              </a:ext>
            </a:extLst>
          </p:cNvPr>
          <p:cNvGrpSpPr/>
          <p:nvPr/>
        </p:nvGrpSpPr>
        <p:grpSpPr>
          <a:xfrm>
            <a:off x="4327524" y="4177848"/>
            <a:ext cx="7421563" cy="241980"/>
            <a:chOff x="4327525" y="4536495"/>
            <a:chExt cx="7421563" cy="241980"/>
          </a:xfrm>
        </p:grpSpPr>
        <p:sp>
          <p:nvSpPr>
            <p:cNvPr id="8" name="Google Shape;112;p22">
              <a:extLst>
                <a:ext uri="{FF2B5EF4-FFF2-40B4-BE49-F238E27FC236}">
                  <a16:creationId xmlns:a16="http://schemas.microsoft.com/office/drawing/2014/main" id="{258AF30A-4C34-826F-1855-5F3879C41005}"/>
                </a:ext>
              </a:extLst>
            </p:cNvPr>
            <p:cNvSpPr/>
            <p:nvPr/>
          </p:nvSpPr>
          <p:spPr>
            <a:xfrm>
              <a:off x="4327525" y="4536495"/>
              <a:ext cx="7421563" cy="241980"/>
            </a:xfrm>
            <a:prstGeom prst="rect">
              <a:avLst/>
            </a:prstGeom>
            <a:solidFill>
              <a:schemeClr val="bg1"/>
            </a:solidFill>
            <a:ln>
              <a:noFill/>
            </a:ln>
          </p:spPr>
          <p:txBody>
            <a:bodyPr spcFirstLastPara="1" wrap="square" lIns="360000" tIns="36000" rIns="72000" bIns="36000" rtlCol="0" anchor="ctr" anchorCtr="0">
              <a:spAutoFit/>
            </a:bodyPr>
            <a:lstStyle/>
            <a:p>
              <a:pPr rtl="0">
                <a:tabLst>
                  <a:tab pos="354965" algn="l"/>
                </a:tabLst>
              </a:pPr>
              <a:r>
                <a:rPr lang="en-gb" sz="1100">
                  <a:cs typeface="Times New Roman"/>
                </a:rPr>
                <a:t>Electromagnetic radiation </a:t>
              </a:r>
            </a:p>
          </p:txBody>
        </p:sp>
        <p:sp>
          <p:nvSpPr>
            <p:cNvPr id="9" name="Freeform 68">
              <a:extLst>
                <a:ext uri="{FF2B5EF4-FFF2-40B4-BE49-F238E27FC236}">
                  <a16:creationId xmlns:a16="http://schemas.microsoft.com/office/drawing/2014/main" id="{CD9FCFC6-A0C3-16B6-AF12-E31DCE2717CD}"/>
                </a:ext>
              </a:extLst>
            </p:cNvPr>
            <p:cNvSpPr>
              <a:spLocks noChangeAspect="1" noEditPoints="1"/>
            </p:cNvSpPr>
            <p:nvPr/>
          </p:nvSpPr>
          <p:spPr bwMode="auto">
            <a:xfrm>
              <a:off x="4411322" y="4570783"/>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rtlCol="0" anchor="t" anchorCtr="0" compatLnSpc="1">
              <a:prstTxWarp prst="textNoShape">
                <a:avLst/>
              </a:prstTxWarp>
            </a:bodyPr>
            <a:lstStyle/>
            <a:p>
              <a:pPr rtl="0"/>
              <a:endParaRPr lang="en-US" sz="983"/>
            </a:p>
          </p:txBody>
        </p:sp>
      </p:grpSp>
      <p:grpSp>
        <p:nvGrpSpPr>
          <p:cNvPr id="10" name="Group 9">
            <a:extLst>
              <a:ext uri="{FF2B5EF4-FFF2-40B4-BE49-F238E27FC236}">
                <a16:creationId xmlns:a16="http://schemas.microsoft.com/office/drawing/2014/main" id="{DC520F0B-72D0-20D4-830C-5BBE121C81C8}"/>
              </a:ext>
            </a:extLst>
          </p:cNvPr>
          <p:cNvGrpSpPr/>
          <p:nvPr/>
        </p:nvGrpSpPr>
        <p:grpSpPr>
          <a:xfrm>
            <a:off x="4327525" y="4581680"/>
            <a:ext cx="7421563" cy="241980"/>
            <a:chOff x="4327525" y="5078880"/>
            <a:chExt cx="7421563" cy="241980"/>
          </a:xfrm>
        </p:grpSpPr>
        <p:sp>
          <p:nvSpPr>
            <p:cNvPr id="11" name="Google Shape;112;p22">
              <a:extLst>
                <a:ext uri="{FF2B5EF4-FFF2-40B4-BE49-F238E27FC236}">
                  <a16:creationId xmlns:a16="http://schemas.microsoft.com/office/drawing/2014/main" id="{B9E62EA5-22D0-BE39-8915-80244493DBF1}"/>
                </a:ext>
              </a:extLst>
            </p:cNvPr>
            <p:cNvSpPr/>
            <p:nvPr/>
          </p:nvSpPr>
          <p:spPr>
            <a:xfrm>
              <a:off x="4327525" y="5078880"/>
              <a:ext cx="7421563" cy="241980"/>
            </a:xfrm>
            <a:prstGeom prst="rect">
              <a:avLst/>
            </a:prstGeom>
            <a:solidFill>
              <a:schemeClr val="bg1"/>
            </a:solidFill>
            <a:ln>
              <a:noFill/>
            </a:ln>
          </p:spPr>
          <p:txBody>
            <a:bodyPr spcFirstLastPara="1" wrap="square" lIns="360000" tIns="36000" rIns="72000" bIns="36000" rtlCol="0" anchor="ctr" anchorCtr="0">
              <a:spAutoFit/>
            </a:bodyPr>
            <a:lstStyle/>
            <a:p>
              <a:pPr rtl="0">
                <a:tabLst>
                  <a:tab pos="354965" algn="l"/>
                </a:tabLst>
              </a:pPr>
              <a:r>
                <a:rPr lang="lv-LV" sz="1100" dirty="0">
                  <a:cs typeface="Times New Roman"/>
                </a:rPr>
                <a:t>F</a:t>
              </a:r>
              <a:r>
                <a:rPr lang="en-GB" sz="1100" dirty="0" err="1">
                  <a:cs typeface="Times New Roman"/>
                </a:rPr>
                <a:t>lammable</a:t>
              </a:r>
              <a:r>
                <a:rPr lang="en-GB" sz="1100" dirty="0">
                  <a:cs typeface="Times New Roman"/>
                </a:rPr>
                <a:t>, explosive, dangerous chemical substance and mixture</a:t>
              </a:r>
              <a:endParaRPr lang="en-gb" sz="1100" dirty="0">
                <a:cs typeface="Times New Roman"/>
              </a:endParaRPr>
            </a:p>
          </p:txBody>
        </p:sp>
        <p:sp>
          <p:nvSpPr>
            <p:cNvPr id="12" name="Freeform 68">
              <a:extLst>
                <a:ext uri="{FF2B5EF4-FFF2-40B4-BE49-F238E27FC236}">
                  <a16:creationId xmlns:a16="http://schemas.microsoft.com/office/drawing/2014/main" id="{C49AFD4E-E911-1AE0-485F-94BCE315C4EC}"/>
                </a:ext>
              </a:extLst>
            </p:cNvPr>
            <p:cNvSpPr>
              <a:spLocks noChangeAspect="1" noEditPoints="1"/>
            </p:cNvSpPr>
            <p:nvPr/>
          </p:nvSpPr>
          <p:spPr bwMode="auto">
            <a:xfrm>
              <a:off x="4411322" y="5113167"/>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rtlCol="0" anchor="t" anchorCtr="0" compatLnSpc="1">
              <a:prstTxWarp prst="textNoShape">
                <a:avLst/>
              </a:prstTxWarp>
            </a:bodyPr>
            <a:lstStyle/>
            <a:p>
              <a:pPr rtl="0"/>
              <a:endParaRPr lang="en-US" sz="983"/>
            </a:p>
          </p:txBody>
        </p:sp>
      </p:grpSp>
      <p:grpSp>
        <p:nvGrpSpPr>
          <p:cNvPr id="13" name="Group 12">
            <a:extLst>
              <a:ext uri="{FF2B5EF4-FFF2-40B4-BE49-F238E27FC236}">
                <a16:creationId xmlns:a16="http://schemas.microsoft.com/office/drawing/2014/main" id="{7CDB165C-3B81-2516-01FF-AAFB4EA367B5}"/>
              </a:ext>
            </a:extLst>
          </p:cNvPr>
          <p:cNvGrpSpPr/>
          <p:nvPr/>
        </p:nvGrpSpPr>
        <p:grpSpPr>
          <a:xfrm>
            <a:off x="4327525" y="4985512"/>
            <a:ext cx="7421563" cy="241980"/>
            <a:chOff x="4327525" y="5790538"/>
            <a:chExt cx="7421563" cy="241980"/>
          </a:xfrm>
        </p:grpSpPr>
        <p:sp>
          <p:nvSpPr>
            <p:cNvPr id="14" name="Google Shape;112;p22">
              <a:extLst>
                <a:ext uri="{FF2B5EF4-FFF2-40B4-BE49-F238E27FC236}">
                  <a16:creationId xmlns:a16="http://schemas.microsoft.com/office/drawing/2014/main" id="{E776344E-99E7-60D7-D58A-FBDE2D0EA37A}"/>
                </a:ext>
              </a:extLst>
            </p:cNvPr>
            <p:cNvSpPr/>
            <p:nvPr/>
          </p:nvSpPr>
          <p:spPr>
            <a:xfrm>
              <a:off x="4327525" y="5790538"/>
              <a:ext cx="7421563" cy="241980"/>
            </a:xfrm>
            <a:prstGeom prst="rect">
              <a:avLst/>
            </a:prstGeom>
            <a:solidFill>
              <a:schemeClr val="bg1"/>
            </a:solidFill>
            <a:ln>
              <a:noFill/>
            </a:ln>
          </p:spPr>
          <p:txBody>
            <a:bodyPr spcFirstLastPara="1" wrap="square" lIns="360000" tIns="36000" rIns="72000" bIns="36000" rtlCol="0" anchor="ctr" anchorCtr="0">
              <a:spAutoFit/>
            </a:bodyPr>
            <a:lstStyle/>
            <a:p>
              <a:pPr marR="5080" rtl="0">
                <a:tabLst>
                  <a:tab pos="355600" algn="l"/>
                </a:tabLst>
              </a:pPr>
              <a:r>
                <a:rPr lang="en-gb" sz="1100" dirty="0">
                  <a:cs typeface="Times New Roman"/>
                </a:rPr>
                <a:t>Hazardous waste </a:t>
              </a:r>
            </a:p>
          </p:txBody>
        </p:sp>
        <p:sp>
          <p:nvSpPr>
            <p:cNvPr id="15" name="Freeform 68">
              <a:extLst>
                <a:ext uri="{FF2B5EF4-FFF2-40B4-BE49-F238E27FC236}">
                  <a16:creationId xmlns:a16="http://schemas.microsoft.com/office/drawing/2014/main" id="{72FB14DF-4231-E59E-CA74-D6511533736C}"/>
                </a:ext>
              </a:extLst>
            </p:cNvPr>
            <p:cNvSpPr>
              <a:spLocks noChangeAspect="1" noEditPoints="1"/>
            </p:cNvSpPr>
            <p:nvPr/>
          </p:nvSpPr>
          <p:spPr bwMode="auto">
            <a:xfrm>
              <a:off x="4411322" y="5824826"/>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rtlCol="0" anchor="t" anchorCtr="0" compatLnSpc="1">
              <a:prstTxWarp prst="textNoShape">
                <a:avLst/>
              </a:prstTxWarp>
            </a:bodyPr>
            <a:lstStyle/>
            <a:p>
              <a:pPr rtl="0"/>
              <a:endParaRPr lang="en-US" sz="983"/>
            </a:p>
          </p:txBody>
        </p:sp>
      </p:grpSp>
      <p:cxnSp>
        <p:nvCxnSpPr>
          <p:cNvPr id="16" name="Straight Connector 15">
            <a:extLst>
              <a:ext uri="{FF2B5EF4-FFF2-40B4-BE49-F238E27FC236}">
                <a16:creationId xmlns:a16="http://schemas.microsoft.com/office/drawing/2014/main" id="{35CD195D-D556-2210-F500-786373EEC38D}"/>
              </a:ext>
            </a:extLst>
          </p:cNvPr>
          <p:cNvCxnSpPr>
            <a:cxnSpLocks/>
          </p:cNvCxnSpPr>
          <p:nvPr/>
        </p:nvCxnSpPr>
        <p:spPr>
          <a:xfrm>
            <a:off x="4327525" y="4063205"/>
            <a:ext cx="7421563" cy="0"/>
          </a:xfrm>
          <a:prstGeom prst="line">
            <a:avLst/>
          </a:prstGeom>
          <a:ln w="12700" cap="sq">
            <a:solidFill>
              <a:srgbClr val="CFD6E8"/>
            </a:solidFill>
          </a:ln>
        </p:spPr>
        <p:style>
          <a:lnRef idx="1">
            <a:schemeClr val="accent1"/>
          </a:lnRef>
          <a:fillRef idx="0">
            <a:schemeClr val="accent1"/>
          </a:fillRef>
          <a:effectRef idx="0">
            <a:schemeClr val="dk1"/>
          </a:effectRef>
          <a:fontRef idx="minor">
            <a:schemeClr val="lt1"/>
          </a:fontRef>
        </p:style>
      </p:cxnSp>
      <p:cxnSp>
        <p:nvCxnSpPr>
          <p:cNvPr id="17" name="Straight Connector 16">
            <a:extLst>
              <a:ext uri="{FF2B5EF4-FFF2-40B4-BE49-F238E27FC236}">
                <a16:creationId xmlns:a16="http://schemas.microsoft.com/office/drawing/2014/main" id="{D8FCF506-9C58-0A2C-8A80-EA4435038DDD}"/>
              </a:ext>
            </a:extLst>
          </p:cNvPr>
          <p:cNvCxnSpPr>
            <a:cxnSpLocks/>
          </p:cNvCxnSpPr>
          <p:nvPr/>
        </p:nvCxnSpPr>
        <p:spPr>
          <a:xfrm>
            <a:off x="4327525" y="4484712"/>
            <a:ext cx="7421563" cy="0"/>
          </a:xfrm>
          <a:prstGeom prst="line">
            <a:avLst/>
          </a:prstGeom>
          <a:ln w="12700" cap="sq">
            <a:solidFill>
              <a:srgbClr val="CFD6E8"/>
            </a:solidFill>
          </a:ln>
        </p:spPr>
        <p:style>
          <a:lnRef idx="1">
            <a:schemeClr val="accent1"/>
          </a:lnRef>
          <a:fillRef idx="0">
            <a:schemeClr val="accent1"/>
          </a:fillRef>
          <a:effectRef idx="0">
            <a:schemeClr val="dk1"/>
          </a:effectRef>
          <a:fontRef idx="minor">
            <a:schemeClr val="lt1"/>
          </a:fontRef>
        </p:style>
      </p:cxnSp>
      <p:cxnSp>
        <p:nvCxnSpPr>
          <p:cNvPr id="18" name="Straight Connector 17">
            <a:extLst>
              <a:ext uri="{FF2B5EF4-FFF2-40B4-BE49-F238E27FC236}">
                <a16:creationId xmlns:a16="http://schemas.microsoft.com/office/drawing/2014/main" id="{827FC001-A5FB-80EC-3821-A3A96681836F}"/>
              </a:ext>
            </a:extLst>
          </p:cNvPr>
          <p:cNvCxnSpPr>
            <a:cxnSpLocks/>
          </p:cNvCxnSpPr>
          <p:nvPr/>
        </p:nvCxnSpPr>
        <p:spPr>
          <a:xfrm>
            <a:off x="4327525" y="4902057"/>
            <a:ext cx="7421563" cy="0"/>
          </a:xfrm>
          <a:prstGeom prst="line">
            <a:avLst/>
          </a:prstGeom>
          <a:ln w="12700" cap="sq">
            <a:solidFill>
              <a:srgbClr val="CFD6E8"/>
            </a:solidFill>
          </a:ln>
        </p:spPr>
        <p:style>
          <a:lnRef idx="1">
            <a:schemeClr val="accent1"/>
          </a:lnRef>
          <a:fillRef idx="0">
            <a:schemeClr val="accent1"/>
          </a:fillRef>
          <a:effectRef idx="0">
            <a:schemeClr val="dk1"/>
          </a:effectRef>
          <a:fontRef idx="minor">
            <a:schemeClr val="lt1"/>
          </a:fontRef>
        </p:style>
      </p:cxnSp>
      <p:grpSp>
        <p:nvGrpSpPr>
          <p:cNvPr id="19" name="Group 18">
            <a:extLst>
              <a:ext uri="{FF2B5EF4-FFF2-40B4-BE49-F238E27FC236}">
                <a16:creationId xmlns:a16="http://schemas.microsoft.com/office/drawing/2014/main" id="{95ECCBC7-E14F-4202-2CDB-5C13C1FAABD4}"/>
              </a:ext>
            </a:extLst>
          </p:cNvPr>
          <p:cNvGrpSpPr/>
          <p:nvPr/>
        </p:nvGrpSpPr>
        <p:grpSpPr>
          <a:xfrm>
            <a:off x="4327525" y="5389344"/>
            <a:ext cx="7421563" cy="241980"/>
            <a:chOff x="4327525" y="5809701"/>
            <a:chExt cx="7421563" cy="241980"/>
          </a:xfrm>
        </p:grpSpPr>
        <p:sp>
          <p:nvSpPr>
            <p:cNvPr id="20" name="Google Shape;112;p22">
              <a:extLst>
                <a:ext uri="{FF2B5EF4-FFF2-40B4-BE49-F238E27FC236}">
                  <a16:creationId xmlns:a16="http://schemas.microsoft.com/office/drawing/2014/main" id="{3FCC3817-108C-50F0-D514-DD5059207E87}"/>
                </a:ext>
              </a:extLst>
            </p:cNvPr>
            <p:cNvSpPr/>
            <p:nvPr/>
          </p:nvSpPr>
          <p:spPr>
            <a:xfrm>
              <a:off x="4327525" y="5809701"/>
              <a:ext cx="7421563" cy="241980"/>
            </a:xfrm>
            <a:prstGeom prst="rect">
              <a:avLst/>
            </a:prstGeom>
            <a:solidFill>
              <a:schemeClr val="bg1"/>
            </a:solidFill>
            <a:ln>
              <a:noFill/>
            </a:ln>
          </p:spPr>
          <p:txBody>
            <a:bodyPr spcFirstLastPara="1" wrap="square" lIns="360000" tIns="36000" rIns="72000" bIns="36000" rtlCol="0" anchor="ctr" anchorCtr="0">
              <a:spAutoFit/>
            </a:bodyPr>
            <a:lstStyle/>
            <a:p>
              <a:pPr marR="320040" rtl="0">
                <a:tabLst>
                  <a:tab pos="355600" algn="l"/>
                </a:tabLst>
              </a:pPr>
              <a:r>
                <a:rPr lang="en-gb" sz="1100" dirty="0">
                  <a:cs typeface="Times New Roman"/>
                </a:rPr>
                <a:t>Plant quarantine organism</a:t>
              </a:r>
              <a:r>
                <a:rPr lang="lv-LV" sz="1100" dirty="0">
                  <a:cs typeface="Times New Roman"/>
                </a:rPr>
                <a:t> </a:t>
              </a:r>
              <a:r>
                <a:rPr lang="lv-LV" sz="1100" dirty="0" err="1">
                  <a:cs typeface="Times New Roman"/>
                </a:rPr>
                <a:t>and</a:t>
              </a:r>
              <a:r>
                <a:rPr lang="en-gb" sz="1100" dirty="0">
                  <a:cs typeface="Times New Roman"/>
                </a:rPr>
                <a:t> </a:t>
              </a:r>
            </a:p>
          </p:txBody>
        </p:sp>
        <p:sp>
          <p:nvSpPr>
            <p:cNvPr id="21" name="Freeform 68">
              <a:extLst>
                <a:ext uri="{FF2B5EF4-FFF2-40B4-BE49-F238E27FC236}">
                  <a16:creationId xmlns:a16="http://schemas.microsoft.com/office/drawing/2014/main" id="{948AFF0D-E420-736B-BABF-4313D786B927}"/>
                </a:ext>
              </a:extLst>
            </p:cNvPr>
            <p:cNvSpPr>
              <a:spLocks noChangeAspect="1" noEditPoints="1"/>
            </p:cNvSpPr>
            <p:nvPr/>
          </p:nvSpPr>
          <p:spPr bwMode="auto">
            <a:xfrm>
              <a:off x="4411322" y="5843989"/>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rtlCol="0" anchor="t" anchorCtr="0" compatLnSpc="1">
              <a:prstTxWarp prst="textNoShape">
                <a:avLst/>
              </a:prstTxWarp>
            </a:bodyPr>
            <a:lstStyle/>
            <a:p>
              <a:pPr rtl="0"/>
              <a:endParaRPr lang="en-US" sz="983"/>
            </a:p>
          </p:txBody>
        </p:sp>
      </p:grpSp>
      <p:cxnSp>
        <p:nvCxnSpPr>
          <p:cNvPr id="23" name="Straight Connector 22">
            <a:extLst>
              <a:ext uri="{FF2B5EF4-FFF2-40B4-BE49-F238E27FC236}">
                <a16:creationId xmlns:a16="http://schemas.microsoft.com/office/drawing/2014/main" id="{89AB8218-2E35-613B-CBCB-687873888347}"/>
              </a:ext>
            </a:extLst>
          </p:cNvPr>
          <p:cNvCxnSpPr>
            <a:cxnSpLocks/>
          </p:cNvCxnSpPr>
          <p:nvPr/>
        </p:nvCxnSpPr>
        <p:spPr>
          <a:xfrm>
            <a:off x="4327525" y="5321483"/>
            <a:ext cx="7421563" cy="0"/>
          </a:xfrm>
          <a:prstGeom prst="line">
            <a:avLst/>
          </a:prstGeom>
          <a:ln w="12700" cap="sq">
            <a:solidFill>
              <a:srgbClr val="CFD6E8"/>
            </a:solidFill>
          </a:ln>
        </p:spPr>
        <p:style>
          <a:lnRef idx="1">
            <a:schemeClr val="accent1"/>
          </a:lnRef>
          <a:fillRef idx="0">
            <a:schemeClr val="accent1"/>
          </a:fillRef>
          <a:effectRef idx="0">
            <a:schemeClr val="dk1"/>
          </a:effectRef>
          <a:fontRef idx="minor">
            <a:schemeClr val="lt1"/>
          </a:fontRef>
        </p:style>
      </p:cxnSp>
      <p:grpSp>
        <p:nvGrpSpPr>
          <p:cNvPr id="25" name="Group 24">
            <a:extLst>
              <a:ext uri="{FF2B5EF4-FFF2-40B4-BE49-F238E27FC236}">
                <a16:creationId xmlns:a16="http://schemas.microsoft.com/office/drawing/2014/main" id="{0540396C-26C5-C59D-105B-5FC5CE29A915}"/>
              </a:ext>
            </a:extLst>
          </p:cNvPr>
          <p:cNvGrpSpPr/>
          <p:nvPr/>
        </p:nvGrpSpPr>
        <p:grpSpPr>
          <a:xfrm>
            <a:off x="4327525" y="5793177"/>
            <a:ext cx="7421563" cy="411257"/>
            <a:chOff x="4327525" y="6068696"/>
            <a:chExt cx="7421563" cy="411257"/>
          </a:xfrm>
        </p:grpSpPr>
        <p:sp>
          <p:nvSpPr>
            <p:cNvPr id="26" name="Google Shape;112;p22">
              <a:extLst>
                <a:ext uri="{FF2B5EF4-FFF2-40B4-BE49-F238E27FC236}">
                  <a16:creationId xmlns:a16="http://schemas.microsoft.com/office/drawing/2014/main" id="{DEE44FE4-0A15-D592-64CA-CC624BA632A8}"/>
                </a:ext>
              </a:extLst>
            </p:cNvPr>
            <p:cNvSpPr/>
            <p:nvPr/>
          </p:nvSpPr>
          <p:spPr>
            <a:xfrm>
              <a:off x="4327525" y="6068696"/>
              <a:ext cx="7421563" cy="411257"/>
            </a:xfrm>
            <a:prstGeom prst="rect">
              <a:avLst/>
            </a:prstGeom>
            <a:solidFill>
              <a:schemeClr val="bg1"/>
            </a:solidFill>
            <a:ln>
              <a:noFill/>
            </a:ln>
          </p:spPr>
          <p:txBody>
            <a:bodyPr spcFirstLastPara="1" wrap="square" lIns="360000" tIns="36000" rIns="72000" bIns="36000" rtlCol="0" anchor="ctr" anchorCtr="0">
              <a:spAutoFit/>
            </a:bodyPr>
            <a:lstStyle/>
            <a:p>
              <a:pPr marR="808355" rtl="0">
                <a:tabLst>
                  <a:tab pos="355600" algn="l"/>
                </a:tabLst>
              </a:pPr>
              <a:r>
                <a:rPr lang="lv-LV" sz="1100" dirty="0">
                  <a:cs typeface="Times New Roman"/>
                </a:rPr>
                <a:t>R</a:t>
              </a:r>
              <a:r>
                <a:rPr lang="en-US" sz="1100" dirty="0" err="1">
                  <a:cs typeface="Times New Roman"/>
                </a:rPr>
                <a:t>adioactive</a:t>
              </a:r>
              <a:r>
                <a:rPr lang="en-US" sz="1100" dirty="0">
                  <a:cs typeface="Times New Roman"/>
                </a:rPr>
                <a:t> substances, nuclear materials and waste thereof</a:t>
              </a:r>
              <a:r>
                <a:rPr lang="lv-LV" sz="1100" dirty="0">
                  <a:cs typeface="Times New Roman"/>
                </a:rPr>
                <a:t> </a:t>
              </a:r>
              <a:r>
                <a:rPr lang="en-US" sz="1100" dirty="0">
                  <a:cs typeface="Times New Roman"/>
                </a:rPr>
                <a:t>processing, treatment, production, use, storage and transportation</a:t>
              </a:r>
              <a:endParaRPr lang="en-gb" sz="1100" dirty="0">
                <a:cs typeface="Times New Roman"/>
              </a:endParaRPr>
            </a:p>
          </p:txBody>
        </p:sp>
        <p:sp>
          <p:nvSpPr>
            <p:cNvPr id="27" name="Freeform 68">
              <a:extLst>
                <a:ext uri="{FF2B5EF4-FFF2-40B4-BE49-F238E27FC236}">
                  <a16:creationId xmlns:a16="http://schemas.microsoft.com/office/drawing/2014/main" id="{DA7AE158-3BC5-833F-C2DC-F273018BF910}"/>
                </a:ext>
              </a:extLst>
            </p:cNvPr>
            <p:cNvSpPr>
              <a:spLocks noChangeAspect="1" noEditPoints="1"/>
            </p:cNvSpPr>
            <p:nvPr/>
          </p:nvSpPr>
          <p:spPr bwMode="auto">
            <a:xfrm>
              <a:off x="4411322" y="6187622"/>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rtlCol="0" anchor="t" anchorCtr="0" compatLnSpc="1">
              <a:prstTxWarp prst="textNoShape">
                <a:avLst/>
              </a:prstTxWarp>
            </a:bodyPr>
            <a:lstStyle/>
            <a:p>
              <a:pPr rtl="0"/>
              <a:endParaRPr lang="en-US" sz="983"/>
            </a:p>
          </p:txBody>
        </p:sp>
      </p:grpSp>
      <p:cxnSp>
        <p:nvCxnSpPr>
          <p:cNvPr id="28" name="Straight Connector 27">
            <a:extLst>
              <a:ext uri="{FF2B5EF4-FFF2-40B4-BE49-F238E27FC236}">
                <a16:creationId xmlns:a16="http://schemas.microsoft.com/office/drawing/2014/main" id="{B8C010BB-CF01-A625-1B5E-CE25088D24B6}"/>
              </a:ext>
            </a:extLst>
          </p:cNvPr>
          <p:cNvCxnSpPr>
            <a:cxnSpLocks/>
          </p:cNvCxnSpPr>
          <p:nvPr/>
        </p:nvCxnSpPr>
        <p:spPr>
          <a:xfrm>
            <a:off x="4327525" y="5740911"/>
            <a:ext cx="7421563" cy="0"/>
          </a:xfrm>
          <a:prstGeom prst="line">
            <a:avLst/>
          </a:prstGeom>
          <a:ln w="12700" cap="sq">
            <a:solidFill>
              <a:srgbClr val="CFD6E8"/>
            </a:solidFill>
          </a:ln>
        </p:spPr>
        <p:style>
          <a:lnRef idx="1">
            <a:schemeClr val="accent1"/>
          </a:lnRef>
          <a:fillRef idx="0">
            <a:schemeClr val="accent1"/>
          </a:fillRef>
          <a:effectRef idx="0">
            <a:schemeClr val="dk1"/>
          </a:effectRef>
          <a:fontRef idx="minor">
            <a:schemeClr val="lt1"/>
          </a:fontRef>
        </p:style>
      </p:cxnSp>
      <p:sp>
        <p:nvSpPr>
          <p:cNvPr id="39" name="Rectangle 38">
            <a:extLst>
              <a:ext uri="{FF2B5EF4-FFF2-40B4-BE49-F238E27FC236}">
                <a16:creationId xmlns:a16="http://schemas.microsoft.com/office/drawing/2014/main" id="{4C231F8D-02FE-13CA-1769-3BEF0E8CCBB5}"/>
              </a:ext>
            </a:extLst>
          </p:cNvPr>
          <p:cNvSpPr/>
          <p:nvPr/>
        </p:nvSpPr>
        <p:spPr>
          <a:xfrm>
            <a:off x="0" y="4383844"/>
            <a:ext cx="3850640" cy="786384"/>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40" name="Freeform 50">
            <a:extLst>
              <a:ext uri="{FF2B5EF4-FFF2-40B4-BE49-F238E27FC236}">
                <a16:creationId xmlns:a16="http://schemas.microsoft.com/office/drawing/2014/main" id="{26625BF5-321D-FFB1-D5B9-104EC50C4BE6}"/>
              </a:ext>
            </a:extLst>
          </p:cNvPr>
          <p:cNvSpPr>
            <a:spLocks noChangeAspect="1"/>
          </p:cNvSpPr>
          <p:nvPr/>
        </p:nvSpPr>
        <p:spPr bwMode="auto">
          <a:xfrm>
            <a:off x="448735" y="4635427"/>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US" sz="983"/>
          </a:p>
        </p:txBody>
      </p:sp>
      <p:sp>
        <p:nvSpPr>
          <p:cNvPr id="41" name="Google Shape;2685;p25">
            <a:extLst>
              <a:ext uri="{FF2B5EF4-FFF2-40B4-BE49-F238E27FC236}">
                <a16:creationId xmlns:a16="http://schemas.microsoft.com/office/drawing/2014/main" id="{5830DC9A-D307-7E76-A318-0B0C7C6D76FF}"/>
              </a:ext>
            </a:extLst>
          </p:cNvPr>
          <p:cNvSpPr txBox="1"/>
          <p:nvPr/>
        </p:nvSpPr>
        <p:spPr>
          <a:xfrm>
            <a:off x="874395" y="4472337"/>
            <a:ext cx="2976245" cy="609398"/>
          </a:xfrm>
          <a:prstGeom prst="rect">
            <a:avLst/>
          </a:prstGeom>
          <a:noFill/>
          <a:ln>
            <a:noFill/>
          </a:ln>
        </p:spPr>
        <p:txBody>
          <a:bodyPr spcFirstLastPara="1" wrap="square" lIns="0" tIns="0" rIns="72000" bIns="0" rtlCol="0" anchor="ctr" anchorCtr="0">
            <a:spAutoFit/>
          </a:bodyPr>
          <a:lstStyle/>
          <a:p>
            <a:pPr marR="0" lvl="0" algn="l" rtl="0">
              <a:lnSpc>
                <a:spcPct val="90000"/>
              </a:lnSpc>
              <a:spcBef>
                <a:spcPts val="0"/>
              </a:spcBef>
              <a:spcAft>
                <a:spcPts val="0"/>
              </a:spcAft>
              <a:buClr>
                <a:srgbClr val="FFFFFF"/>
              </a:buClr>
              <a:buSzPts val="960"/>
            </a:pPr>
            <a:r>
              <a:rPr lang="en-US" sz="1100" dirty="0">
                <a:latin typeface="Arial"/>
                <a:ea typeface="Arial"/>
                <a:cs typeface="Arial"/>
                <a:sym typeface="Arial"/>
                <a:hlinkClick r:id="rId7">
                  <a:extLst>
                    <a:ext uri="{A12FA001-AC4F-418D-AE19-62706E023703}">
                      <ahyp:hlinkClr xmlns:ahyp="http://schemas.microsoft.com/office/drawing/2018/hyperlinkcolor" val="tx"/>
                    </a:ext>
                  </a:extLst>
                </a:hlinkClick>
              </a:rPr>
              <a:t>Procedures for Identifying and Determining Objects of Increased Danger, as well as for the Planning and Implementation of Civil Protection and Disaster Management</a:t>
            </a:r>
            <a:r>
              <a:rPr lang="en-gb" sz="1100" dirty="0">
                <a:latin typeface="Arial"/>
                <a:ea typeface="Arial"/>
                <a:cs typeface="Arial"/>
                <a:sym typeface="Arial"/>
              </a:rPr>
              <a:t> </a:t>
            </a:r>
          </a:p>
        </p:txBody>
      </p:sp>
      <p:sp>
        <p:nvSpPr>
          <p:cNvPr id="42" name="Rectangle 41">
            <a:extLst>
              <a:ext uri="{FF2B5EF4-FFF2-40B4-BE49-F238E27FC236}">
                <a16:creationId xmlns:a16="http://schemas.microsoft.com/office/drawing/2014/main" id="{9EAA5277-A615-3DFE-DD7F-F572253E474E}"/>
              </a:ext>
            </a:extLst>
          </p:cNvPr>
          <p:cNvSpPr/>
          <p:nvPr/>
        </p:nvSpPr>
        <p:spPr>
          <a:xfrm>
            <a:off x="0" y="5385279"/>
            <a:ext cx="385064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46" name="Freeform 50">
            <a:extLst>
              <a:ext uri="{FF2B5EF4-FFF2-40B4-BE49-F238E27FC236}">
                <a16:creationId xmlns:a16="http://schemas.microsoft.com/office/drawing/2014/main" id="{46A6D379-03D2-9563-78AF-A81C1C34B1E2}"/>
              </a:ext>
            </a:extLst>
          </p:cNvPr>
          <p:cNvSpPr>
            <a:spLocks noChangeAspect="1"/>
          </p:cNvSpPr>
          <p:nvPr/>
        </p:nvSpPr>
        <p:spPr bwMode="auto">
          <a:xfrm>
            <a:off x="448735" y="563778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US" sz="983"/>
          </a:p>
        </p:txBody>
      </p:sp>
      <p:sp>
        <p:nvSpPr>
          <p:cNvPr id="47" name="Google Shape;2685;p25">
            <a:extLst>
              <a:ext uri="{FF2B5EF4-FFF2-40B4-BE49-F238E27FC236}">
                <a16:creationId xmlns:a16="http://schemas.microsoft.com/office/drawing/2014/main" id="{4DA967A5-CA29-C44F-FD31-717B2EA0FDF7}"/>
              </a:ext>
            </a:extLst>
          </p:cNvPr>
          <p:cNvSpPr txBox="1"/>
          <p:nvPr/>
        </p:nvSpPr>
        <p:spPr>
          <a:xfrm>
            <a:off x="874395" y="5627047"/>
            <a:ext cx="2806354" cy="304699"/>
          </a:xfrm>
          <a:prstGeom prst="rect">
            <a:avLst/>
          </a:prstGeom>
          <a:noFill/>
          <a:ln>
            <a:noFill/>
          </a:ln>
        </p:spPr>
        <p:txBody>
          <a:bodyPr spcFirstLastPara="1" wrap="square" lIns="0" tIns="0" rIns="72000" bIns="0" rtlCol="0" anchor="ctr" anchorCtr="0">
            <a:spAutoFit/>
          </a:bodyPr>
          <a:lstStyle/>
          <a:p>
            <a:pPr marR="0" lvl="0" algn="l" rtl="0">
              <a:lnSpc>
                <a:spcPct val="90000"/>
              </a:lnSpc>
              <a:spcBef>
                <a:spcPts val="0"/>
              </a:spcBef>
              <a:spcAft>
                <a:spcPts val="0"/>
              </a:spcAft>
              <a:buClr>
                <a:srgbClr val="FFFFFF"/>
              </a:buClr>
              <a:buSzPts val="960"/>
            </a:pPr>
            <a:r>
              <a:rPr lang="en-US" sz="1100" dirty="0">
                <a:latin typeface="Arial"/>
                <a:ea typeface="Arial"/>
                <a:cs typeface="Arial"/>
                <a:sym typeface="Arial"/>
                <a:hlinkClick r:id="rId8">
                  <a:extLst>
                    <a:ext uri="{A12FA001-AC4F-418D-AE19-62706E023703}">
                      <ahyp:hlinkClr xmlns:ahyp="http://schemas.microsoft.com/office/drawing/2018/hyperlinkcolor" val="tx"/>
                    </a:ext>
                  </a:extLst>
                </a:hlinkClick>
              </a:rPr>
              <a:t>Civil Protection and Disaster Management Law</a:t>
            </a:r>
            <a:endParaRPr lang="en-GB" sz="1100" dirty="0">
              <a:latin typeface="Arial"/>
              <a:ea typeface="Arial"/>
              <a:cs typeface="Arial"/>
              <a:sym typeface="Arial"/>
            </a:endParaRPr>
          </a:p>
        </p:txBody>
      </p:sp>
      <p:grpSp>
        <p:nvGrpSpPr>
          <p:cNvPr id="49" name="Group 48">
            <a:extLst>
              <a:ext uri="{FF2B5EF4-FFF2-40B4-BE49-F238E27FC236}">
                <a16:creationId xmlns:a16="http://schemas.microsoft.com/office/drawing/2014/main" id="{415144B5-645D-CF0D-F1D5-BF16247B6D61}"/>
              </a:ext>
            </a:extLst>
          </p:cNvPr>
          <p:cNvGrpSpPr/>
          <p:nvPr/>
        </p:nvGrpSpPr>
        <p:grpSpPr>
          <a:xfrm>
            <a:off x="8034858" y="130795"/>
            <a:ext cx="3714230" cy="217488"/>
            <a:chOff x="8034858" y="130795"/>
            <a:chExt cx="3714230" cy="217488"/>
          </a:xfrm>
        </p:grpSpPr>
        <p:sp>
          <p:nvSpPr>
            <p:cNvPr id="43" name="Rectangle 42">
              <a:extLst>
                <a:ext uri="{FF2B5EF4-FFF2-40B4-BE49-F238E27FC236}">
                  <a16:creationId xmlns:a16="http://schemas.microsoft.com/office/drawing/2014/main" id="{D78F2CD7-D32A-6872-E203-412968FD76F5}"/>
                </a:ext>
              </a:extLst>
            </p:cNvPr>
            <p:cNvSpPr/>
            <p:nvPr/>
          </p:nvSpPr>
          <p:spPr>
            <a:xfrm>
              <a:off x="8034858" y="130795"/>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3.1</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sp>
          <p:nvSpPr>
            <p:cNvPr id="37" name="Rectangle 36">
              <a:extLst>
                <a:ext uri="{FF2B5EF4-FFF2-40B4-BE49-F238E27FC236}">
                  <a16:creationId xmlns:a16="http://schemas.microsoft.com/office/drawing/2014/main" id="{3F7938EE-4129-95BF-64D4-BF594DBD5550}"/>
                </a:ext>
              </a:extLst>
            </p:cNvPr>
            <p:cNvSpPr/>
            <p:nvPr/>
          </p:nvSpPr>
          <p:spPr>
            <a:xfrm>
              <a:off x="8276685" y="130795"/>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3.2</a:t>
              </a:r>
              <a:endParaRPr kumimoji="0" lang="lv-LV" sz="800" b="1" i="0" u="none" strike="noStrike" kern="0" cap="none" spc="0" normalizeH="0" baseline="0" dirty="0">
                <a:ln>
                  <a:noFill/>
                </a:ln>
                <a:effectLst/>
                <a:uLnTx/>
                <a:uFillTx/>
                <a:ea typeface="Georgia"/>
                <a:cs typeface="Georgia"/>
                <a:sym typeface="Georgia"/>
              </a:endParaRPr>
            </a:p>
          </p:txBody>
        </p:sp>
        <p:sp>
          <p:nvSpPr>
            <p:cNvPr id="38" name="Rectangle 37">
              <a:extLst>
                <a:ext uri="{FF2B5EF4-FFF2-40B4-BE49-F238E27FC236}">
                  <a16:creationId xmlns:a16="http://schemas.microsoft.com/office/drawing/2014/main" id="{C5B55415-A739-412A-C613-40E6AE316DA2}"/>
                </a:ext>
              </a:extLst>
            </p:cNvPr>
            <p:cNvSpPr/>
            <p:nvPr/>
          </p:nvSpPr>
          <p:spPr>
            <a:xfrm>
              <a:off x="8518512" y="130795"/>
              <a:ext cx="2988749"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effectLst/>
                  <a:uLnTx/>
                  <a:uFillTx/>
                  <a:ea typeface="Georgia"/>
                  <a:cs typeface="Georgia"/>
                  <a:sym typeface="Georgia"/>
                </a:rPr>
                <a:t>Duties and Rights of an Object of Increased Danger, </a:t>
              </a:r>
              <a:br>
                <a:rPr lang="en-GB" sz="800" b="1" i="0" u="none" strike="noStrike" kern="0" cap="none" spc="0" normalizeH="0" dirty="0">
                  <a:ln>
                    <a:noFill/>
                  </a:ln>
                  <a:effectLst/>
                  <a:uLnTx/>
                  <a:uFillTx/>
                  <a:ea typeface="Georgia"/>
                  <a:cs typeface="Georgia"/>
                  <a:sym typeface="Georgia"/>
                </a:rPr>
              </a:br>
              <a:r>
                <a:rPr lang="en-GB" sz="800" b="1" i="0" u="none" strike="noStrike" kern="0" cap="none" spc="0" normalizeH="0" dirty="0">
                  <a:ln>
                    <a:noFill/>
                  </a:ln>
                  <a:effectLst/>
                  <a:uLnTx/>
                  <a:uFillTx/>
                  <a:ea typeface="Georgia"/>
                  <a:cs typeface="Georgia"/>
                  <a:sym typeface="Georgia"/>
                </a:rPr>
                <a:t>Its Owner or Lawful Possessor</a:t>
              </a:r>
              <a:endParaRPr kumimoji="0" lang="lv-LV" sz="800" b="1" i="0" u="none" strike="noStrike" kern="0" cap="none" spc="0" normalizeH="0" baseline="0" dirty="0">
                <a:ln>
                  <a:noFill/>
                </a:ln>
                <a:effectLst/>
                <a:uLnTx/>
                <a:uFillTx/>
                <a:ea typeface="Georgia"/>
                <a:cs typeface="Georgia"/>
                <a:sym typeface="Georgia"/>
              </a:endParaRPr>
            </a:p>
          </p:txBody>
        </p:sp>
        <p:sp>
          <p:nvSpPr>
            <p:cNvPr id="44" name="Rectangle 43">
              <a:extLst>
                <a:ext uri="{FF2B5EF4-FFF2-40B4-BE49-F238E27FC236}">
                  <a16:creationId xmlns:a16="http://schemas.microsoft.com/office/drawing/2014/main" id="{EF21744E-3888-AD88-8DFB-7A8F41CD0311}"/>
                </a:ext>
              </a:extLst>
            </p:cNvPr>
            <p:cNvSpPr/>
            <p:nvPr/>
          </p:nvSpPr>
          <p:spPr>
            <a:xfrm>
              <a:off x="11533088" y="130795"/>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3.3</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grpSp>
      <p:sp>
        <p:nvSpPr>
          <p:cNvPr id="36" name="Rectangle 35">
            <a:extLst>
              <a:ext uri="{FF2B5EF4-FFF2-40B4-BE49-F238E27FC236}">
                <a16:creationId xmlns:a16="http://schemas.microsoft.com/office/drawing/2014/main" id="{97BF6557-DCE0-1BCE-A7D4-2A3D062CB30E}"/>
              </a:ext>
            </a:extLst>
          </p:cNvPr>
          <p:cNvSpPr/>
          <p:nvPr/>
        </p:nvSpPr>
        <p:spPr>
          <a:xfrm>
            <a:off x="442912" y="132067"/>
            <a:ext cx="5342192" cy="216216"/>
          </a:xfrm>
          <a:prstGeom prst="rect">
            <a:avLst/>
          </a:prstGeom>
          <a:noFill/>
          <a:ln>
            <a:noFill/>
          </a:ln>
        </p:spPr>
        <p:txBody>
          <a:bodyPr wrap="none" lIns="0" tIns="0" rIns="0" bIns="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buClr>
                <a:srgbClr val="FFFFFF"/>
              </a:buClr>
              <a:buSzPts val="14400"/>
              <a:defRPr/>
            </a:pPr>
            <a:r>
              <a:rPr lang="en-GB" sz="800" kern="0" dirty="0">
                <a:solidFill>
                  <a:srgbClr val="A4A3B2"/>
                </a:solidFill>
                <a:ea typeface="Georgia"/>
                <a:cs typeface="Georgia"/>
                <a:sym typeface="Georgia"/>
              </a:rPr>
              <a:t>3. CIVIL PROTECTION DUTIES, TASKS AND RIGHTS </a:t>
            </a:r>
          </a:p>
        </p:txBody>
      </p:sp>
    </p:spTree>
    <p:extLst>
      <p:ext uri="{BB962C8B-B14F-4D97-AF65-F5344CB8AC3E}">
        <p14:creationId xmlns:p14="http://schemas.microsoft.com/office/powerpoint/2010/main" val="5695574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think-cell data - do not delete" hidden="1">
            <a:extLst>
              <a:ext uri="{FF2B5EF4-FFF2-40B4-BE49-F238E27FC236}">
                <a16:creationId xmlns:a16="http://schemas.microsoft.com/office/drawing/2014/main" id="{A21615D9-5A60-7FFF-9BD1-B9BFA3E51503}"/>
              </a:ext>
            </a:extLst>
          </p:cNvPr>
          <p:cNvGraphicFramePr>
            <a:graphicFrameLocks noChangeAspect="1"/>
          </p:cNvGraphicFramePr>
          <p:nvPr>
            <p:custDataLst>
              <p:tags r:id="rId1"/>
            </p:custDataLst>
            <p:extLst>
              <p:ext uri="{D42A27DB-BD31-4B8C-83A1-F6EECF244321}">
                <p14:modId xmlns:p14="http://schemas.microsoft.com/office/powerpoint/2010/main" val="8216801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23" name="think-cell data - do not delete" hidden="1">
                        <a:extLst>
                          <a:ext uri="{FF2B5EF4-FFF2-40B4-BE49-F238E27FC236}">
                            <a16:creationId xmlns:a16="http://schemas.microsoft.com/office/drawing/2014/main" id="{A21615D9-5A60-7FFF-9BD1-B9BFA3E5150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7" name="Google Shape;112;p22">
            <a:extLst>
              <a:ext uri="{FF2B5EF4-FFF2-40B4-BE49-F238E27FC236}">
                <a16:creationId xmlns:a16="http://schemas.microsoft.com/office/drawing/2014/main" id="{82DE05CC-B623-0440-AE14-EE9C069A26E3}"/>
              </a:ext>
            </a:extLst>
          </p:cNvPr>
          <p:cNvSpPr/>
          <p:nvPr/>
        </p:nvSpPr>
        <p:spPr>
          <a:xfrm>
            <a:off x="6473190" y="3501848"/>
            <a:ext cx="5275936" cy="691058"/>
          </a:xfrm>
          <a:prstGeom prst="rect">
            <a:avLst/>
          </a:prstGeom>
          <a:solidFill>
            <a:schemeClr val="bg1">
              <a:lumMod val="8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en-gb" sz="1100" dirty="0"/>
              <a:t>In the event of or during an industrial accident, the person in charge of the installation ensure</a:t>
            </a:r>
            <a:r>
              <a:rPr lang="lv-LV" sz="1100" dirty="0"/>
              <a:t>s</a:t>
            </a:r>
            <a:r>
              <a:rPr lang="en-gb" sz="1100" dirty="0"/>
              <a:t> that technological equipment, electrical appliances, etc., are disconnected or switched to an operating mode that does not contribute to the development of the fire and does not restrict its extinction</a:t>
            </a:r>
          </a:p>
        </p:txBody>
      </p:sp>
      <p:sp>
        <p:nvSpPr>
          <p:cNvPr id="18" name="Google Shape;112;p22">
            <a:extLst>
              <a:ext uri="{FF2B5EF4-FFF2-40B4-BE49-F238E27FC236}">
                <a16:creationId xmlns:a16="http://schemas.microsoft.com/office/drawing/2014/main" id="{B5FB6C5F-55DB-AD55-3CF5-BA9189781927}"/>
              </a:ext>
            </a:extLst>
          </p:cNvPr>
          <p:cNvSpPr/>
          <p:nvPr/>
        </p:nvSpPr>
        <p:spPr>
          <a:xfrm>
            <a:off x="6473190" y="4311084"/>
            <a:ext cx="5275936" cy="617250"/>
          </a:xfrm>
          <a:prstGeom prst="rect">
            <a:avLst/>
          </a:prstGeom>
          <a:solidFill>
            <a:schemeClr val="bg1">
              <a:lumMod val="8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en-gb" sz="1100" dirty="0"/>
              <a:t>Annex 1 to Cabinet Regulation No</a:t>
            </a:r>
            <a:r>
              <a:rPr lang="lv-LV" sz="1100" dirty="0"/>
              <a:t>.</a:t>
            </a:r>
            <a:r>
              <a:rPr lang="en-gb" sz="1100" dirty="0"/>
              <a:t> 131 "</a:t>
            </a:r>
            <a:r>
              <a:rPr lang="en-US" sz="1100" dirty="0"/>
              <a:t>Industrial Accident Risk Assessment Procedures and Risk Reduction Measures</a:t>
            </a:r>
            <a:r>
              <a:rPr lang="en-gb" sz="1100" dirty="0"/>
              <a:t>" defines </a:t>
            </a:r>
            <a:r>
              <a:rPr lang="en-GB" sz="1100" dirty="0"/>
              <a:t>dangerous chemical substances</a:t>
            </a:r>
            <a:r>
              <a:rPr lang="en-gb" sz="1100" dirty="0"/>
              <a:t> and their qualifying quantities</a:t>
            </a:r>
          </a:p>
        </p:txBody>
      </p:sp>
      <p:sp>
        <p:nvSpPr>
          <p:cNvPr id="19" name="Google Shape;112;p22">
            <a:extLst>
              <a:ext uri="{FF2B5EF4-FFF2-40B4-BE49-F238E27FC236}">
                <a16:creationId xmlns:a16="http://schemas.microsoft.com/office/drawing/2014/main" id="{39AC7F82-ADDD-501A-174D-62737643E36D}"/>
              </a:ext>
            </a:extLst>
          </p:cNvPr>
          <p:cNvSpPr/>
          <p:nvPr/>
        </p:nvSpPr>
        <p:spPr>
          <a:xfrm>
            <a:off x="6473190" y="5054133"/>
            <a:ext cx="5275936" cy="504825"/>
          </a:xfrm>
          <a:prstGeom prst="rect">
            <a:avLst/>
          </a:prstGeom>
          <a:solidFill>
            <a:schemeClr val="bg1">
              <a:lumMod val="8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lv-LV" sz="1100" dirty="0"/>
              <a:t>"</a:t>
            </a:r>
            <a:r>
              <a:rPr lang="en-gb" sz="1100" dirty="0"/>
              <a:t>Conexus Baltic Grid</a:t>
            </a:r>
            <a:r>
              <a:rPr lang="lv-LV" sz="1100" dirty="0"/>
              <a:t>"</a:t>
            </a:r>
            <a:r>
              <a:rPr lang="en-gb" sz="1100" dirty="0"/>
              <a:t> </a:t>
            </a:r>
            <a:r>
              <a:rPr lang="en-gb" sz="1100" dirty="0" err="1"/>
              <a:t>Inčukalns</a:t>
            </a:r>
            <a:r>
              <a:rPr lang="en-gb" sz="1100" dirty="0"/>
              <a:t> underground gas storage facility hosted a local civil protection and disaster management </a:t>
            </a:r>
            <a:r>
              <a:rPr lang="lv-LV" sz="1100" dirty="0" err="1"/>
              <a:t>training</a:t>
            </a:r>
            <a:r>
              <a:rPr lang="en-gb" sz="1100" dirty="0"/>
              <a:t> simulating a natural gas leak with ignition</a:t>
            </a:r>
          </a:p>
        </p:txBody>
      </p:sp>
      <p:sp>
        <p:nvSpPr>
          <p:cNvPr id="60" name="Google Shape;112;p22">
            <a:extLst>
              <a:ext uri="{FF2B5EF4-FFF2-40B4-BE49-F238E27FC236}">
                <a16:creationId xmlns:a16="http://schemas.microsoft.com/office/drawing/2014/main" id="{1BB994EE-6E2F-BC13-75E7-2906C1716B42}"/>
              </a:ext>
            </a:extLst>
          </p:cNvPr>
          <p:cNvSpPr/>
          <p:nvPr/>
        </p:nvSpPr>
        <p:spPr>
          <a:xfrm>
            <a:off x="6473190" y="5669515"/>
            <a:ext cx="5275936" cy="504825"/>
          </a:xfrm>
          <a:prstGeom prst="rect">
            <a:avLst/>
          </a:prstGeom>
          <a:solidFill>
            <a:schemeClr val="bg1">
              <a:lumMod val="8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en-gb" sz="1100"/>
              <a:t>In the event of a fire or accident, the employee shall report it to the station controller, who shall activate the early warning siren</a:t>
            </a:r>
          </a:p>
        </p:txBody>
      </p:sp>
      <p:sp>
        <p:nvSpPr>
          <p:cNvPr id="32" name="Google Shape;112;p22">
            <a:extLst>
              <a:ext uri="{FF2B5EF4-FFF2-40B4-BE49-F238E27FC236}">
                <a16:creationId xmlns:a16="http://schemas.microsoft.com/office/drawing/2014/main" id="{B92D4F2A-373F-2139-DEC7-4B9D7C9A849F}"/>
              </a:ext>
            </a:extLst>
          </p:cNvPr>
          <p:cNvSpPr/>
          <p:nvPr/>
        </p:nvSpPr>
        <p:spPr>
          <a:xfrm>
            <a:off x="3102014" y="3501848"/>
            <a:ext cx="3253763" cy="612000"/>
          </a:xfrm>
          <a:prstGeom prst="rect">
            <a:avLst/>
          </a:prstGeom>
          <a:solidFill>
            <a:schemeClr val="bg1">
              <a:lumMod val="9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en-US" sz="1100" dirty="0"/>
              <a:t>Determining the preventive, preparedness, response and elimination of consequences measures, based on risk assessment</a:t>
            </a:r>
          </a:p>
        </p:txBody>
      </p:sp>
      <p:sp>
        <p:nvSpPr>
          <p:cNvPr id="33" name="Google Shape;112;p22">
            <a:extLst>
              <a:ext uri="{FF2B5EF4-FFF2-40B4-BE49-F238E27FC236}">
                <a16:creationId xmlns:a16="http://schemas.microsoft.com/office/drawing/2014/main" id="{ED08D9C0-5B79-210A-1520-8BC85B1C6FEF}"/>
              </a:ext>
            </a:extLst>
          </p:cNvPr>
          <p:cNvSpPr/>
          <p:nvPr/>
        </p:nvSpPr>
        <p:spPr>
          <a:xfrm>
            <a:off x="3102014" y="4224403"/>
            <a:ext cx="3253763" cy="612000"/>
          </a:xfrm>
          <a:prstGeom prst="rect">
            <a:avLst/>
          </a:prstGeom>
          <a:solidFill>
            <a:schemeClr val="bg1">
              <a:lumMod val="9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en-gb" sz="1100"/>
              <a:t>Appropriate storage and location of hazardous substances on the site to prevent interactions between them</a:t>
            </a:r>
          </a:p>
        </p:txBody>
      </p:sp>
      <p:sp>
        <p:nvSpPr>
          <p:cNvPr id="34" name="Google Shape;112;p22">
            <a:extLst>
              <a:ext uri="{FF2B5EF4-FFF2-40B4-BE49-F238E27FC236}">
                <a16:creationId xmlns:a16="http://schemas.microsoft.com/office/drawing/2014/main" id="{53589978-B8AD-E5AE-B3E2-E812856DC22B}"/>
              </a:ext>
            </a:extLst>
          </p:cNvPr>
          <p:cNvSpPr/>
          <p:nvPr/>
        </p:nvSpPr>
        <p:spPr>
          <a:xfrm>
            <a:off x="3102014" y="4946958"/>
            <a:ext cx="3253763" cy="612000"/>
          </a:xfrm>
          <a:prstGeom prst="rect">
            <a:avLst/>
          </a:prstGeom>
          <a:solidFill>
            <a:schemeClr val="bg1">
              <a:lumMod val="9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lv-LV" sz="1100" dirty="0"/>
              <a:t>F</a:t>
            </a:r>
            <a:r>
              <a:rPr lang="en-gb" sz="1100" dirty="0" err="1"/>
              <a:t>amiliaris</a:t>
            </a:r>
            <a:r>
              <a:rPr lang="lv-LV" sz="1100" dirty="0"/>
              <a:t>ing</a:t>
            </a:r>
            <a:r>
              <a:rPr lang="en-gb" sz="1100" dirty="0"/>
              <a:t> employees with the </a:t>
            </a:r>
            <a:r>
              <a:rPr lang="lv-LV" sz="1100" dirty="0"/>
              <a:t>c</a:t>
            </a:r>
            <a:r>
              <a:rPr lang="en-gb" sz="1100" dirty="0" err="1"/>
              <a:t>ivil</a:t>
            </a:r>
            <a:r>
              <a:rPr lang="en-gb" sz="1100" dirty="0"/>
              <a:t> protection plan and its measures, and to provide training</a:t>
            </a:r>
            <a:endParaRPr lang="en-US" sz="1100" dirty="0"/>
          </a:p>
        </p:txBody>
      </p:sp>
      <p:sp>
        <p:nvSpPr>
          <p:cNvPr id="59" name="Google Shape;112;p22">
            <a:extLst>
              <a:ext uri="{FF2B5EF4-FFF2-40B4-BE49-F238E27FC236}">
                <a16:creationId xmlns:a16="http://schemas.microsoft.com/office/drawing/2014/main" id="{232EFCB9-19B6-2229-1752-598339C954B5}"/>
              </a:ext>
            </a:extLst>
          </p:cNvPr>
          <p:cNvSpPr/>
          <p:nvPr/>
        </p:nvSpPr>
        <p:spPr>
          <a:xfrm>
            <a:off x="3102014" y="5670340"/>
            <a:ext cx="3253763" cy="504000"/>
          </a:xfrm>
          <a:prstGeom prst="rect">
            <a:avLst/>
          </a:prstGeom>
          <a:solidFill>
            <a:schemeClr val="bg1">
              <a:lumMod val="9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en-gb" sz="1100"/>
              <a:t>Ensure early warning and information in the event of a threat</a:t>
            </a:r>
            <a:endParaRPr lang="en-US" sz="1100"/>
          </a:p>
        </p:txBody>
      </p:sp>
      <p:sp>
        <p:nvSpPr>
          <p:cNvPr id="25" name="Rectangle 24">
            <a:extLst>
              <a:ext uri="{FF2B5EF4-FFF2-40B4-BE49-F238E27FC236}">
                <a16:creationId xmlns:a16="http://schemas.microsoft.com/office/drawing/2014/main" id="{60738AFB-06BE-6B8C-F3F4-B129109162D2}"/>
              </a:ext>
            </a:extLst>
          </p:cNvPr>
          <p:cNvSpPr/>
          <p:nvPr/>
        </p:nvSpPr>
        <p:spPr>
          <a:xfrm>
            <a:off x="0" y="1809614"/>
            <a:ext cx="2754313" cy="5048385"/>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7" name="Rectangle 6">
            <a:extLst>
              <a:ext uri="{FF2B5EF4-FFF2-40B4-BE49-F238E27FC236}">
                <a16:creationId xmlns:a16="http://schemas.microsoft.com/office/drawing/2014/main" id="{DB4D91D2-81FB-7B83-092D-AE72336CD33E}"/>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rtlCol="0">
            <a:normAutofit/>
          </a:bodyPr>
          <a:lstStyle/>
          <a:p>
            <a:pPr rtl="0"/>
            <a:r>
              <a:rPr lang="en-gb" dirty="0"/>
              <a:t>The </a:t>
            </a:r>
            <a:r>
              <a:rPr lang="lv-LV" dirty="0"/>
              <a:t>R</a:t>
            </a:r>
            <a:r>
              <a:rPr lang="en-gb" dirty="0"/>
              <a:t>ole of </a:t>
            </a:r>
            <a:r>
              <a:rPr lang="lv-LV" dirty="0"/>
              <a:t>t</a:t>
            </a:r>
            <a:r>
              <a:rPr lang="en-US" dirty="0"/>
              <a:t>he </a:t>
            </a:r>
            <a:r>
              <a:rPr lang="lv-LV" dirty="0"/>
              <a:t>O</a:t>
            </a:r>
            <a:r>
              <a:rPr lang="en-US" dirty="0" err="1"/>
              <a:t>wner</a:t>
            </a:r>
            <a:r>
              <a:rPr lang="en-US" dirty="0"/>
              <a:t> or </a:t>
            </a:r>
            <a:r>
              <a:rPr lang="lv-LV" dirty="0"/>
              <a:t>L</a:t>
            </a:r>
            <a:r>
              <a:rPr lang="en-US" dirty="0"/>
              <a:t>awful </a:t>
            </a:r>
            <a:r>
              <a:rPr lang="lv-LV" dirty="0"/>
              <a:t>P</a:t>
            </a:r>
            <a:r>
              <a:rPr lang="en-US" dirty="0" err="1"/>
              <a:t>ossessor</a:t>
            </a:r>
            <a:r>
              <a:rPr lang="en-US" dirty="0"/>
              <a:t> of the </a:t>
            </a:r>
            <a:r>
              <a:rPr lang="lv-LV" dirty="0"/>
              <a:t>O</a:t>
            </a:r>
            <a:r>
              <a:rPr lang="en-US" dirty="0" err="1"/>
              <a:t>bject</a:t>
            </a:r>
            <a:r>
              <a:rPr lang="en-US" dirty="0"/>
              <a:t> of </a:t>
            </a:r>
            <a:r>
              <a:rPr lang="lv-LV" dirty="0"/>
              <a:t>I</a:t>
            </a:r>
            <a:r>
              <a:rPr lang="en-US" dirty="0" err="1"/>
              <a:t>ncreased</a:t>
            </a:r>
            <a:r>
              <a:rPr lang="en-US" dirty="0"/>
              <a:t> </a:t>
            </a:r>
            <a:r>
              <a:rPr lang="lv-LV" dirty="0"/>
              <a:t>D</a:t>
            </a:r>
            <a:r>
              <a:rPr lang="en-US" dirty="0"/>
              <a:t>anger</a:t>
            </a:r>
            <a:r>
              <a:rPr lang="lv-LV" dirty="0"/>
              <a:t> </a:t>
            </a:r>
            <a:r>
              <a:rPr lang="en-gb" dirty="0"/>
              <a:t>in </a:t>
            </a:r>
            <a:r>
              <a:rPr lang="en-US" dirty="0"/>
              <a:t>the </a:t>
            </a:r>
            <a:r>
              <a:rPr lang="lv-LV" dirty="0"/>
              <a:t>S</a:t>
            </a:r>
            <a:r>
              <a:rPr lang="en-US" dirty="0" err="1"/>
              <a:t>ystem</a:t>
            </a:r>
            <a:r>
              <a:rPr lang="en-US" dirty="0"/>
              <a:t> of </a:t>
            </a:r>
            <a:r>
              <a:rPr lang="lv-LV" dirty="0"/>
              <a:t>C</a:t>
            </a:r>
            <a:r>
              <a:rPr lang="en-US" dirty="0" err="1"/>
              <a:t>ivil</a:t>
            </a:r>
            <a:r>
              <a:rPr lang="en-US" dirty="0"/>
              <a:t> </a:t>
            </a:r>
            <a:r>
              <a:rPr lang="lv-LV" dirty="0"/>
              <a:t>P</a:t>
            </a:r>
            <a:r>
              <a:rPr lang="en-US" dirty="0" err="1"/>
              <a:t>rotection</a:t>
            </a:r>
            <a:endParaRPr lang="en-US" dirty="0"/>
          </a:p>
        </p:txBody>
      </p:sp>
      <p:sp>
        <p:nvSpPr>
          <p:cNvPr id="52" name="Slide Number Placeholder 4">
            <a:extLst>
              <a:ext uri="{FF2B5EF4-FFF2-40B4-BE49-F238E27FC236}">
                <a16:creationId xmlns:a16="http://schemas.microsoft.com/office/drawing/2014/main" id="{E1A4A593-700F-87B6-7030-A7A2E1C0E917}"/>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en-GB" smtClean="0"/>
              <a:pPr/>
              <a:t>24</a:t>
            </a:fld>
            <a:endParaRPr lang="en-GB"/>
          </a:p>
        </p:txBody>
      </p:sp>
      <p:sp>
        <p:nvSpPr>
          <p:cNvPr id="6" name="Google Shape;1982;p97">
            <a:extLst>
              <a:ext uri="{FF2B5EF4-FFF2-40B4-BE49-F238E27FC236}">
                <a16:creationId xmlns:a16="http://schemas.microsoft.com/office/drawing/2014/main" id="{1E35CCC1-5413-FAE5-7872-97957C09C6CD}"/>
              </a:ext>
            </a:extLst>
          </p:cNvPr>
          <p:cNvSpPr/>
          <p:nvPr/>
        </p:nvSpPr>
        <p:spPr>
          <a:xfrm>
            <a:off x="838200" y="371475"/>
            <a:ext cx="1077913" cy="1076325"/>
          </a:xfrm>
          <a:custGeom>
            <a:avLst/>
            <a:gdLst/>
            <a:ahLst/>
            <a:cxnLst/>
            <a:rect l="l" t="t" r="r" b="b"/>
            <a:pathLst>
              <a:path w="576" h="576" extrusionOk="0">
                <a:moveTo>
                  <a:pt x="288" y="114"/>
                </a:moveTo>
                <a:cubicBezTo>
                  <a:pt x="280" y="114"/>
                  <a:pt x="272" y="118"/>
                  <a:pt x="268" y="125"/>
                </a:cubicBezTo>
                <a:cubicBezTo>
                  <a:pt x="98" y="420"/>
                  <a:pt x="98" y="420"/>
                  <a:pt x="98" y="420"/>
                </a:cubicBezTo>
                <a:cubicBezTo>
                  <a:pt x="89" y="435"/>
                  <a:pt x="100" y="454"/>
                  <a:pt x="118" y="454"/>
                </a:cubicBezTo>
                <a:cubicBezTo>
                  <a:pt x="458" y="454"/>
                  <a:pt x="458" y="454"/>
                  <a:pt x="458" y="454"/>
                </a:cubicBezTo>
                <a:cubicBezTo>
                  <a:pt x="476" y="454"/>
                  <a:pt x="487" y="435"/>
                  <a:pt x="478" y="420"/>
                </a:cubicBezTo>
                <a:cubicBezTo>
                  <a:pt x="308" y="125"/>
                  <a:pt x="308" y="125"/>
                  <a:pt x="308" y="125"/>
                </a:cubicBezTo>
                <a:cubicBezTo>
                  <a:pt x="304" y="118"/>
                  <a:pt x="296" y="114"/>
                  <a:pt x="288" y="114"/>
                </a:cubicBezTo>
                <a:close/>
                <a:moveTo>
                  <a:pt x="120" y="430"/>
                </a:moveTo>
                <a:cubicBezTo>
                  <a:pt x="288" y="139"/>
                  <a:pt x="288" y="139"/>
                  <a:pt x="288" y="139"/>
                </a:cubicBezTo>
                <a:cubicBezTo>
                  <a:pt x="456" y="430"/>
                  <a:pt x="456" y="430"/>
                  <a:pt x="456" y="430"/>
                </a:cubicBezTo>
                <a:lnTo>
                  <a:pt x="120" y="430"/>
                </a:lnTo>
                <a:close/>
                <a:moveTo>
                  <a:pt x="276" y="237"/>
                </a:moveTo>
                <a:cubicBezTo>
                  <a:pt x="276" y="337"/>
                  <a:pt x="276" y="337"/>
                  <a:pt x="276" y="337"/>
                </a:cubicBezTo>
                <a:cubicBezTo>
                  <a:pt x="300" y="337"/>
                  <a:pt x="300" y="337"/>
                  <a:pt x="300" y="337"/>
                </a:cubicBezTo>
                <a:cubicBezTo>
                  <a:pt x="300" y="237"/>
                  <a:pt x="300" y="237"/>
                  <a:pt x="300" y="237"/>
                </a:cubicBezTo>
                <a:lnTo>
                  <a:pt x="276" y="237"/>
                </a:lnTo>
                <a:close/>
                <a:moveTo>
                  <a:pt x="270" y="380"/>
                </a:moveTo>
                <a:cubicBezTo>
                  <a:pt x="270" y="390"/>
                  <a:pt x="278" y="398"/>
                  <a:pt x="288" y="398"/>
                </a:cubicBezTo>
                <a:cubicBezTo>
                  <a:pt x="298" y="398"/>
                  <a:pt x="306" y="390"/>
                  <a:pt x="306" y="380"/>
                </a:cubicBezTo>
                <a:cubicBezTo>
                  <a:pt x="306" y="370"/>
                  <a:pt x="298" y="362"/>
                  <a:pt x="288" y="362"/>
                </a:cubicBezTo>
                <a:cubicBezTo>
                  <a:pt x="278" y="362"/>
                  <a:pt x="270" y="370"/>
                  <a:pt x="270" y="380"/>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dk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sp>
        <p:nvSpPr>
          <p:cNvPr id="26" name="Rectangle 25">
            <a:extLst>
              <a:ext uri="{FF2B5EF4-FFF2-40B4-BE49-F238E27FC236}">
                <a16:creationId xmlns:a16="http://schemas.microsoft.com/office/drawing/2014/main" id="{DFC2F02B-A325-3BE9-E654-51D79769287B}"/>
              </a:ext>
            </a:extLst>
          </p:cNvPr>
          <p:cNvSpPr/>
          <p:nvPr/>
        </p:nvSpPr>
        <p:spPr>
          <a:xfrm>
            <a:off x="0" y="538527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7" name="Freeform 50">
            <a:extLst>
              <a:ext uri="{FF2B5EF4-FFF2-40B4-BE49-F238E27FC236}">
                <a16:creationId xmlns:a16="http://schemas.microsoft.com/office/drawing/2014/main" id="{F8A348C0-B264-BC6D-A946-316123034B4D}"/>
              </a:ext>
            </a:extLst>
          </p:cNvPr>
          <p:cNvSpPr>
            <a:spLocks noChangeAspect="1"/>
          </p:cNvSpPr>
          <p:nvPr/>
        </p:nvSpPr>
        <p:spPr bwMode="auto">
          <a:xfrm>
            <a:off x="448735" y="563778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US" sz="983"/>
          </a:p>
        </p:txBody>
      </p:sp>
      <p:sp>
        <p:nvSpPr>
          <p:cNvPr id="28" name="Google Shape;2685;p25">
            <a:extLst>
              <a:ext uri="{FF2B5EF4-FFF2-40B4-BE49-F238E27FC236}">
                <a16:creationId xmlns:a16="http://schemas.microsoft.com/office/drawing/2014/main" id="{38D3EFC8-825C-5662-B22B-A7D272BC9D68}"/>
              </a:ext>
            </a:extLst>
          </p:cNvPr>
          <p:cNvSpPr txBox="1"/>
          <p:nvPr/>
        </p:nvSpPr>
        <p:spPr>
          <a:xfrm>
            <a:off x="874395" y="5550873"/>
            <a:ext cx="1624965" cy="457048"/>
          </a:xfrm>
          <a:prstGeom prst="rect">
            <a:avLst/>
          </a:prstGeom>
          <a:noFill/>
          <a:ln>
            <a:noFill/>
          </a:ln>
        </p:spPr>
        <p:txBody>
          <a:bodyPr spcFirstLastPara="1" wrap="square" lIns="0" tIns="0" rIns="72000" bIns="0" rtlCol="0" anchor="ctr" anchorCtr="0">
            <a:spAutoFit/>
          </a:bodyPr>
          <a:lstStyle/>
          <a:p>
            <a:pPr marR="0" lvl="0" algn="l" rtl="0">
              <a:lnSpc>
                <a:spcPct val="90000"/>
              </a:lnSpc>
              <a:spcBef>
                <a:spcPts val="0"/>
              </a:spcBef>
              <a:spcAft>
                <a:spcPts val="0"/>
              </a:spcAft>
              <a:buClr>
                <a:srgbClr val="FFFFFF"/>
              </a:buClr>
              <a:buSzPts val="960"/>
            </a:pPr>
            <a:r>
              <a:rPr lang="en-US" sz="1100" dirty="0">
                <a:latin typeface="Arial"/>
                <a:ea typeface="Arial"/>
                <a:cs typeface="Arial"/>
                <a:sym typeface="Arial"/>
                <a:hlinkClick r:id="rId6">
                  <a:extLst>
                    <a:ext uri="{A12FA001-AC4F-418D-AE19-62706E023703}">
                      <ahyp:hlinkClr xmlns:ahyp="http://schemas.microsoft.com/office/drawing/2018/hyperlinkcolor" val="tx"/>
                    </a:ext>
                  </a:extLst>
                </a:hlinkClick>
              </a:rPr>
              <a:t>Civil Protection and Disaster Management Law</a:t>
            </a:r>
            <a:endParaRPr lang="en-GB" sz="1100" dirty="0">
              <a:latin typeface="Arial"/>
              <a:ea typeface="Arial"/>
              <a:cs typeface="Arial"/>
              <a:sym typeface="Arial"/>
            </a:endParaRPr>
          </a:p>
        </p:txBody>
      </p:sp>
      <p:sp>
        <p:nvSpPr>
          <p:cNvPr id="29" name="Rectangle 28">
            <a:extLst>
              <a:ext uri="{FF2B5EF4-FFF2-40B4-BE49-F238E27FC236}">
                <a16:creationId xmlns:a16="http://schemas.microsoft.com/office/drawing/2014/main" id="{E60E5FCA-2343-23BF-80CE-72F69F2BC65E}"/>
              </a:ext>
            </a:extLst>
          </p:cNvPr>
          <p:cNvSpPr/>
          <p:nvPr/>
        </p:nvSpPr>
        <p:spPr>
          <a:xfrm>
            <a:off x="0" y="3628888"/>
            <a:ext cx="2499360" cy="155448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30" name="Freeform 50">
            <a:extLst>
              <a:ext uri="{FF2B5EF4-FFF2-40B4-BE49-F238E27FC236}">
                <a16:creationId xmlns:a16="http://schemas.microsoft.com/office/drawing/2014/main" id="{E158B995-DDED-B770-65D1-6C494CE1FAB9}"/>
              </a:ext>
            </a:extLst>
          </p:cNvPr>
          <p:cNvSpPr>
            <a:spLocks noChangeAspect="1"/>
          </p:cNvSpPr>
          <p:nvPr/>
        </p:nvSpPr>
        <p:spPr bwMode="auto">
          <a:xfrm>
            <a:off x="448735" y="4257950"/>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US" sz="983"/>
          </a:p>
        </p:txBody>
      </p:sp>
      <p:sp>
        <p:nvSpPr>
          <p:cNvPr id="31" name="Google Shape;2685;p25">
            <a:extLst>
              <a:ext uri="{FF2B5EF4-FFF2-40B4-BE49-F238E27FC236}">
                <a16:creationId xmlns:a16="http://schemas.microsoft.com/office/drawing/2014/main" id="{7B442DCC-4EC6-D457-C4E2-10EA2E6E7A79}"/>
              </a:ext>
            </a:extLst>
          </p:cNvPr>
          <p:cNvSpPr txBox="1"/>
          <p:nvPr/>
        </p:nvSpPr>
        <p:spPr>
          <a:xfrm>
            <a:off x="874395" y="3790162"/>
            <a:ext cx="1624965" cy="1218795"/>
          </a:xfrm>
          <a:prstGeom prst="rect">
            <a:avLst/>
          </a:prstGeom>
          <a:noFill/>
          <a:ln>
            <a:noFill/>
          </a:ln>
        </p:spPr>
        <p:txBody>
          <a:bodyPr spcFirstLastPara="1" wrap="square" lIns="0" tIns="0" rIns="72000" bIns="0" rtlCol="0" anchor="ctr" anchorCtr="0">
            <a:spAutoFit/>
          </a:bodyPr>
          <a:lstStyle/>
          <a:p>
            <a:pPr marR="0" lvl="0" algn="l" rtl="0">
              <a:lnSpc>
                <a:spcPct val="90000"/>
              </a:lnSpc>
              <a:spcBef>
                <a:spcPts val="0"/>
              </a:spcBef>
              <a:spcAft>
                <a:spcPts val="0"/>
              </a:spcAft>
              <a:buClr>
                <a:srgbClr val="FFFFFF"/>
              </a:buClr>
              <a:buSzPts val="960"/>
            </a:pPr>
            <a:r>
              <a:rPr lang="en-US" sz="1100" dirty="0">
                <a:latin typeface="Arial"/>
                <a:ea typeface="Arial"/>
                <a:cs typeface="Arial"/>
                <a:sym typeface="Arial"/>
                <a:hlinkClick r:id="rId7">
                  <a:extLst>
                    <a:ext uri="{A12FA001-AC4F-418D-AE19-62706E023703}">
                      <ahyp:hlinkClr xmlns:ahyp="http://schemas.microsoft.com/office/drawing/2018/hyperlinkcolor" val="tx"/>
                    </a:ext>
                  </a:extLst>
                </a:hlinkClick>
              </a:rPr>
              <a:t>Procedures for Identifying and Determining Objects of Increased Danger, as well as for the Planning and Implementation of Civil Protection and Disaster Management</a:t>
            </a:r>
            <a:r>
              <a:rPr lang="en-gb" sz="1100" dirty="0">
                <a:latin typeface="Arial"/>
                <a:ea typeface="Arial"/>
                <a:cs typeface="Arial"/>
                <a:sym typeface="Arial"/>
              </a:rPr>
              <a:t> </a:t>
            </a:r>
          </a:p>
        </p:txBody>
      </p:sp>
      <p:sp>
        <p:nvSpPr>
          <p:cNvPr id="35" name="Google Shape;118;p22">
            <a:extLst>
              <a:ext uri="{FF2B5EF4-FFF2-40B4-BE49-F238E27FC236}">
                <a16:creationId xmlns:a16="http://schemas.microsoft.com/office/drawing/2014/main" id="{EF27FD8F-FEF8-92C4-9BB7-CE9709B9AD75}"/>
              </a:ext>
            </a:extLst>
          </p:cNvPr>
          <p:cNvSpPr txBox="1"/>
          <p:nvPr/>
        </p:nvSpPr>
        <p:spPr>
          <a:xfrm>
            <a:off x="3102014" y="1819275"/>
            <a:ext cx="8647113" cy="432000"/>
          </a:xfrm>
          <a:prstGeom prst="rect">
            <a:avLst/>
          </a:prstGeom>
          <a:solidFill>
            <a:schemeClr val="bg1">
              <a:lumMod val="95000"/>
            </a:schemeClr>
          </a:solidFill>
          <a:ln>
            <a:noFill/>
          </a:ln>
        </p:spPr>
        <p:txBody>
          <a:bodyPr spcFirstLastPara="1" wrap="square" lIns="612000" tIns="72000" rIns="72000" bIns="72000" rtlCol="0" anchor="ctr" anchorCtr="0">
            <a:noAutofit/>
          </a:bodyPr>
          <a:lstStyle/>
          <a:p>
            <a:pPr rtl="0">
              <a:lnSpc>
                <a:spcPct val="100000"/>
              </a:lnSpc>
              <a:buSzPct val="100000"/>
            </a:pPr>
            <a:r>
              <a:rPr lang="en-gb" sz="1400"/>
              <a:t>Level</a:t>
            </a:r>
            <a:r>
              <a:rPr lang="en-gb" sz="1400" b="1"/>
              <a:t>: </a:t>
            </a:r>
            <a:r>
              <a:rPr lang="en-gb" sz="1400">
                <a:solidFill>
                  <a:schemeClr val="bg1">
                    <a:lumMod val="65000"/>
                  </a:schemeClr>
                </a:solidFill>
              </a:rPr>
              <a:t>Country</a:t>
            </a:r>
            <a:r>
              <a:rPr lang="en-gb" sz="1400"/>
              <a:t> </a:t>
            </a:r>
            <a:r>
              <a:rPr lang="en-gb" sz="1400">
                <a:solidFill>
                  <a:schemeClr val="bg1">
                    <a:lumMod val="65000"/>
                  </a:schemeClr>
                </a:solidFill>
              </a:rPr>
              <a:t>| </a:t>
            </a:r>
            <a:r>
              <a:rPr lang="en-gb" sz="1400" b="1"/>
              <a:t>Municipal</a:t>
            </a:r>
            <a:r>
              <a:rPr lang="en-gb" sz="1400">
                <a:solidFill>
                  <a:schemeClr val="bg1">
                    <a:lumMod val="65000"/>
                  </a:schemeClr>
                </a:solidFill>
              </a:rPr>
              <a:t> | Local</a:t>
            </a:r>
            <a:endParaRPr lang="lv-LV" sz="1400">
              <a:solidFill>
                <a:schemeClr val="bg1">
                  <a:lumMod val="65000"/>
                </a:schemeClr>
              </a:solidFill>
            </a:endParaRPr>
          </a:p>
        </p:txBody>
      </p:sp>
      <p:sp>
        <p:nvSpPr>
          <p:cNvPr id="36" name="Google Shape;118;p22">
            <a:extLst>
              <a:ext uri="{FF2B5EF4-FFF2-40B4-BE49-F238E27FC236}">
                <a16:creationId xmlns:a16="http://schemas.microsoft.com/office/drawing/2014/main" id="{A3B26AA6-D66B-3A52-F24E-8B913AF3ED3C}"/>
              </a:ext>
            </a:extLst>
          </p:cNvPr>
          <p:cNvSpPr txBox="1"/>
          <p:nvPr/>
        </p:nvSpPr>
        <p:spPr>
          <a:xfrm>
            <a:off x="3536535" y="1819275"/>
            <a:ext cx="72000" cy="432000"/>
          </a:xfrm>
          <a:prstGeom prst="rect">
            <a:avLst/>
          </a:prstGeom>
          <a:solidFill>
            <a:srgbClr val="CFD6E8"/>
          </a:solidFill>
          <a:ln>
            <a:noFill/>
          </a:ln>
        </p:spPr>
        <p:txBody>
          <a:bodyPr spcFirstLastPara="1" wrap="square" lIns="72000" tIns="72000" rIns="72000" bIns="72000" rtlCol="0" anchor="ctr" anchorCtr="0">
            <a:noAutofit/>
          </a:bodyPr>
          <a:lstStyle/>
          <a:p>
            <a:pPr rtl="0"/>
            <a:endParaRPr sz="1400" b="1">
              <a:solidFill>
                <a:schemeClr val="lt1"/>
              </a:solidFill>
            </a:endParaRPr>
          </a:p>
        </p:txBody>
      </p:sp>
      <p:sp>
        <p:nvSpPr>
          <p:cNvPr id="37" name="Google Shape;118;p22">
            <a:extLst>
              <a:ext uri="{FF2B5EF4-FFF2-40B4-BE49-F238E27FC236}">
                <a16:creationId xmlns:a16="http://schemas.microsoft.com/office/drawing/2014/main" id="{FBA32E2A-801E-8E7E-2EF6-6C898B5B681D}"/>
              </a:ext>
            </a:extLst>
          </p:cNvPr>
          <p:cNvSpPr txBox="1"/>
          <p:nvPr/>
        </p:nvSpPr>
        <p:spPr>
          <a:xfrm>
            <a:off x="3102014" y="2396509"/>
            <a:ext cx="8647113" cy="432000"/>
          </a:xfrm>
          <a:prstGeom prst="rect">
            <a:avLst/>
          </a:prstGeom>
          <a:solidFill>
            <a:schemeClr val="bg1">
              <a:lumMod val="95000"/>
            </a:schemeClr>
          </a:solidFill>
          <a:ln>
            <a:noFill/>
          </a:ln>
        </p:spPr>
        <p:txBody>
          <a:bodyPr spcFirstLastPara="1" wrap="square" lIns="612000" tIns="72000" rIns="72000" bIns="72000" rtlCol="0" anchor="ctr" anchorCtr="0">
            <a:noAutofit/>
          </a:bodyPr>
          <a:lstStyle/>
          <a:p>
            <a:pPr rtl="0">
              <a:buSzPct val="100000"/>
            </a:pPr>
            <a:r>
              <a:rPr lang="en-gb" sz="1400"/>
              <a:t>The role of management: </a:t>
            </a:r>
            <a:r>
              <a:rPr lang="en-gb" sz="1400">
                <a:solidFill>
                  <a:schemeClr val="bg1">
                    <a:lumMod val="65000"/>
                  </a:schemeClr>
                </a:solidFill>
              </a:rPr>
              <a:t>Decision-making | Coordination | </a:t>
            </a:r>
            <a:r>
              <a:rPr lang="en-gb" sz="1400" b="1"/>
              <a:t>Support</a:t>
            </a:r>
            <a:r>
              <a:rPr lang="en-gb" sz="1400">
                <a:solidFill>
                  <a:schemeClr val="bg1">
                    <a:lumMod val="65000"/>
                  </a:schemeClr>
                </a:solidFill>
              </a:rPr>
              <a:t> | Infrastructure </a:t>
            </a:r>
            <a:endParaRPr lang="lv-LV" sz="1400" dirty="0">
              <a:solidFill>
                <a:schemeClr val="bg1">
                  <a:lumMod val="65000"/>
                </a:schemeClr>
              </a:solidFill>
            </a:endParaRPr>
          </a:p>
        </p:txBody>
      </p:sp>
      <p:sp>
        <p:nvSpPr>
          <p:cNvPr id="38" name="Google Shape;118;p22">
            <a:extLst>
              <a:ext uri="{FF2B5EF4-FFF2-40B4-BE49-F238E27FC236}">
                <a16:creationId xmlns:a16="http://schemas.microsoft.com/office/drawing/2014/main" id="{D3DAAE7D-0A54-7F8A-D79C-5A0A48FF8E12}"/>
              </a:ext>
            </a:extLst>
          </p:cNvPr>
          <p:cNvSpPr txBox="1"/>
          <p:nvPr/>
        </p:nvSpPr>
        <p:spPr>
          <a:xfrm>
            <a:off x="3536535" y="2396509"/>
            <a:ext cx="72000" cy="432000"/>
          </a:xfrm>
          <a:prstGeom prst="rect">
            <a:avLst/>
          </a:prstGeom>
          <a:solidFill>
            <a:srgbClr val="CFD6E8"/>
          </a:solidFill>
          <a:ln>
            <a:noFill/>
          </a:ln>
        </p:spPr>
        <p:txBody>
          <a:bodyPr spcFirstLastPara="1" wrap="square" lIns="72000" tIns="72000" rIns="72000" bIns="72000" rtlCol="0" anchor="ctr" anchorCtr="0">
            <a:noAutofit/>
          </a:bodyPr>
          <a:lstStyle/>
          <a:p>
            <a:pPr rtl="0"/>
            <a:endParaRPr sz="1400" b="1">
              <a:solidFill>
                <a:schemeClr val="lt1"/>
              </a:solidFill>
            </a:endParaRPr>
          </a:p>
        </p:txBody>
      </p:sp>
      <p:sp>
        <p:nvSpPr>
          <p:cNvPr id="39" name="Google Shape;118;p22">
            <a:extLst>
              <a:ext uri="{FF2B5EF4-FFF2-40B4-BE49-F238E27FC236}">
                <a16:creationId xmlns:a16="http://schemas.microsoft.com/office/drawing/2014/main" id="{D55AD32B-AB18-8F09-DB6B-05C85D288662}"/>
              </a:ext>
            </a:extLst>
          </p:cNvPr>
          <p:cNvSpPr txBox="1"/>
          <p:nvPr/>
        </p:nvSpPr>
        <p:spPr>
          <a:xfrm>
            <a:off x="3102015" y="2959293"/>
            <a:ext cx="3253764" cy="432000"/>
          </a:xfrm>
          <a:prstGeom prst="rect">
            <a:avLst/>
          </a:prstGeom>
          <a:solidFill>
            <a:schemeClr val="bg1">
              <a:lumMod val="95000"/>
            </a:schemeClr>
          </a:solidFill>
          <a:ln>
            <a:noFill/>
          </a:ln>
        </p:spPr>
        <p:txBody>
          <a:bodyPr spcFirstLastPara="1" wrap="square" lIns="612000" tIns="72000" rIns="72000" bIns="72000" rtlCol="0" anchor="ctr" anchorCtr="0">
            <a:noAutofit/>
          </a:bodyPr>
          <a:lstStyle/>
          <a:p>
            <a:pPr rtl="0">
              <a:lnSpc>
                <a:spcPct val="100000"/>
              </a:lnSpc>
              <a:buSzPct val="100000"/>
            </a:pPr>
            <a:r>
              <a:rPr lang="en-gb" sz="1400" b="1"/>
              <a:t>Key forms of involvement: </a:t>
            </a:r>
          </a:p>
        </p:txBody>
      </p:sp>
      <p:sp>
        <p:nvSpPr>
          <p:cNvPr id="40" name="Google Shape;118;p22">
            <a:extLst>
              <a:ext uri="{FF2B5EF4-FFF2-40B4-BE49-F238E27FC236}">
                <a16:creationId xmlns:a16="http://schemas.microsoft.com/office/drawing/2014/main" id="{681E60F4-6E01-93B4-F4A4-3B1BF864EBBE}"/>
              </a:ext>
            </a:extLst>
          </p:cNvPr>
          <p:cNvSpPr txBox="1"/>
          <p:nvPr/>
        </p:nvSpPr>
        <p:spPr>
          <a:xfrm>
            <a:off x="3536535" y="2959293"/>
            <a:ext cx="72000" cy="432000"/>
          </a:xfrm>
          <a:prstGeom prst="rect">
            <a:avLst/>
          </a:prstGeom>
          <a:solidFill>
            <a:srgbClr val="CFD6E8"/>
          </a:solidFill>
          <a:ln>
            <a:noFill/>
          </a:ln>
        </p:spPr>
        <p:txBody>
          <a:bodyPr spcFirstLastPara="1" wrap="square" lIns="72000" tIns="72000" rIns="72000" bIns="72000" rtlCol="0" anchor="ctr" anchorCtr="0">
            <a:noAutofit/>
          </a:bodyPr>
          <a:lstStyle/>
          <a:p>
            <a:pPr rtl="0"/>
            <a:endParaRPr sz="1400" b="1">
              <a:solidFill>
                <a:schemeClr val="lt1"/>
              </a:solidFill>
            </a:endParaRPr>
          </a:p>
        </p:txBody>
      </p:sp>
      <p:sp>
        <p:nvSpPr>
          <p:cNvPr id="41" name="Google Shape;118;p22">
            <a:extLst>
              <a:ext uri="{FF2B5EF4-FFF2-40B4-BE49-F238E27FC236}">
                <a16:creationId xmlns:a16="http://schemas.microsoft.com/office/drawing/2014/main" id="{64425181-F0B4-8ACB-C933-A11B8D68C607}"/>
              </a:ext>
            </a:extLst>
          </p:cNvPr>
          <p:cNvSpPr txBox="1"/>
          <p:nvPr/>
        </p:nvSpPr>
        <p:spPr>
          <a:xfrm>
            <a:off x="6473190" y="2959293"/>
            <a:ext cx="5275936" cy="432000"/>
          </a:xfrm>
          <a:prstGeom prst="rect">
            <a:avLst/>
          </a:prstGeom>
          <a:solidFill>
            <a:schemeClr val="bg1">
              <a:lumMod val="95000"/>
            </a:schemeClr>
          </a:solidFill>
          <a:ln>
            <a:noFill/>
          </a:ln>
        </p:spPr>
        <p:txBody>
          <a:bodyPr spcFirstLastPara="1" wrap="square" lIns="612000" tIns="72000" rIns="72000" bIns="72000" rtlCol="0" anchor="ctr" anchorCtr="0">
            <a:noAutofit/>
          </a:bodyPr>
          <a:lstStyle/>
          <a:p>
            <a:pPr rtl="0">
              <a:lnSpc>
                <a:spcPct val="100000"/>
              </a:lnSpc>
              <a:buSzPct val="100000"/>
            </a:pPr>
            <a:r>
              <a:rPr lang="en-gb" sz="1400" b="1"/>
              <a:t>Example</a:t>
            </a:r>
          </a:p>
        </p:txBody>
      </p:sp>
      <p:sp>
        <p:nvSpPr>
          <p:cNvPr id="43" name="Freeform 17">
            <a:extLst>
              <a:ext uri="{FF2B5EF4-FFF2-40B4-BE49-F238E27FC236}">
                <a16:creationId xmlns:a16="http://schemas.microsoft.com/office/drawing/2014/main" id="{66959CA3-8491-B0B6-00C8-882E0D226AC9}"/>
              </a:ext>
            </a:extLst>
          </p:cNvPr>
          <p:cNvSpPr/>
          <p:nvPr/>
        </p:nvSpPr>
        <p:spPr>
          <a:xfrm>
            <a:off x="3173089" y="3663386"/>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sp>
        <p:nvSpPr>
          <p:cNvPr id="44" name="Freeform 17">
            <a:extLst>
              <a:ext uri="{FF2B5EF4-FFF2-40B4-BE49-F238E27FC236}">
                <a16:creationId xmlns:a16="http://schemas.microsoft.com/office/drawing/2014/main" id="{B7A6884D-9ACF-165F-D2E1-8E83EA03B85A}"/>
              </a:ext>
            </a:extLst>
          </p:cNvPr>
          <p:cNvSpPr/>
          <p:nvPr/>
        </p:nvSpPr>
        <p:spPr>
          <a:xfrm>
            <a:off x="3173089" y="5108496"/>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sp>
        <p:nvSpPr>
          <p:cNvPr id="47" name="Freeform 45">
            <a:extLst>
              <a:ext uri="{FF2B5EF4-FFF2-40B4-BE49-F238E27FC236}">
                <a16:creationId xmlns:a16="http://schemas.microsoft.com/office/drawing/2014/main" id="{49B411DA-1389-C696-7930-BC44368B1921}"/>
              </a:ext>
            </a:extLst>
          </p:cNvPr>
          <p:cNvSpPr>
            <a:spLocks noChangeAspect="1" noEditPoints="1"/>
          </p:cNvSpPr>
          <p:nvPr/>
        </p:nvSpPr>
        <p:spPr bwMode="auto">
          <a:xfrm>
            <a:off x="3174014" y="1891275"/>
            <a:ext cx="288925" cy="288925"/>
          </a:xfrm>
          <a:custGeom>
            <a:avLst/>
            <a:gdLst>
              <a:gd name="T0" fmla="*/ 0 w 704"/>
              <a:gd name="T1" fmla="*/ 0 h 706"/>
              <a:gd name="T2" fmla="*/ 0 w 704"/>
              <a:gd name="T3" fmla="*/ 706 h 706"/>
              <a:gd name="T4" fmla="*/ 704 w 704"/>
              <a:gd name="T5" fmla="*/ 706 h 706"/>
              <a:gd name="T6" fmla="*/ 704 w 704"/>
              <a:gd name="T7" fmla="*/ 0 h 706"/>
              <a:gd name="T8" fmla="*/ 0 w 704"/>
              <a:gd name="T9" fmla="*/ 0 h 706"/>
              <a:gd name="T10" fmla="*/ 675 w 704"/>
              <a:gd name="T11" fmla="*/ 678 h 706"/>
              <a:gd name="T12" fmla="*/ 29 w 704"/>
              <a:gd name="T13" fmla="*/ 678 h 706"/>
              <a:gd name="T14" fmla="*/ 29 w 704"/>
              <a:gd name="T15" fmla="*/ 29 h 706"/>
              <a:gd name="T16" fmla="*/ 675 w 704"/>
              <a:gd name="T17" fmla="*/ 29 h 706"/>
              <a:gd name="T18" fmla="*/ 675 w 704"/>
              <a:gd name="T19" fmla="*/ 678 h 706"/>
              <a:gd name="T20" fmla="*/ 354 w 704"/>
              <a:gd name="T21" fmla="*/ 630 h 706"/>
              <a:gd name="T22" fmla="*/ 667 w 704"/>
              <a:gd name="T23" fmla="*/ 442 h 706"/>
              <a:gd name="T24" fmla="*/ 593 w 704"/>
              <a:gd name="T25" fmla="*/ 397 h 706"/>
              <a:gd name="T26" fmla="*/ 667 w 704"/>
              <a:gd name="T27" fmla="*/ 353 h 706"/>
              <a:gd name="T28" fmla="*/ 593 w 704"/>
              <a:gd name="T29" fmla="*/ 308 h 706"/>
              <a:gd name="T30" fmla="*/ 667 w 704"/>
              <a:gd name="T31" fmla="*/ 262 h 706"/>
              <a:gd name="T32" fmla="*/ 353 w 704"/>
              <a:gd name="T33" fmla="*/ 75 h 706"/>
              <a:gd name="T34" fmla="*/ 40 w 704"/>
              <a:gd name="T35" fmla="*/ 263 h 706"/>
              <a:gd name="T36" fmla="*/ 115 w 704"/>
              <a:gd name="T37" fmla="*/ 308 h 706"/>
              <a:gd name="T38" fmla="*/ 40 w 704"/>
              <a:gd name="T39" fmla="*/ 353 h 706"/>
              <a:gd name="T40" fmla="*/ 115 w 704"/>
              <a:gd name="T41" fmla="*/ 398 h 706"/>
              <a:gd name="T42" fmla="*/ 40 w 704"/>
              <a:gd name="T43" fmla="*/ 442 h 706"/>
              <a:gd name="T44" fmla="*/ 354 w 704"/>
              <a:gd name="T45" fmla="*/ 630 h 706"/>
              <a:gd name="T46" fmla="*/ 354 w 704"/>
              <a:gd name="T47" fmla="*/ 109 h 706"/>
              <a:gd name="T48" fmla="*/ 611 w 704"/>
              <a:gd name="T49" fmla="*/ 262 h 706"/>
              <a:gd name="T50" fmla="*/ 353 w 704"/>
              <a:gd name="T51" fmla="*/ 417 h 706"/>
              <a:gd name="T52" fmla="*/ 97 w 704"/>
              <a:gd name="T53" fmla="*/ 263 h 706"/>
              <a:gd name="T54" fmla="*/ 354 w 704"/>
              <a:gd name="T55" fmla="*/ 109 h 706"/>
              <a:gd name="T56" fmla="*/ 143 w 704"/>
              <a:gd name="T57" fmla="*/ 325 h 706"/>
              <a:gd name="T58" fmla="*/ 354 w 704"/>
              <a:gd name="T59" fmla="*/ 451 h 706"/>
              <a:gd name="T60" fmla="*/ 565 w 704"/>
              <a:gd name="T61" fmla="*/ 325 h 706"/>
              <a:gd name="T62" fmla="*/ 611 w 704"/>
              <a:gd name="T63" fmla="*/ 353 h 706"/>
              <a:gd name="T64" fmla="*/ 353 w 704"/>
              <a:gd name="T65" fmla="*/ 507 h 706"/>
              <a:gd name="T66" fmla="*/ 97 w 704"/>
              <a:gd name="T67" fmla="*/ 353 h 706"/>
              <a:gd name="T68" fmla="*/ 143 w 704"/>
              <a:gd name="T69" fmla="*/ 325 h 706"/>
              <a:gd name="T70" fmla="*/ 354 w 704"/>
              <a:gd name="T71" fmla="*/ 540 h 706"/>
              <a:gd name="T72" fmla="*/ 565 w 704"/>
              <a:gd name="T73" fmla="*/ 414 h 706"/>
              <a:gd name="T74" fmla="*/ 611 w 704"/>
              <a:gd name="T75" fmla="*/ 442 h 706"/>
              <a:gd name="T76" fmla="*/ 353 w 704"/>
              <a:gd name="T77" fmla="*/ 597 h 706"/>
              <a:gd name="T78" fmla="*/ 97 w 704"/>
              <a:gd name="T79" fmla="*/ 442 h 706"/>
              <a:gd name="T80" fmla="*/ 143 w 704"/>
              <a:gd name="T81" fmla="*/ 414 h 706"/>
              <a:gd name="T82" fmla="*/ 354 w 704"/>
              <a:gd name="T83" fmla="*/ 540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04" h="706">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rgbClr val="525A72"/>
          </a:solidFill>
          <a:ln>
            <a:noFill/>
          </a:ln>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ja-JP" altLang="en-US" sz="700" b="1">
              <a:solidFill>
                <a:schemeClr val="accent1"/>
              </a:solidFill>
            </a:endParaRPr>
          </a:p>
        </p:txBody>
      </p:sp>
      <p:grpSp>
        <p:nvGrpSpPr>
          <p:cNvPr id="48" name="Graphic 47">
            <a:extLst>
              <a:ext uri="{FF2B5EF4-FFF2-40B4-BE49-F238E27FC236}">
                <a16:creationId xmlns:a16="http://schemas.microsoft.com/office/drawing/2014/main" id="{CB955092-DC51-56C4-7604-9E22CDF53F89}"/>
              </a:ext>
            </a:extLst>
          </p:cNvPr>
          <p:cNvGrpSpPr/>
          <p:nvPr/>
        </p:nvGrpSpPr>
        <p:grpSpPr>
          <a:xfrm>
            <a:off x="3174014" y="2468509"/>
            <a:ext cx="288925" cy="287338"/>
            <a:chOff x="5489444" y="1867103"/>
            <a:chExt cx="457200" cy="457200"/>
          </a:xfrm>
          <a:solidFill>
            <a:srgbClr val="525A72"/>
          </a:solidFill>
        </p:grpSpPr>
        <p:sp>
          <p:nvSpPr>
            <p:cNvPr id="49" name="Freeform 158">
              <a:extLst>
                <a:ext uri="{FF2B5EF4-FFF2-40B4-BE49-F238E27FC236}">
                  <a16:creationId xmlns:a16="http://schemas.microsoft.com/office/drawing/2014/main" id="{DE5FEB53-6670-52BF-1F65-3AD83F3EAF0C}"/>
                </a:ext>
              </a:extLst>
            </p:cNvPr>
            <p:cNvSpPr/>
            <p:nvPr/>
          </p:nvSpPr>
          <p:spPr>
            <a:xfrm>
              <a:off x="5489444" y="1867103"/>
              <a:ext cx="457200" cy="457200"/>
            </a:xfrm>
            <a:custGeom>
              <a:avLst/>
              <a:gdLst>
                <a:gd name="connsiteX0" fmla="*/ 0 w 457200"/>
                <a:gd name="connsiteY0" fmla="*/ 0 h 457200"/>
                <a:gd name="connsiteX1" fmla="*/ 0 w 457200"/>
                <a:gd name="connsiteY1" fmla="*/ 456978 h 457200"/>
                <a:gd name="connsiteX2" fmla="*/ 96584 w 457200"/>
                <a:gd name="connsiteY2" fmla="*/ 456978 h 457200"/>
                <a:gd name="connsiteX3" fmla="*/ 96584 w 457200"/>
                <a:gd name="connsiteY3" fmla="*/ 457200 h 457200"/>
                <a:gd name="connsiteX4" fmla="*/ 210090 w 457200"/>
                <a:gd name="connsiteY4" fmla="*/ 457200 h 457200"/>
                <a:gd name="connsiteX5" fmla="*/ 210090 w 457200"/>
                <a:gd name="connsiteY5" fmla="*/ 456978 h 457200"/>
                <a:gd name="connsiteX6" fmla="*/ 457200 w 457200"/>
                <a:gd name="connsiteY6" fmla="*/ 456978 h 457200"/>
                <a:gd name="connsiteX7" fmla="*/ 457200 w 457200"/>
                <a:gd name="connsiteY7" fmla="*/ 0 h 457200"/>
                <a:gd name="connsiteX8" fmla="*/ 437706 w 457200"/>
                <a:gd name="connsiteY8" fmla="*/ 437483 h 457200"/>
                <a:gd name="connsiteX9" fmla="*/ 19495 w 457200"/>
                <a:gd name="connsiteY9" fmla="*/ 437483 h 457200"/>
                <a:gd name="connsiteX10" fmla="*/ 19495 w 457200"/>
                <a:gd name="connsiteY10" fmla="*/ 19495 h 457200"/>
                <a:gd name="connsiteX11" fmla="*/ 437706 w 457200"/>
                <a:gd name="connsiteY11" fmla="*/ 19495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7200" h="457200">
                  <a:moveTo>
                    <a:pt x="0" y="0"/>
                  </a:moveTo>
                  <a:lnTo>
                    <a:pt x="0" y="456978"/>
                  </a:lnTo>
                  <a:lnTo>
                    <a:pt x="96584" y="456978"/>
                  </a:lnTo>
                  <a:lnTo>
                    <a:pt x="96584" y="457200"/>
                  </a:lnTo>
                  <a:lnTo>
                    <a:pt x="210090" y="457200"/>
                  </a:lnTo>
                  <a:lnTo>
                    <a:pt x="210090" y="456978"/>
                  </a:lnTo>
                  <a:lnTo>
                    <a:pt x="457200" y="456978"/>
                  </a:lnTo>
                  <a:lnTo>
                    <a:pt x="457200" y="0"/>
                  </a:lnTo>
                  <a:close/>
                  <a:moveTo>
                    <a:pt x="437706" y="437483"/>
                  </a:moveTo>
                  <a:lnTo>
                    <a:pt x="19495" y="437483"/>
                  </a:lnTo>
                  <a:lnTo>
                    <a:pt x="19495" y="19495"/>
                  </a:lnTo>
                  <a:lnTo>
                    <a:pt x="437706" y="19495"/>
                  </a:ln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sz="700" b="1">
                <a:solidFill>
                  <a:schemeClr val="accent1"/>
                </a:solidFill>
              </a:endParaRPr>
            </a:p>
          </p:txBody>
        </p:sp>
        <p:sp>
          <p:nvSpPr>
            <p:cNvPr id="50" name="Freeform 163">
              <a:extLst>
                <a:ext uri="{FF2B5EF4-FFF2-40B4-BE49-F238E27FC236}">
                  <a16:creationId xmlns:a16="http://schemas.microsoft.com/office/drawing/2014/main" id="{24B44B7B-7105-E500-C932-601C1B9DFFB9}"/>
                </a:ext>
              </a:extLst>
            </p:cNvPr>
            <p:cNvSpPr/>
            <p:nvPr/>
          </p:nvSpPr>
          <p:spPr>
            <a:xfrm>
              <a:off x="5508938" y="1886597"/>
              <a:ext cx="400018" cy="417988"/>
            </a:xfrm>
            <a:custGeom>
              <a:avLst/>
              <a:gdLst>
                <a:gd name="connsiteX0" fmla="*/ 0 w 400018"/>
                <a:gd name="connsiteY0" fmla="*/ 0 h 417988"/>
                <a:gd name="connsiteX1" fmla="*/ 0 w 400018"/>
                <a:gd name="connsiteY1" fmla="*/ 0 h 417988"/>
                <a:gd name="connsiteX2" fmla="*/ 0 w 400018"/>
                <a:gd name="connsiteY2" fmla="*/ 417989 h 417988"/>
                <a:gd name="connsiteX3" fmla="*/ 201962 w 400018"/>
                <a:gd name="connsiteY3" fmla="*/ 417989 h 417988"/>
                <a:gd name="connsiteX4" fmla="*/ 240856 w 400018"/>
                <a:gd name="connsiteY4" fmla="*/ 350806 h 417988"/>
                <a:gd name="connsiteX5" fmla="*/ 343313 w 400018"/>
                <a:gd name="connsiteY5" fmla="*/ 350806 h 417988"/>
                <a:gd name="connsiteX6" fmla="*/ 400018 w 400018"/>
                <a:gd name="connsiteY6" fmla="*/ 252667 h 417988"/>
                <a:gd name="connsiteX7" fmla="*/ 349758 w 400018"/>
                <a:gd name="connsiteY7" fmla="*/ 165735 h 417988"/>
                <a:gd name="connsiteX8" fmla="*/ 399955 w 400018"/>
                <a:gd name="connsiteY8" fmla="*/ 78931 h 417988"/>
                <a:gd name="connsiteX9" fmla="*/ 354394 w 400018"/>
                <a:gd name="connsiteY9" fmla="*/ 0 h 417988"/>
                <a:gd name="connsiteX10" fmla="*/ 218631 w 400018"/>
                <a:gd name="connsiteY10" fmla="*/ 0 h 417988"/>
                <a:gd name="connsiteX11" fmla="*/ 179673 w 400018"/>
                <a:gd name="connsiteY11" fmla="*/ 67596 h 417988"/>
                <a:gd name="connsiteX12" fmla="*/ 77184 w 400018"/>
                <a:gd name="connsiteY12" fmla="*/ 67596 h 417988"/>
                <a:gd name="connsiteX13" fmla="*/ 20511 w 400018"/>
                <a:gd name="connsiteY13" fmla="*/ 165735 h 417988"/>
                <a:gd name="connsiteX14" fmla="*/ 70707 w 400018"/>
                <a:gd name="connsiteY14" fmla="*/ 252667 h 417988"/>
                <a:gd name="connsiteX15" fmla="*/ 20511 w 400018"/>
                <a:gd name="connsiteY15" fmla="*/ 339566 h 417988"/>
                <a:gd name="connsiteX16" fmla="*/ 65818 w 400018"/>
                <a:gd name="connsiteY16" fmla="*/ 417989 h 417988"/>
                <a:gd name="connsiteX17" fmla="*/ 0 w 400018"/>
                <a:gd name="connsiteY17" fmla="*/ 417989 h 417988"/>
                <a:gd name="connsiteX18" fmla="*/ 332327 w 400018"/>
                <a:gd name="connsiteY18" fmla="*/ 327247 h 417988"/>
                <a:gd name="connsiteX19" fmla="*/ 330994 w 400018"/>
                <a:gd name="connsiteY19" fmla="*/ 329565 h 417988"/>
                <a:gd name="connsiteX20" fmla="*/ 242094 w 400018"/>
                <a:gd name="connsiteY20" fmla="*/ 329565 h 417988"/>
                <a:gd name="connsiteX21" fmla="*/ 241554 w 400018"/>
                <a:gd name="connsiteY21" fmla="*/ 328644 h 417988"/>
                <a:gd name="connsiteX22" fmla="*/ 241554 w 400018"/>
                <a:gd name="connsiteY22" fmla="*/ 292703 h 417988"/>
                <a:gd name="connsiteX23" fmla="*/ 332296 w 400018"/>
                <a:gd name="connsiteY23" fmla="*/ 292703 h 417988"/>
                <a:gd name="connsiteX24" fmla="*/ 375444 w 400018"/>
                <a:gd name="connsiteY24" fmla="*/ 252667 h 417988"/>
                <a:gd name="connsiteX25" fmla="*/ 352330 w 400018"/>
                <a:gd name="connsiteY25" fmla="*/ 292608 h 417988"/>
                <a:gd name="connsiteX26" fmla="*/ 352330 w 400018"/>
                <a:gd name="connsiteY26" fmla="*/ 272606 h 417988"/>
                <a:gd name="connsiteX27" fmla="*/ 221583 w 400018"/>
                <a:gd name="connsiteY27" fmla="*/ 272606 h 417988"/>
                <a:gd name="connsiteX28" fmla="*/ 221583 w 400018"/>
                <a:gd name="connsiteY28" fmla="*/ 293910 h 417988"/>
                <a:gd name="connsiteX29" fmla="*/ 197707 w 400018"/>
                <a:gd name="connsiteY29" fmla="*/ 252635 h 417988"/>
                <a:gd name="connsiteX30" fmla="*/ 241427 w 400018"/>
                <a:gd name="connsiteY30" fmla="*/ 176975 h 417988"/>
                <a:gd name="connsiteX31" fmla="*/ 331724 w 400018"/>
                <a:gd name="connsiteY31" fmla="*/ 176975 h 417988"/>
                <a:gd name="connsiteX32" fmla="*/ 242094 w 400018"/>
                <a:gd name="connsiteY32" fmla="*/ 1841 h 417988"/>
                <a:gd name="connsiteX33" fmla="*/ 330994 w 400018"/>
                <a:gd name="connsiteY33" fmla="*/ 1841 h 417988"/>
                <a:gd name="connsiteX34" fmla="*/ 375444 w 400018"/>
                <a:gd name="connsiteY34" fmla="*/ 78772 h 417988"/>
                <a:gd name="connsiteX35" fmla="*/ 331724 w 400018"/>
                <a:gd name="connsiteY35" fmla="*/ 154496 h 417988"/>
                <a:gd name="connsiteX36" fmla="*/ 241427 w 400018"/>
                <a:gd name="connsiteY36" fmla="*/ 154496 h 417988"/>
                <a:gd name="connsiteX37" fmla="*/ 197707 w 400018"/>
                <a:gd name="connsiteY37" fmla="*/ 78931 h 417988"/>
                <a:gd name="connsiteX38" fmla="*/ 68390 w 400018"/>
                <a:gd name="connsiteY38" fmla="*/ 181801 h 417988"/>
                <a:gd name="connsiteX39" fmla="*/ 68390 w 400018"/>
                <a:gd name="connsiteY39" fmla="*/ 206185 h 417988"/>
                <a:gd name="connsiteX40" fmla="*/ 45022 w 400018"/>
                <a:gd name="connsiteY40" fmla="*/ 165735 h 417988"/>
                <a:gd name="connsiteX41" fmla="*/ 89472 w 400018"/>
                <a:gd name="connsiteY41" fmla="*/ 88805 h 417988"/>
                <a:gd name="connsiteX42" fmla="*/ 178372 w 400018"/>
                <a:gd name="connsiteY42" fmla="*/ 88805 h 417988"/>
                <a:gd name="connsiteX43" fmla="*/ 222822 w 400018"/>
                <a:gd name="connsiteY43" fmla="*/ 165735 h 417988"/>
                <a:gd name="connsiteX44" fmla="*/ 199136 w 400018"/>
                <a:gd name="connsiteY44" fmla="*/ 206597 h 417988"/>
                <a:gd name="connsiteX45" fmla="*/ 199136 w 400018"/>
                <a:gd name="connsiteY45" fmla="*/ 181801 h 417988"/>
                <a:gd name="connsiteX46" fmla="*/ 179134 w 400018"/>
                <a:gd name="connsiteY46" fmla="*/ 201803 h 417988"/>
                <a:gd name="connsiteX47" fmla="*/ 179134 w 400018"/>
                <a:gd name="connsiteY47" fmla="*/ 241237 h 417988"/>
                <a:gd name="connsiteX48" fmla="*/ 179134 w 400018"/>
                <a:gd name="connsiteY48" fmla="*/ 241427 h 417988"/>
                <a:gd name="connsiteX49" fmla="*/ 88741 w 400018"/>
                <a:gd name="connsiteY49" fmla="*/ 241427 h 417988"/>
                <a:gd name="connsiteX50" fmla="*/ 88456 w 400018"/>
                <a:gd name="connsiteY50" fmla="*/ 240856 h 417988"/>
                <a:gd name="connsiteX51" fmla="*/ 88456 w 400018"/>
                <a:gd name="connsiteY51" fmla="*/ 201803 h 417988"/>
                <a:gd name="connsiteX52" fmla="*/ 89472 w 400018"/>
                <a:gd name="connsiteY52" fmla="*/ 416497 h 417988"/>
                <a:gd name="connsiteX53" fmla="*/ 45022 w 400018"/>
                <a:gd name="connsiteY53" fmla="*/ 339566 h 417988"/>
                <a:gd name="connsiteX54" fmla="*/ 88741 w 400018"/>
                <a:gd name="connsiteY54" fmla="*/ 263874 h 417988"/>
                <a:gd name="connsiteX55" fmla="*/ 179038 w 400018"/>
                <a:gd name="connsiteY55" fmla="*/ 263874 h 417988"/>
                <a:gd name="connsiteX56" fmla="*/ 222758 w 400018"/>
                <a:gd name="connsiteY56" fmla="*/ 339566 h 417988"/>
                <a:gd name="connsiteX57" fmla="*/ 178308 w 400018"/>
                <a:gd name="connsiteY57" fmla="*/ 416497 h 417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400018" h="417988">
                  <a:moveTo>
                    <a:pt x="0" y="0"/>
                  </a:moveTo>
                  <a:lnTo>
                    <a:pt x="0" y="0"/>
                  </a:lnTo>
                  <a:lnTo>
                    <a:pt x="0" y="417989"/>
                  </a:lnTo>
                  <a:lnTo>
                    <a:pt x="201962" y="417989"/>
                  </a:lnTo>
                  <a:lnTo>
                    <a:pt x="240856" y="350806"/>
                  </a:lnTo>
                  <a:lnTo>
                    <a:pt x="343313" y="350806"/>
                  </a:lnTo>
                  <a:lnTo>
                    <a:pt x="400018" y="252667"/>
                  </a:lnTo>
                  <a:lnTo>
                    <a:pt x="349758" y="165735"/>
                  </a:lnTo>
                  <a:lnTo>
                    <a:pt x="399955" y="78931"/>
                  </a:lnTo>
                  <a:lnTo>
                    <a:pt x="354394" y="0"/>
                  </a:lnTo>
                  <a:lnTo>
                    <a:pt x="218631" y="0"/>
                  </a:lnTo>
                  <a:lnTo>
                    <a:pt x="179673" y="67596"/>
                  </a:lnTo>
                  <a:lnTo>
                    <a:pt x="77184" y="67596"/>
                  </a:lnTo>
                  <a:lnTo>
                    <a:pt x="20511" y="165735"/>
                  </a:lnTo>
                  <a:lnTo>
                    <a:pt x="70707" y="252667"/>
                  </a:lnTo>
                  <a:lnTo>
                    <a:pt x="20511" y="339566"/>
                  </a:lnTo>
                  <a:lnTo>
                    <a:pt x="65818" y="417989"/>
                  </a:lnTo>
                  <a:lnTo>
                    <a:pt x="0" y="417989"/>
                  </a:lnTo>
                  <a:moveTo>
                    <a:pt x="332327" y="327247"/>
                  </a:moveTo>
                  <a:lnTo>
                    <a:pt x="330994" y="329565"/>
                  </a:lnTo>
                  <a:lnTo>
                    <a:pt x="242094" y="329565"/>
                  </a:lnTo>
                  <a:lnTo>
                    <a:pt x="241554" y="328644"/>
                  </a:lnTo>
                  <a:lnTo>
                    <a:pt x="241554" y="292703"/>
                  </a:lnTo>
                  <a:lnTo>
                    <a:pt x="332296" y="292703"/>
                  </a:lnTo>
                  <a:close/>
                  <a:moveTo>
                    <a:pt x="375444" y="252667"/>
                  </a:moveTo>
                  <a:lnTo>
                    <a:pt x="352330" y="292608"/>
                  </a:lnTo>
                  <a:lnTo>
                    <a:pt x="352330" y="272606"/>
                  </a:lnTo>
                  <a:lnTo>
                    <a:pt x="221583" y="272606"/>
                  </a:lnTo>
                  <a:lnTo>
                    <a:pt x="221583" y="293910"/>
                  </a:lnTo>
                  <a:lnTo>
                    <a:pt x="197707" y="252635"/>
                  </a:lnTo>
                  <a:lnTo>
                    <a:pt x="241427" y="176975"/>
                  </a:lnTo>
                  <a:lnTo>
                    <a:pt x="331724" y="176975"/>
                  </a:lnTo>
                  <a:close/>
                  <a:moveTo>
                    <a:pt x="242094" y="1841"/>
                  </a:moveTo>
                  <a:lnTo>
                    <a:pt x="330994" y="1841"/>
                  </a:lnTo>
                  <a:lnTo>
                    <a:pt x="375444" y="78772"/>
                  </a:lnTo>
                  <a:lnTo>
                    <a:pt x="331724" y="154496"/>
                  </a:lnTo>
                  <a:lnTo>
                    <a:pt x="241427" y="154496"/>
                  </a:lnTo>
                  <a:lnTo>
                    <a:pt x="197707" y="78931"/>
                  </a:lnTo>
                  <a:close/>
                  <a:moveTo>
                    <a:pt x="68390" y="181801"/>
                  </a:moveTo>
                  <a:lnTo>
                    <a:pt x="68390" y="206185"/>
                  </a:lnTo>
                  <a:lnTo>
                    <a:pt x="45022" y="165735"/>
                  </a:lnTo>
                  <a:lnTo>
                    <a:pt x="89472" y="88805"/>
                  </a:lnTo>
                  <a:lnTo>
                    <a:pt x="178372" y="88805"/>
                  </a:lnTo>
                  <a:lnTo>
                    <a:pt x="222822" y="165735"/>
                  </a:lnTo>
                  <a:lnTo>
                    <a:pt x="199136" y="206597"/>
                  </a:lnTo>
                  <a:lnTo>
                    <a:pt x="199136" y="181801"/>
                  </a:lnTo>
                  <a:close/>
                  <a:moveTo>
                    <a:pt x="179134" y="201803"/>
                  </a:moveTo>
                  <a:lnTo>
                    <a:pt x="179134" y="241237"/>
                  </a:lnTo>
                  <a:lnTo>
                    <a:pt x="179134" y="241427"/>
                  </a:lnTo>
                  <a:lnTo>
                    <a:pt x="88741" y="241427"/>
                  </a:lnTo>
                  <a:lnTo>
                    <a:pt x="88456" y="240856"/>
                  </a:lnTo>
                  <a:lnTo>
                    <a:pt x="88456" y="201803"/>
                  </a:lnTo>
                  <a:close/>
                  <a:moveTo>
                    <a:pt x="89472" y="416497"/>
                  </a:moveTo>
                  <a:lnTo>
                    <a:pt x="45022" y="339566"/>
                  </a:lnTo>
                  <a:lnTo>
                    <a:pt x="88741" y="263874"/>
                  </a:lnTo>
                  <a:lnTo>
                    <a:pt x="179038" y="263874"/>
                  </a:lnTo>
                  <a:lnTo>
                    <a:pt x="222758" y="339566"/>
                  </a:lnTo>
                  <a:lnTo>
                    <a:pt x="178308" y="416497"/>
                  </a:ln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sz="700" b="1">
                <a:solidFill>
                  <a:schemeClr val="accent1"/>
                </a:solidFill>
              </a:endParaRPr>
            </a:p>
          </p:txBody>
        </p:sp>
        <p:sp>
          <p:nvSpPr>
            <p:cNvPr id="51" name="Freeform 164">
              <a:extLst>
                <a:ext uri="{FF2B5EF4-FFF2-40B4-BE49-F238E27FC236}">
                  <a16:creationId xmlns:a16="http://schemas.microsoft.com/office/drawing/2014/main" id="{1D2AC500-E296-ED0B-ED5F-7DD729B88200}"/>
                </a:ext>
              </a:extLst>
            </p:cNvPr>
            <p:cNvSpPr/>
            <p:nvPr/>
          </p:nvSpPr>
          <p:spPr>
            <a:xfrm>
              <a:off x="5607268" y="1991658"/>
              <a:ext cx="71183" cy="71183"/>
            </a:xfrm>
            <a:custGeom>
              <a:avLst/>
              <a:gdLst>
                <a:gd name="connsiteX0" fmla="*/ 35592 w 71183"/>
                <a:gd name="connsiteY0" fmla="*/ 0 h 71183"/>
                <a:gd name="connsiteX1" fmla="*/ 0 w 71183"/>
                <a:gd name="connsiteY1" fmla="*/ 35592 h 71183"/>
                <a:gd name="connsiteX2" fmla="*/ 35592 w 71183"/>
                <a:gd name="connsiteY2" fmla="*/ 71184 h 71183"/>
                <a:gd name="connsiteX3" fmla="*/ 71183 w 71183"/>
                <a:gd name="connsiteY3" fmla="*/ 35592 h 71183"/>
                <a:gd name="connsiteX4" fmla="*/ 35592 w 71183"/>
                <a:gd name="connsiteY4" fmla="*/ 0 h 71183"/>
                <a:gd name="connsiteX5" fmla="*/ 35592 w 71183"/>
                <a:gd name="connsiteY5" fmla="*/ 51181 h 71183"/>
                <a:gd name="connsiteX6" fmla="*/ 20002 w 71183"/>
                <a:gd name="connsiteY6" fmla="*/ 35592 h 71183"/>
                <a:gd name="connsiteX7" fmla="*/ 35592 w 71183"/>
                <a:gd name="connsiteY7" fmla="*/ 20002 h 71183"/>
                <a:gd name="connsiteX8" fmla="*/ 51181 w 71183"/>
                <a:gd name="connsiteY8" fmla="*/ 35592 h 71183"/>
                <a:gd name="connsiteX9" fmla="*/ 35592 w 71183"/>
                <a:gd name="connsiteY9" fmla="*/ 51181 h 71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183" h="71183">
                  <a:moveTo>
                    <a:pt x="35592" y="0"/>
                  </a:moveTo>
                  <a:cubicBezTo>
                    <a:pt x="15935" y="0"/>
                    <a:pt x="0" y="15935"/>
                    <a:pt x="0" y="35592"/>
                  </a:cubicBezTo>
                  <a:cubicBezTo>
                    <a:pt x="0" y="55248"/>
                    <a:pt x="15935" y="71184"/>
                    <a:pt x="35592" y="71184"/>
                  </a:cubicBezTo>
                  <a:cubicBezTo>
                    <a:pt x="55248" y="71184"/>
                    <a:pt x="71183" y="55248"/>
                    <a:pt x="71183" y="35592"/>
                  </a:cubicBezTo>
                  <a:cubicBezTo>
                    <a:pt x="71149" y="15950"/>
                    <a:pt x="55234" y="35"/>
                    <a:pt x="35592" y="0"/>
                  </a:cubicBezTo>
                  <a:close/>
                  <a:moveTo>
                    <a:pt x="35592" y="51181"/>
                  </a:moveTo>
                  <a:cubicBezTo>
                    <a:pt x="26982" y="51181"/>
                    <a:pt x="20002" y="44201"/>
                    <a:pt x="20002" y="35592"/>
                  </a:cubicBezTo>
                  <a:cubicBezTo>
                    <a:pt x="20002" y="26982"/>
                    <a:pt x="26982" y="20002"/>
                    <a:pt x="35592" y="20002"/>
                  </a:cubicBezTo>
                  <a:cubicBezTo>
                    <a:pt x="44201" y="20002"/>
                    <a:pt x="51181" y="26982"/>
                    <a:pt x="51181" y="35592"/>
                  </a:cubicBezTo>
                  <a:cubicBezTo>
                    <a:pt x="51164" y="44194"/>
                    <a:pt x="44194" y="51164"/>
                    <a:pt x="35592" y="51181"/>
                  </a:cubicBez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sz="700" b="1">
                <a:solidFill>
                  <a:schemeClr val="accent1"/>
                </a:solidFill>
              </a:endParaRPr>
            </a:p>
          </p:txBody>
        </p:sp>
        <p:sp>
          <p:nvSpPr>
            <p:cNvPr id="53" name="Freeform 166">
              <a:extLst>
                <a:ext uri="{FF2B5EF4-FFF2-40B4-BE49-F238E27FC236}">
                  <a16:creationId xmlns:a16="http://schemas.microsoft.com/office/drawing/2014/main" id="{C0FB12AA-2501-53BC-4CB2-C5F742116DD0}"/>
                </a:ext>
              </a:extLst>
            </p:cNvPr>
            <p:cNvSpPr/>
            <p:nvPr/>
          </p:nvSpPr>
          <p:spPr>
            <a:xfrm>
              <a:off x="5760462" y="2082590"/>
              <a:ext cx="71183" cy="71183"/>
            </a:xfrm>
            <a:custGeom>
              <a:avLst/>
              <a:gdLst>
                <a:gd name="connsiteX0" fmla="*/ 35592 w 71183"/>
                <a:gd name="connsiteY0" fmla="*/ 0 h 71183"/>
                <a:gd name="connsiteX1" fmla="*/ 0 w 71183"/>
                <a:gd name="connsiteY1" fmla="*/ 35592 h 71183"/>
                <a:gd name="connsiteX2" fmla="*/ 35592 w 71183"/>
                <a:gd name="connsiteY2" fmla="*/ 71183 h 71183"/>
                <a:gd name="connsiteX3" fmla="*/ 71183 w 71183"/>
                <a:gd name="connsiteY3" fmla="*/ 35592 h 71183"/>
                <a:gd name="connsiteX4" fmla="*/ 35592 w 71183"/>
                <a:gd name="connsiteY4" fmla="*/ 0 h 71183"/>
                <a:gd name="connsiteX5" fmla="*/ 35592 w 71183"/>
                <a:gd name="connsiteY5" fmla="*/ 51181 h 71183"/>
                <a:gd name="connsiteX6" fmla="*/ 20003 w 71183"/>
                <a:gd name="connsiteY6" fmla="*/ 35592 h 71183"/>
                <a:gd name="connsiteX7" fmla="*/ 35592 w 71183"/>
                <a:gd name="connsiteY7" fmla="*/ 20002 h 71183"/>
                <a:gd name="connsiteX8" fmla="*/ 51181 w 71183"/>
                <a:gd name="connsiteY8" fmla="*/ 35592 h 71183"/>
                <a:gd name="connsiteX9" fmla="*/ 35592 w 71183"/>
                <a:gd name="connsiteY9" fmla="*/ 51213 h 71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183" h="71183">
                  <a:moveTo>
                    <a:pt x="35592" y="0"/>
                  </a:moveTo>
                  <a:cubicBezTo>
                    <a:pt x="15935" y="0"/>
                    <a:pt x="0" y="15935"/>
                    <a:pt x="0" y="35592"/>
                  </a:cubicBezTo>
                  <a:cubicBezTo>
                    <a:pt x="0" y="55248"/>
                    <a:pt x="15935" y="71183"/>
                    <a:pt x="35592" y="71183"/>
                  </a:cubicBezTo>
                  <a:cubicBezTo>
                    <a:pt x="55248" y="71183"/>
                    <a:pt x="71183" y="55248"/>
                    <a:pt x="71183" y="35592"/>
                  </a:cubicBezTo>
                  <a:cubicBezTo>
                    <a:pt x="71149" y="15950"/>
                    <a:pt x="55235" y="35"/>
                    <a:pt x="35592" y="0"/>
                  </a:cubicBezTo>
                  <a:close/>
                  <a:moveTo>
                    <a:pt x="35592" y="51181"/>
                  </a:moveTo>
                  <a:cubicBezTo>
                    <a:pt x="26982" y="51181"/>
                    <a:pt x="20003" y="44201"/>
                    <a:pt x="20003" y="35592"/>
                  </a:cubicBezTo>
                  <a:cubicBezTo>
                    <a:pt x="20003" y="26982"/>
                    <a:pt x="26982" y="20002"/>
                    <a:pt x="35592" y="20002"/>
                  </a:cubicBezTo>
                  <a:cubicBezTo>
                    <a:pt x="44201" y="20002"/>
                    <a:pt x="51181" y="26982"/>
                    <a:pt x="51181" y="35592"/>
                  </a:cubicBezTo>
                  <a:cubicBezTo>
                    <a:pt x="51181" y="44206"/>
                    <a:pt x="44206" y="51195"/>
                    <a:pt x="35592" y="51213"/>
                  </a:cubicBez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sz="700" b="1">
                <a:solidFill>
                  <a:schemeClr val="accent1"/>
                </a:solidFill>
              </a:endParaRPr>
            </a:p>
          </p:txBody>
        </p:sp>
      </p:grpSp>
      <p:sp>
        <p:nvSpPr>
          <p:cNvPr id="55" name="Freeform 73">
            <a:extLst>
              <a:ext uri="{FF2B5EF4-FFF2-40B4-BE49-F238E27FC236}">
                <a16:creationId xmlns:a16="http://schemas.microsoft.com/office/drawing/2014/main" id="{3A9C8AA4-DE1F-C29A-7ED2-49BC806226C6}"/>
              </a:ext>
            </a:extLst>
          </p:cNvPr>
          <p:cNvSpPr>
            <a:spLocks noChangeAspect="1" noEditPoints="1"/>
          </p:cNvSpPr>
          <p:nvPr/>
        </p:nvSpPr>
        <p:spPr bwMode="auto">
          <a:xfrm>
            <a:off x="3174014" y="3031293"/>
            <a:ext cx="288925" cy="288925"/>
          </a:xfrm>
          <a:custGeom>
            <a:avLst/>
            <a:gdLst>
              <a:gd name="T0" fmla="*/ 255 w 704"/>
              <a:gd name="T1" fmla="*/ 304 h 706"/>
              <a:gd name="T2" fmla="*/ 131 w 704"/>
              <a:gd name="T3" fmla="*/ 304 h 706"/>
              <a:gd name="T4" fmla="*/ 131 w 704"/>
              <a:gd name="T5" fmla="*/ 274 h 706"/>
              <a:gd name="T6" fmla="*/ 255 w 704"/>
              <a:gd name="T7" fmla="*/ 274 h 706"/>
              <a:gd name="T8" fmla="*/ 255 w 704"/>
              <a:gd name="T9" fmla="*/ 304 h 706"/>
              <a:gd name="T10" fmla="*/ 255 w 704"/>
              <a:gd name="T11" fmla="*/ 401 h 706"/>
              <a:gd name="T12" fmla="*/ 131 w 704"/>
              <a:gd name="T13" fmla="*/ 401 h 706"/>
              <a:gd name="T14" fmla="*/ 131 w 704"/>
              <a:gd name="T15" fmla="*/ 431 h 706"/>
              <a:gd name="T16" fmla="*/ 255 w 704"/>
              <a:gd name="T17" fmla="*/ 431 h 706"/>
              <a:gd name="T18" fmla="*/ 255 w 704"/>
              <a:gd name="T19" fmla="*/ 401 h 706"/>
              <a:gd name="T20" fmla="*/ 131 w 704"/>
              <a:gd name="T21" fmla="*/ 559 h 706"/>
              <a:gd name="T22" fmla="*/ 255 w 704"/>
              <a:gd name="T23" fmla="*/ 559 h 706"/>
              <a:gd name="T24" fmla="*/ 255 w 704"/>
              <a:gd name="T25" fmla="*/ 528 h 706"/>
              <a:gd name="T26" fmla="*/ 131 w 704"/>
              <a:gd name="T27" fmla="*/ 528 h 706"/>
              <a:gd name="T28" fmla="*/ 131 w 704"/>
              <a:gd name="T29" fmla="*/ 559 h 706"/>
              <a:gd name="T30" fmla="*/ 430 w 704"/>
              <a:gd name="T31" fmla="*/ 431 h 706"/>
              <a:gd name="T32" fmla="*/ 591 w 704"/>
              <a:gd name="T33" fmla="*/ 431 h 706"/>
              <a:gd name="T34" fmla="*/ 591 w 704"/>
              <a:gd name="T35" fmla="*/ 401 h 706"/>
              <a:gd name="T36" fmla="*/ 430 w 704"/>
              <a:gd name="T37" fmla="*/ 401 h 706"/>
              <a:gd name="T38" fmla="*/ 430 w 704"/>
              <a:gd name="T39" fmla="*/ 431 h 706"/>
              <a:gd name="T40" fmla="*/ 430 w 704"/>
              <a:gd name="T41" fmla="*/ 559 h 706"/>
              <a:gd name="T42" fmla="*/ 591 w 704"/>
              <a:gd name="T43" fmla="*/ 559 h 706"/>
              <a:gd name="T44" fmla="*/ 591 w 704"/>
              <a:gd name="T45" fmla="*/ 528 h 706"/>
              <a:gd name="T46" fmla="*/ 430 w 704"/>
              <a:gd name="T47" fmla="*/ 528 h 706"/>
              <a:gd name="T48" fmla="*/ 430 w 704"/>
              <a:gd name="T49" fmla="*/ 559 h 706"/>
              <a:gd name="T50" fmla="*/ 323 w 704"/>
              <a:gd name="T51" fmla="*/ 274 h 706"/>
              <a:gd name="T52" fmla="*/ 704 w 704"/>
              <a:gd name="T53" fmla="*/ 274 h 706"/>
              <a:gd name="T54" fmla="*/ 704 w 704"/>
              <a:gd name="T55" fmla="*/ 706 h 706"/>
              <a:gd name="T56" fmla="*/ 323 w 704"/>
              <a:gd name="T57" fmla="*/ 706 h 706"/>
              <a:gd name="T58" fmla="*/ 323 w 704"/>
              <a:gd name="T59" fmla="*/ 274 h 706"/>
              <a:gd name="T60" fmla="*/ 353 w 704"/>
              <a:gd name="T61" fmla="*/ 675 h 706"/>
              <a:gd name="T62" fmla="*/ 673 w 704"/>
              <a:gd name="T63" fmla="*/ 675 h 706"/>
              <a:gd name="T64" fmla="*/ 673 w 704"/>
              <a:gd name="T65" fmla="*/ 305 h 706"/>
              <a:gd name="T66" fmla="*/ 353 w 704"/>
              <a:gd name="T67" fmla="*/ 305 h 706"/>
              <a:gd name="T68" fmla="*/ 353 w 704"/>
              <a:gd name="T69" fmla="*/ 675 h 706"/>
              <a:gd name="T70" fmla="*/ 430 w 704"/>
              <a:gd name="T71" fmla="*/ 147 h 706"/>
              <a:gd name="T72" fmla="*/ 131 w 704"/>
              <a:gd name="T73" fmla="*/ 147 h 706"/>
              <a:gd name="T74" fmla="*/ 131 w 704"/>
              <a:gd name="T75" fmla="*/ 178 h 706"/>
              <a:gd name="T76" fmla="*/ 430 w 704"/>
              <a:gd name="T77" fmla="*/ 178 h 706"/>
              <a:gd name="T78" fmla="*/ 430 w 704"/>
              <a:gd name="T79" fmla="*/ 147 h 706"/>
              <a:gd name="T80" fmla="*/ 704 w 704"/>
              <a:gd name="T81" fmla="*/ 149 h 706"/>
              <a:gd name="T82" fmla="*/ 704 w 704"/>
              <a:gd name="T83" fmla="*/ 225 h 706"/>
              <a:gd name="T84" fmla="*/ 673 w 704"/>
              <a:gd name="T85" fmla="*/ 225 h 706"/>
              <a:gd name="T86" fmla="*/ 673 w 704"/>
              <a:gd name="T87" fmla="*/ 176 h 706"/>
              <a:gd name="T88" fmla="*/ 533 w 704"/>
              <a:gd name="T89" fmla="*/ 176 h 706"/>
              <a:gd name="T90" fmla="*/ 533 w 704"/>
              <a:gd name="T91" fmla="*/ 29 h 706"/>
              <a:gd name="T92" fmla="*/ 29 w 704"/>
              <a:gd name="T93" fmla="*/ 29 h 706"/>
              <a:gd name="T94" fmla="*/ 29 w 704"/>
              <a:gd name="T95" fmla="*/ 675 h 706"/>
              <a:gd name="T96" fmla="*/ 274 w 704"/>
              <a:gd name="T97" fmla="*/ 675 h 706"/>
              <a:gd name="T98" fmla="*/ 274 w 704"/>
              <a:gd name="T99" fmla="*/ 706 h 706"/>
              <a:gd name="T100" fmla="*/ 0 w 704"/>
              <a:gd name="T101" fmla="*/ 706 h 706"/>
              <a:gd name="T102" fmla="*/ 0 w 704"/>
              <a:gd name="T103" fmla="*/ 0 h 706"/>
              <a:gd name="T104" fmla="*/ 554 w 704"/>
              <a:gd name="T105" fmla="*/ 0 h 706"/>
              <a:gd name="T106" fmla="*/ 704 w 704"/>
              <a:gd name="T107" fmla="*/ 149 h 706"/>
              <a:gd name="T108" fmla="*/ 563 w 704"/>
              <a:gd name="T109" fmla="*/ 146 h 706"/>
              <a:gd name="T110" fmla="*/ 657 w 704"/>
              <a:gd name="T111" fmla="*/ 146 h 706"/>
              <a:gd name="T112" fmla="*/ 563 w 704"/>
              <a:gd name="T113" fmla="*/ 51 h 706"/>
              <a:gd name="T114" fmla="*/ 563 w 704"/>
              <a:gd name="T115" fmla="*/ 146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04" h="706">
                <a:moveTo>
                  <a:pt x="255" y="304"/>
                </a:moveTo>
                <a:lnTo>
                  <a:pt x="131" y="304"/>
                </a:lnTo>
                <a:lnTo>
                  <a:pt x="131" y="274"/>
                </a:lnTo>
                <a:lnTo>
                  <a:pt x="255" y="274"/>
                </a:lnTo>
                <a:lnTo>
                  <a:pt x="255" y="304"/>
                </a:lnTo>
                <a:close/>
                <a:moveTo>
                  <a:pt x="255" y="401"/>
                </a:moveTo>
                <a:lnTo>
                  <a:pt x="131" y="401"/>
                </a:lnTo>
                <a:lnTo>
                  <a:pt x="131" y="431"/>
                </a:lnTo>
                <a:lnTo>
                  <a:pt x="255" y="431"/>
                </a:lnTo>
                <a:lnTo>
                  <a:pt x="255" y="401"/>
                </a:lnTo>
                <a:close/>
                <a:moveTo>
                  <a:pt x="131" y="559"/>
                </a:moveTo>
                <a:lnTo>
                  <a:pt x="255" y="559"/>
                </a:lnTo>
                <a:lnTo>
                  <a:pt x="255" y="528"/>
                </a:lnTo>
                <a:lnTo>
                  <a:pt x="131" y="528"/>
                </a:lnTo>
                <a:lnTo>
                  <a:pt x="131" y="559"/>
                </a:lnTo>
                <a:close/>
                <a:moveTo>
                  <a:pt x="430" y="431"/>
                </a:moveTo>
                <a:lnTo>
                  <a:pt x="591" y="431"/>
                </a:lnTo>
                <a:lnTo>
                  <a:pt x="591" y="401"/>
                </a:lnTo>
                <a:lnTo>
                  <a:pt x="430" y="401"/>
                </a:lnTo>
                <a:lnTo>
                  <a:pt x="430" y="431"/>
                </a:lnTo>
                <a:close/>
                <a:moveTo>
                  <a:pt x="430" y="559"/>
                </a:moveTo>
                <a:lnTo>
                  <a:pt x="591" y="559"/>
                </a:lnTo>
                <a:lnTo>
                  <a:pt x="591" y="528"/>
                </a:lnTo>
                <a:lnTo>
                  <a:pt x="430" y="528"/>
                </a:lnTo>
                <a:lnTo>
                  <a:pt x="430" y="559"/>
                </a:lnTo>
                <a:close/>
                <a:moveTo>
                  <a:pt x="323" y="274"/>
                </a:moveTo>
                <a:lnTo>
                  <a:pt x="704" y="274"/>
                </a:lnTo>
                <a:lnTo>
                  <a:pt x="704" y="706"/>
                </a:lnTo>
                <a:lnTo>
                  <a:pt x="323" y="706"/>
                </a:lnTo>
                <a:lnTo>
                  <a:pt x="323" y="274"/>
                </a:lnTo>
                <a:close/>
                <a:moveTo>
                  <a:pt x="353" y="675"/>
                </a:moveTo>
                <a:lnTo>
                  <a:pt x="673" y="675"/>
                </a:lnTo>
                <a:lnTo>
                  <a:pt x="673" y="305"/>
                </a:lnTo>
                <a:lnTo>
                  <a:pt x="353" y="305"/>
                </a:lnTo>
                <a:lnTo>
                  <a:pt x="353" y="675"/>
                </a:lnTo>
                <a:close/>
                <a:moveTo>
                  <a:pt x="430" y="147"/>
                </a:moveTo>
                <a:lnTo>
                  <a:pt x="131" y="147"/>
                </a:lnTo>
                <a:lnTo>
                  <a:pt x="131" y="178"/>
                </a:lnTo>
                <a:lnTo>
                  <a:pt x="430" y="178"/>
                </a:lnTo>
                <a:lnTo>
                  <a:pt x="430" y="147"/>
                </a:lnTo>
                <a:close/>
                <a:moveTo>
                  <a:pt x="704" y="149"/>
                </a:moveTo>
                <a:lnTo>
                  <a:pt x="704" y="225"/>
                </a:lnTo>
                <a:lnTo>
                  <a:pt x="673" y="225"/>
                </a:lnTo>
                <a:lnTo>
                  <a:pt x="673" y="176"/>
                </a:lnTo>
                <a:lnTo>
                  <a:pt x="533" y="176"/>
                </a:lnTo>
                <a:lnTo>
                  <a:pt x="533" y="29"/>
                </a:lnTo>
                <a:lnTo>
                  <a:pt x="29" y="29"/>
                </a:lnTo>
                <a:lnTo>
                  <a:pt x="29" y="675"/>
                </a:lnTo>
                <a:lnTo>
                  <a:pt x="274" y="675"/>
                </a:lnTo>
                <a:lnTo>
                  <a:pt x="274" y="706"/>
                </a:lnTo>
                <a:lnTo>
                  <a:pt x="0" y="706"/>
                </a:lnTo>
                <a:lnTo>
                  <a:pt x="0" y="0"/>
                </a:lnTo>
                <a:lnTo>
                  <a:pt x="554" y="0"/>
                </a:lnTo>
                <a:lnTo>
                  <a:pt x="704" y="149"/>
                </a:lnTo>
                <a:close/>
                <a:moveTo>
                  <a:pt x="563" y="146"/>
                </a:moveTo>
                <a:lnTo>
                  <a:pt x="657" y="146"/>
                </a:lnTo>
                <a:lnTo>
                  <a:pt x="563" y="51"/>
                </a:lnTo>
                <a:lnTo>
                  <a:pt x="563" y="146"/>
                </a:lnTo>
                <a:close/>
              </a:path>
            </a:pathLst>
          </a:custGeom>
          <a:solidFill>
            <a:srgbClr val="525A72"/>
          </a:solidFill>
          <a:ln>
            <a:noFill/>
          </a:ln>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ja-JP" altLang="en-US" sz="700" b="1">
              <a:solidFill>
                <a:schemeClr val="accent1"/>
              </a:solidFill>
            </a:endParaRPr>
          </a:p>
        </p:txBody>
      </p:sp>
      <p:sp>
        <p:nvSpPr>
          <p:cNvPr id="42" name="Google Shape;118;p22">
            <a:extLst>
              <a:ext uri="{FF2B5EF4-FFF2-40B4-BE49-F238E27FC236}">
                <a16:creationId xmlns:a16="http://schemas.microsoft.com/office/drawing/2014/main" id="{901B8EEB-529A-979E-B7A8-B89DF9801FBF}"/>
              </a:ext>
            </a:extLst>
          </p:cNvPr>
          <p:cNvSpPr txBox="1"/>
          <p:nvPr/>
        </p:nvSpPr>
        <p:spPr>
          <a:xfrm>
            <a:off x="6898576" y="2959293"/>
            <a:ext cx="72000" cy="432000"/>
          </a:xfrm>
          <a:prstGeom prst="rect">
            <a:avLst/>
          </a:prstGeom>
          <a:solidFill>
            <a:srgbClr val="CFD6E8"/>
          </a:solidFill>
          <a:ln>
            <a:noFill/>
          </a:ln>
        </p:spPr>
        <p:txBody>
          <a:bodyPr spcFirstLastPara="1" wrap="square" lIns="72000" tIns="72000" rIns="72000" bIns="72000" rtlCol="0" anchor="ctr" anchorCtr="0">
            <a:noAutofit/>
          </a:bodyPr>
          <a:lstStyle/>
          <a:p>
            <a:pPr rtl="0"/>
            <a:endParaRPr sz="1400" b="1">
              <a:solidFill>
                <a:schemeClr val="lt1"/>
              </a:solidFill>
            </a:endParaRPr>
          </a:p>
        </p:txBody>
      </p:sp>
      <p:sp>
        <p:nvSpPr>
          <p:cNvPr id="45" name="Freeform 17">
            <a:extLst>
              <a:ext uri="{FF2B5EF4-FFF2-40B4-BE49-F238E27FC236}">
                <a16:creationId xmlns:a16="http://schemas.microsoft.com/office/drawing/2014/main" id="{73EBDCD2-7ECC-AF71-F0D2-0C5AFE543B70}"/>
              </a:ext>
            </a:extLst>
          </p:cNvPr>
          <p:cNvSpPr/>
          <p:nvPr/>
        </p:nvSpPr>
        <p:spPr>
          <a:xfrm>
            <a:off x="6536055" y="3702915"/>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sp>
        <p:nvSpPr>
          <p:cNvPr id="46" name="Freeform 17">
            <a:extLst>
              <a:ext uri="{FF2B5EF4-FFF2-40B4-BE49-F238E27FC236}">
                <a16:creationId xmlns:a16="http://schemas.microsoft.com/office/drawing/2014/main" id="{8E4A7EC1-7684-939C-910D-C3C7798B66ED}"/>
              </a:ext>
            </a:extLst>
          </p:cNvPr>
          <p:cNvSpPr/>
          <p:nvPr/>
        </p:nvSpPr>
        <p:spPr>
          <a:xfrm>
            <a:off x="6536055" y="5777465"/>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sp>
        <p:nvSpPr>
          <p:cNvPr id="56" name="Freeform 80">
            <a:extLst>
              <a:ext uri="{FF2B5EF4-FFF2-40B4-BE49-F238E27FC236}">
                <a16:creationId xmlns:a16="http://schemas.microsoft.com/office/drawing/2014/main" id="{8F9D1A22-1D96-3724-662F-B860DF2C21E0}"/>
              </a:ext>
            </a:extLst>
          </p:cNvPr>
          <p:cNvSpPr>
            <a:spLocks noChangeAspect="1" noEditPoints="1"/>
          </p:cNvSpPr>
          <p:nvPr/>
        </p:nvSpPr>
        <p:spPr bwMode="auto">
          <a:xfrm>
            <a:off x="6536055" y="3031293"/>
            <a:ext cx="287338" cy="288925"/>
          </a:xfrm>
          <a:custGeom>
            <a:avLst/>
            <a:gdLst>
              <a:gd name="T0" fmla="*/ 527 w 704"/>
              <a:gd name="T1" fmla="*/ 320 h 706"/>
              <a:gd name="T2" fmla="*/ 588 w 704"/>
              <a:gd name="T3" fmla="*/ 259 h 706"/>
              <a:gd name="T4" fmla="*/ 631 w 704"/>
              <a:gd name="T5" fmla="*/ 214 h 706"/>
              <a:gd name="T6" fmla="*/ 506 w 704"/>
              <a:gd name="T7" fmla="*/ 88 h 706"/>
              <a:gd name="T8" fmla="*/ 462 w 704"/>
              <a:gd name="T9" fmla="*/ 131 h 706"/>
              <a:gd name="T10" fmla="*/ 400 w 704"/>
              <a:gd name="T11" fmla="*/ 194 h 706"/>
              <a:gd name="T12" fmla="*/ 87 w 704"/>
              <a:gd name="T13" fmla="*/ 507 h 706"/>
              <a:gd name="T14" fmla="*/ 31 w 704"/>
              <a:gd name="T15" fmla="*/ 691 h 706"/>
              <a:gd name="T16" fmla="*/ 213 w 704"/>
              <a:gd name="T17" fmla="*/ 635 h 706"/>
              <a:gd name="T18" fmla="*/ 527 w 704"/>
              <a:gd name="T19" fmla="*/ 320 h 706"/>
              <a:gd name="T20" fmla="*/ 527 w 704"/>
              <a:gd name="T21" fmla="*/ 320 h 706"/>
              <a:gd name="T22" fmla="*/ 483 w 704"/>
              <a:gd name="T23" fmla="*/ 153 h 706"/>
              <a:gd name="T24" fmla="*/ 506 w 704"/>
              <a:gd name="T25" fmla="*/ 130 h 706"/>
              <a:gd name="T26" fmla="*/ 589 w 704"/>
              <a:gd name="T27" fmla="*/ 214 h 706"/>
              <a:gd name="T28" fmla="*/ 567 w 704"/>
              <a:gd name="T29" fmla="*/ 237 h 706"/>
              <a:gd name="T30" fmla="*/ 540 w 704"/>
              <a:gd name="T31" fmla="*/ 264 h 706"/>
              <a:gd name="T32" fmla="*/ 456 w 704"/>
              <a:gd name="T33" fmla="*/ 179 h 706"/>
              <a:gd name="T34" fmla="*/ 483 w 704"/>
              <a:gd name="T35" fmla="*/ 153 h 706"/>
              <a:gd name="T36" fmla="*/ 400 w 704"/>
              <a:gd name="T37" fmla="*/ 235 h 706"/>
              <a:gd name="T38" fmla="*/ 431 w 704"/>
              <a:gd name="T39" fmla="*/ 267 h 706"/>
              <a:gd name="T40" fmla="*/ 175 w 704"/>
              <a:gd name="T41" fmla="*/ 525 h 706"/>
              <a:gd name="T42" fmla="*/ 130 w 704"/>
              <a:gd name="T43" fmla="*/ 525 h 706"/>
              <a:gd name="T44" fmla="*/ 121 w 704"/>
              <a:gd name="T45" fmla="*/ 516 h 706"/>
              <a:gd name="T46" fmla="*/ 400 w 704"/>
              <a:gd name="T47" fmla="*/ 235 h 706"/>
              <a:gd name="T48" fmla="*/ 76 w 704"/>
              <a:gd name="T49" fmla="*/ 646 h 706"/>
              <a:gd name="T50" fmla="*/ 82 w 704"/>
              <a:gd name="T51" fmla="*/ 625 h 706"/>
              <a:gd name="T52" fmla="*/ 97 w 704"/>
              <a:gd name="T53" fmla="*/ 639 h 706"/>
              <a:gd name="T54" fmla="*/ 76 w 704"/>
              <a:gd name="T55" fmla="*/ 646 h 706"/>
              <a:gd name="T56" fmla="*/ 128 w 704"/>
              <a:gd name="T57" fmla="*/ 629 h 706"/>
              <a:gd name="T58" fmla="*/ 92 w 704"/>
              <a:gd name="T59" fmla="*/ 592 h 706"/>
              <a:gd name="T60" fmla="*/ 106 w 704"/>
              <a:gd name="T61" fmla="*/ 544 h 706"/>
              <a:gd name="T62" fmla="*/ 117 w 704"/>
              <a:gd name="T63" fmla="*/ 554 h 706"/>
              <a:gd name="T64" fmla="*/ 166 w 704"/>
              <a:gd name="T65" fmla="*/ 554 h 706"/>
              <a:gd name="T66" fmla="*/ 166 w 704"/>
              <a:gd name="T67" fmla="*/ 604 h 706"/>
              <a:gd name="T68" fmla="*/ 177 w 704"/>
              <a:gd name="T69" fmla="*/ 614 h 706"/>
              <a:gd name="T70" fmla="*/ 128 w 704"/>
              <a:gd name="T71" fmla="*/ 629 h 706"/>
              <a:gd name="T72" fmla="*/ 205 w 704"/>
              <a:gd name="T73" fmla="*/ 601 h 706"/>
              <a:gd name="T74" fmla="*/ 197 w 704"/>
              <a:gd name="T75" fmla="*/ 592 h 706"/>
              <a:gd name="T76" fmla="*/ 197 w 704"/>
              <a:gd name="T77" fmla="*/ 545 h 706"/>
              <a:gd name="T78" fmla="*/ 452 w 704"/>
              <a:gd name="T79" fmla="*/ 288 h 706"/>
              <a:gd name="T80" fmla="*/ 484 w 704"/>
              <a:gd name="T81" fmla="*/ 320 h 706"/>
              <a:gd name="T82" fmla="*/ 205 w 704"/>
              <a:gd name="T83" fmla="*/ 601 h 706"/>
              <a:gd name="T84" fmla="*/ 505 w 704"/>
              <a:gd name="T85" fmla="*/ 299 h 706"/>
              <a:gd name="T86" fmla="*/ 422 w 704"/>
              <a:gd name="T87" fmla="*/ 214 h 706"/>
              <a:gd name="T88" fmla="*/ 435 w 704"/>
              <a:gd name="T89" fmla="*/ 201 h 706"/>
              <a:gd name="T90" fmla="*/ 519 w 704"/>
              <a:gd name="T91" fmla="*/ 284 h 706"/>
              <a:gd name="T92" fmla="*/ 505 w 704"/>
              <a:gd name="T93" fmla="*/ 299 h 706"/>
              <a:gd name="T94" fmla="*/ 704 w 704"/>
              <a:gd name="T95" fmla="*/ 706 h 706"/>
              <a:gd name="T96" fmla="*/ 243 w 704"/>
              <a:gd name="T97" fmla="*/ 706 h 706"/>
              <a:gd name="T98" fmla="*/ 243 w 704"/>
              <a:gd name="T99" fmla="*/ 675 h 706"/>
              <a:gd name="T100" fmla="*/ 673 w 704"/>
              <a:gd name="T101" fmla="*/ 675 h 706"/>
              <a:gd name="T102" fmla="*/ 673 w 704"/>
              <a:gd name="T103" fmla="*/ 31 h 706"/>
              <a:gd name="T104" fmla="*/ 31 w 704"/>
              <a:gd name="T105" fmla="*/ 31 h 706"/>
              <a:gd name="T106" fmla="*/ 31 w 704"/>
              <a:gd name="T107" fmla="*/ 691 h 706"/>
              <a:gd name="T108" fmla="*/ 0 w 704"/>
              <a:gd name="T109" fmla="*/ 691 h 706"/>
              <a:gd name="T110" fmla="*/ 0 w 704"/>
              <a:gd name="T111" fmla="*/ 0 h 706"/>
              <a:gd name="T112" fmla="*/ 704 w 704"/>
              <a:gd name="T113" fmla="*/ 0 h 706"/>
              <a:gd name="T114" fmla="*/ 704 w 704"/>
              <a:gd name="T115" fmla="*/ 706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04" h="706">
                <a:moveTo>
                  <a:pt x="527" y="320"/>
                </a:moveTo>
                <a:lnTo>
                  <a:pt x="588" y="259"/>
                </a:lnTo>
                <a:lnTo>
                  <a:pt x="631" y="214"/>
                </a:lnTo>
                <a:lnTo>
                  <a:pt x="506" y="88"/>
                </a:lnTo>
                <a:lnTo>
                  <a:pt x="462" y="131"/>
                </a:lnTo>
                <a:lnTo>
                  <a:pt x="400" y="194"/>
                </a:lnTo>
                <a:lnTo>
                  <a:pt x="87" y="507"/>
                </a:lnTo>
                <a:lnTo>
                  <a:pt x="31" y="691"/>
                </a:lnTo>
                <a:lnTo>
                  <a:pt x="213" y="635"/>
                </a:lnTo>
                <a:lnTo>
                  <a:pt x="527" y="320"/>
                </a:lnTo>
                <a:lnTo>
                  <a:pt x="527" y="320"/>
                </a:lnTo>
                <a:close/>
                <a:moveTo>
                  <a:pt x="483" y="153"/>
                </a:moveTo>
                <a:lnTo>
                  <a:pt x="506" y="130"/>
                </a:lnTo>
                <a:lnTo>
                  <a:pt x="589" y="214"/>
                </a:lnTo>
                <a:lnTo>
                  <a:pt x="567" y="237"/>
                </a:lnTo>
                <a:lnTo>
                  <a:pt x="540" y="264"/>
                </a:lnTo>
                <a:lnTo>
                  <a:pt x="456" y="179"/>
                </a:lnTo>
                <a:lnTo>
                  <a:pt x="483" y="153"/>
                </a:lnTo>
                <a:close/>
                <a:moveTo>
                  <a:pt x="400" y="235"/>
                </a:moveTo>
                <a:lnTo>
                  <a:pt x="431" y="267"/>
                </a:lnTo>
                <a:lnTo>
                  <a:pt x="175" y="525"/>
                </a:lnTo>
                <a:lnTo>
                  <a:pt x="130" y="525"/>
                </a:lnTo>
                <a:lnTo>
                  <a:pt x="121" y="516"/>
                </a:lnTo>
                <a:lnTo>
                  <a:pt x="400" y="235"/>
                </a:lnTo>
                <a:close/>
                <a:moveTo>
                  <a:pt x="76" y="646"/>
                </a:moveTo>
                <a:lnTo>
                  <a:pt x="82" y="625"/>
                </a:lnTo>
                <a:lnTo>
                  <a:pt x="97" y="639"/>
                </a:lnTo>
                <a:lnTo>
                  <a:pt x="76" y="646"/>
                </a:lnTo>
                <a:close/>
                <a:moveTo>
                  <a:pt x="128" y="629"/>
                </a:moveTo>
                <a:lnTo>
                  <a:pt x="92" y="592"/>
                </a:lnTo>
                <a:lnTo>
                  <a:pt x="106" y="544"/>
                </a:lnTo>
                <a:lnTo>
                  <a:pt x="117" y="554"/>
                </a:lnTo>
                <a:lnTo>
                  <a:pt x="166" y="554"/>
                </a:lnTo>
                <a:lnTo>
                  <a:pt x="166" y="604"/>
                </a:lnTo>
                <a:lnTo>
                  <a:pt x="177" y="614"/>
                </a:lnTo>
                <a:lnTo>
                  <a:pt x="128" y="629"/>
                </a:lnTo>
                <a:close/>
                <a:moveTo>
                  <a:pt x="205" y="601"/>
                </a:moveTo>
                <a:lnTo>
                  <a:pt x="197" y="592"/>
                </a:lnTo>
                <a:lnTo>
                  <a:pt x="197" y="545"/>
                </a:lnTo>
                <a:lnTo>
                  <a:pt x="452" y="288"/>
                </a:lnTo>
                <a:lnTo>
                  <a:pt x="484" y="320"/>
                </a:lnTo>
                <a:lnTo>
                  <a:pt x="205" y="601"/>
                </a:lnTo>
                <a:close/>
                <a:moveTo>
                  <a:pt x="505" y="299"/>
                </a:moveTo>
                <a:lnTo>
                  <a:pt x="422" y="214"/>
                </a:lnTo>
                <a:lnTo>
                  <a:pt x="435" y="201"/>
                </a:lnTo>
                <a:lnTo>
                  <a:pt x="519" y="284"/>
                </a:lnTo>
                <a:lnTo>
                  <a:pt x="505" y="299"/>
                </a:lnTo>
                <a:close/>
                <a:moveTo>
                  <a:pt x="704" y="706"/>
                </a:moveTo>
                <a:lnTo>
                  <a:pt x="243" y="706"/>
                </a:lnTo>
                <a:lnTo>
                  <a:pt x="243" y="675"/>
                </a:lnTo>
                <a:lnTo>
                  <a:pt x="673" y="675"/>
                </a:lnTo>
                <a:lnTo>
                  <a:pt x="673" y="31"/>
                </a:lnTo>
                <a:lnTo>
                  <a:pt x="31" y="31"/>
                </a:lnTo>
                <a:lnTo>
                  <a:pt x="31" y="691"/>
                </a:lnTo>
                <a:lnTo>
                  <a:pt x="0" y="691"/>
                </a:lnTo>
                <a:lnTo>
                  <a:pt x="0" y="0"/>
                </a:lnTo>
                <a:lnTo>
                  <a:pt x="704" y="0"/>
                </a:lnTo>
                <a:lnTo>
                  <a:pt x="704" y="706"/>
                </a:lnTo>
                <a:close/>
              </a:path>
            </a:pathLst>
          </a:custGeom>
          <a:solidFill>
            <a:srgbClr val="525A72"/>
          </a:solidFill>
          <a:ln>
            <a:noFill/>
          </a:ln>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ja-JP" altLang="en-US" b="1">
              <a:solidFill>
                <a:schemeClr val="accent1"/>
              </a:solidFill>
            </a:endParaRPr>
          </a:p>
        </p:txBody>
      </p:sp>
      <p:sp>
        <p:nvSpPr>
          <p:cNvPr id="57" name="Freeform 17">
            <a:extLst>
              <a:ext uri="{FF2B5EF4-FFF2-40B4-BE49-F238E27FC236}">
                <a16:creationId xmlns:a16="http://schemas.microsoft.com/office/drawing/2014/main" id="{5E1B23DA-E792-0488-6D0B-07067D8B0FBA}"/>
              </a:ext>
            </a:extLst>
          </p:cNvPr>
          <p:cNvSpPr/>
          <p:nvPr/>
        </p:nvSpPr>
        <p:spPr>
          <a:xfrm>
            <a:off x="6536055" y="4475247"/>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sp>
        <p:nvSpPr>
          <p:cNvPr id="58" name="Freeform 17">
            <a:extLst>
              <a:ext uri="{FF2B5EF4-FFF2-40B4-BE49-F238E27FC236}">
                <a16:creationId xmlns:a16="http://schemas.microsoft.com/office/drawing/2014/main" id="{005330D4-AD30-10A9-252D-790B8ED9B5CC}"/>
              </a:ext>
            </a:extLst>
          </p:cNvPr>
          <p:cNvSpPr/>
          <p:nvPr/>
        </p:nvSpPr>
        <p:spPr>
          <a:xfrm>
            <a:off x="3173089" y="4385941"/>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sp>
        <p:nvSpPr>
          <p:cNvPr id="64" name="Freeform 17">
            <a:extLst>
              <a:ext uri="{FF2B5EF4-FFF2-40B4-BE49-F238E27FC236}">
                <a16:creationId xmlns:a16="http://schemas.microsoft.com/office/drawing/2014/main" id="{387D7E85-07A9-99EE-C755-76642DA3F8E0}"/>
              </a:ext>
            </a:extLst>
          </p:cNvPr>
          <p:cNvSpPr/>
          <p:nvPr/>
        </p:nvSpPr>
        <p:spPr>
          <a:xfrm>
            <a:off x="3173089" y="5777878"/>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sp>
        <p:nvSpPr>
          <p:cNvPr id="65" name="Freeform 17">
            <a:extLst>
              <a:ext uri="{FF2B5EF4-FFF2-40B4-BE49-F238E27FC236}">
                <a16:creationId xmlns:a16="http://schemas.microsoft.com/office/drawing/2014/main" id="{63DD78EF-94D0-9FCD-3024-DD5F5E10D9C1}"/>
              </a:ext>
            </a:extLst>
          </p:cNvPr>
          <p:cNvSpPr/>
          <p:nvPr/>
        </p:nvSpPr>
        <p:spPr>
          <a:xfrm>
            <a:off x="6536055" y="5162083"/>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sp>
        <p:nvSpPr>
          <p:cNvPr id="10" name="Rectangle 9">
            <a:extLst>
              <a:ext uri="{FF2B5EF4-FFF2-40B4-BE49-F238E27FC236}">
                <a16:creationId xmlns:a16="http://schemas.microsoft.com/office/drawing/2014/main" id="{71B84325-2E62-F809-4611-E736D8D90479}"/>
              </a:ext>
            </a:extLst>
          </p:cNvPr>
          <p:cNvSpPr/>
          <p:nvPr/>
        </p:nvSpPr>
        <p:spPr>
          <a:xfrm>
            <a:off x="3102014" y="132067"/>
            <a:ext cx="5342192" cy="216216"/>
          </a:xfrm>
          <a:prstGeom prst="rect">
            <a:avLst/>
          </a:prstGeom>
          <a:noFill/>
          <a:ln>
            <a:noFill/>
          </a:ln>
        </p:spPr>
        <p:txBody>
          <a:bodyPr wrap="none" lIns="0" tIns="0" rIns="0" bIns="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buClr>
                <a:srgbClr val="FFFFFF"/>
              </a:buClr>
              <a:buSzPts val="14400"/>
              <a:defRPr/>
            </a:pPr>
            <a:r>
              <a:rPr lang="en-GB" sz="800" kern="0" dirty="0">
                <a:solidFill>
                  <a:srgbClr val="A4A3B2"/>
                </a:solidFill>
                <a:ea typeface="Georgia"/>
                <a:cs typeface="Georgia"/>
                <a:sym typeface="Georgia"/>
              </a:rPr>
              <a:t>3. CIVIL PROTECTION DUTIES, TASKS AND RIGHTS </a:t>
            </a:r>
          </a:p>
        </p:txBody>
      </p:sp>
      <p:grpSp>
        <p:nvGrpSpPr>
          <p:cNvPr id="11" name="Group 10">
            <a:extLst>
              <a:ext uri="{FF2B5EF4-FFF2-40B4-BE49-F238E27FC236}">
                <a16:creationId xmlns:a16="http://schemas.microsoft.com/office/drawing/2014/main" id="{86F8ECB5-437D-89CD-8A96-F0647ACD75CD}"/>
              </a:ext>
            </a:extLst>
          </p:cNvPr>
          <p:cNvGrpSpPr/>
          <p:nvPr/>
        </p:nvGrpSpPr>
        <p:grpSpPr>
          <a:xfrm>
            <a:off x="8034858" y="130795"/>
            <a:ext cx="3714230" cy="217488"/>
            <a:chOff x="8034858" y="130795"/>
            <a:chExt cx="3714230" cy="217488"/>
          </a:xfrm>
        </p:grpSpPr>
        <p:sp>
          <p:nvSpPr>
            <p:cNvPr id="12" name="Rectangle 11">
              <a:extLst>
                <a:ext uri="{FF2B5EF4-FFF2-40B4-BE49-F238E27FC236}">
                  <a16:creationId xmlns:a16="http://schemas.microsoft.com/office/drawing/2014/main" id="{B7B816B4-AA11-0264-32AB-2707B749AC83}"/>
                </a:ext>
              </a:extLst>
            </p:cNvPr>
            <p:cNvSpPr/>
            <p:nvPr/>
          </p:nvSpPr>
          <p:spPr>
            <a:xfrm>
              <a:off x="8034858" y="130795"/>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3.1</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sp>
          <p:nvSpPr>
            <p:cNvPr id="13" name="Rectangle 12">
              <a:extLst>
                <a:ext uri="{FF2B5EF4-FFF2-40B4-BE49-F238E27FC236}">
                  <a16:creationId xmlns:a16="http://schemas.microsoft.com/office/drawing/2014/main" id="{DD14F8B3-4E9A-C8F4-23AF-A9FA313F73FA}"/>
                </a:ext>
              </a:extLst>
            </p:cNvPr>
            <p:cNvSpPr/>
            <p:nvPr/>
          </p:nvSpPr>
          <p:spPr>
            <a:xfrm>
              <a:off x="8276685" y="130795"/>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3.2</a:t>
              </a:r>
              <a:endParaRPr kumimoji="0" lang="lv-LV" sz="800" b="1" i="0" u="none" strike="noStrike" kern="0" cap="none" spc="0" normalizeH="0" baseline="0" dirty="0">
                <a:ln>
                  <a:noFill/>
                </a:ln>
                <a:effectLst/>
                <a:uLnTx/>
                <a:uFillTx/>
                <a:ea typeface="Georgia"/>
                <a:cs typeface="Georgia"/>
                <a:sym typeface="Georgia"/>
              </a:endParaRPr>
            </a:p>
          </p:txBody>
        </p:sp>
        <p:sp>
          <p:nvSpPr>
            <p:cNvPr id="14" name="Rectangle 13">
              <a:extLst>
                <a:ext uri="{FF2B5EF4-FFF2-40B4-BE49-F238E27FC236}">
                  <a16:creationId xmlns:a16="http://schemas.microsoft.com/office/drawing/2014/main" id="{1AF39895-FF6F-9D20-B971-5D2316019BFF}"/>
                </a:ext>
              </a:extLst>
            </p:cNvPr>
            <p:cNvSpPr/>
            <p:nvPr/>
          </p:nvSpPr>
          <p:spPr>
            <a:xfrm>
              <a:off x="8518512" y="130795"/>
              <a:ext cx="2988749"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effectLst/>
                  <a:uLnTx/>
                  <a:uFillTx/>
                  <a:ea typeface="Georgia"/>
                  <a:cs typeface="Georgia"/>
                  <a:sym typeface="Georgia"/>
                </a:rPr>
                <a:t>Duties and Rights of an Object of Increased Danger, </a:t>
              </a:r>
              <a:br>
                <a:rPr lang="en-GB" sz="800" b="1" i="0" u="none" strike="noStrike" kern="0" cap="none" spc="0" normalizeH="0" dirty="0">
                  <a:ln>
                    <a:noFill/>
                  </a:ln>
                  <a:effectLst/>
                  <a:uLnTx/>
                  <a:uFillTx/>
                  <a:ea typeface="Georgia"/>
                  <a:cs typeface="Georgia"/>
                  <a:sym typeface="Georgia"/>
                </a:rPr>
              </a:br>
              <a:r>
                <a:rPr lang="en-GB" sz="800" b="1" i="0" u="none" strike="noStrike" kern="0" cap="none" spc="0" normalizeH="0" dirty="0">
                  <a:ln>
                    <a:noFill/>
                  </a:ln>
                  <a:effectLst/>
                  <a:uLnTx/>
                  <a:uFillTx/>
                  <a:ea typeface="Georgia"/>
                  <a:cs typeface="Georgia"/>
                  <a:sym typeface="Georgia"/>
                </a:rPr>
                <a:t>Its Owner or Lawful Possessor</a:t>
              </a:r>
              <a:endParaRPr kumimoji="0" lang="lv-LV" sz="800" b="1" i="0" u="none" strike="noStrike" kern="0" cap="none" spc="0" normalizeH="0" baseline="0" dirty="0">
                <a:ln>
                  <a:noFill/>
                </a:ln>
                <a:effectLst/>
                <a:uLnTx/>
                <a:uFillTx/>
                <a:ea typeface="Georgia"/>
                <a:cs typeface="Georgia"/>
                <a:sym typeface="Georgia"/>
              </a:endParaRPr>
            </a:p>
          </p:txBody>
        </p:sp>
        <p:sp>
          <p:nvSpPr>
            <p:cNvPr id="15" name="Rectangle 14">
              <a:extLst>
                <a:ext uri="{FF2B5EF4-FFF2-40B4-BE49-F238E27FC236}">
                  <a16:creationId xmlns:a16="http://schemas.microsoft.com/office/drawing/2014/main" id="{E0B8415B-21C7-4B3F-BE81-7DC5715E4025}"/>
                </a:ext>
              </a:extLst>
            </p:cNvPr>
            <p:cNvSpPr/>
            <p:nvPr/>
          </p:nvSpPr>
          <p:spPr>
            <a:xfrm>
              <a:off x="11533088" y="130795"/>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3.3</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10370195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9289B45A-3C04-F353-18FB-26EFABEBDCC1}"/>
              </a:ext>
            </a:extLst>
          </p:cNvPr>
          <p:cNvPicPr>
            <a:picLocks noGrp="1" noChangeAspect="1"/>
          </p:cNvPicPr>
          <p:nvPr>
            <p:ph type="pic" sz="quarter" idx="12"/>
          </p:nvPr>
        </p:nvPicPr>
        <p:blipFill rotWithShape="1">
          <a:blip r:embed="rId3" cstate="print">
            <a:extLst>
              <a:ext uri="{28A0092B-C50C-407E-A947-70E740481C1C}">
                <a14:useLocalDpi xmlns:a14="http://schemas.microsoft.com/office/drawing/2010/main"/>
              </a:ext>
            </a:extLst>
          </a:blip>
          <a:srcRect l="1545" r="22012"/>
          <a:stretch/>
        </p:blipFill>
        <p:spPr>
          <a:xfrm>
            <a:off x="4371974" y="-1"/>
            <a:ext cx="7864475" cy="6858000"/>
          </a:xfrm>
        </p:spPr>
      </p:pic>
      <p:sp>
        <p:nvSpPr>
          <p:cNvPr id="9" name="Freeform 13">
            <a:extLst>
              <a:ext uri="{FF2B5EF4-FFF2-40B4-BE49-F238E27FC236}">
                <a16:creationId xmlns:a16="http://schemas.microsoft.com/office/drawing/2014/main" id="{9785E169-76CF-809D-5F21-725295478D5E}"/>
              </a:ext>
            </a:extLst>
          </p:cNvPr>
          <p:cNvSpPr/>
          <p:nvPr/>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a:p>
        </p:txBody>
      </p:sp>
      <p:sp>
        <p:nvSpPr>
          <p:cNvPr id="10" name="Rectangle 9">
            <a:extLst>
              <a:ext uri="{FF2B5EF4-FFF2-40B4-BE49-F238E27FC236}">
                <a16:creationId xmlns:a16="http://schemas.microsoft.com/office/drawing/2014/main" id="{CBD0383E-A317-5F5A-FAE3-A2EC335758EB}"/>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11" name="Rectangle 10">
            <a:extLst>
              <a:ext uri="{FF2B5EF4-FFF2-40B4-BE49-F238E27FC236}">
                <a16:creationId xmlns:a16="http://schemas.microsoft.com/office/drawing/2014/main" id="{236C40A7-5986-10C2-14A9-E7BC92104EEB}"/>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12" name="Rectangle 11">
            <a:extLst>
              <a:ext uri="{FF2B5EF4-FFF2-40B4-BE49-F238E27FC236}">
                <a16:creationId xmlns:a16="http://schemas.microsoft.com/office/drawing/2014/main" id="{8516893D-DDDC-9531-3FB9-931A04CB908D}"/>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13" name="Rectangle 12">
            <a:extLst>
              <a:ext uri="{FF2B5EF4-FFF2-40B4-BE49-F238E27FC236}">
                <a16:creationId xmlns:a16="http://schemas.microsoft.com/office/drawing/2014/main" id="{63615F6E-00D9-F163-2B54-625C41B0B61E}"/>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14" name="Rectangle 13">
            <a:extLst>
              <a:ext uri="{FF2B5EF4-FFF2-40B4-BE49-F238E27FC236}">
                <a16:creationId xmlns:a16="http://schemas.microsoft.com/office/drawing/2014/main" id="{A6BF4F9D-A241-38FE-5F2F-82F9B455E1A8}"/>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 name="Title 1">
            <a:extLst>
              <a:ext uri="{FF2B5EF4-FFF2-40B4-BE49-F238E27FC236}">
                <a16:creationId xmlns:a16="http://schemas.microsoft.com/office/drawing/2014/main" id="{2AF5E289-579C-A04A-2BC9-36DCBD99268D}"/>
              </a:ext>
            </a:extLst>
          </p:cNvPr>
          <p:cNvSpPr>
            <a:spLocks noGrp="1"/>
          </p:cNvSpPr>
          <p:nvPr>
            <p:ph type="ctrTitle"/>
          </p:nvPr>
        </p:nvSpPr>
        <p:spPr>
          <a:xfrm>
            <a:off x="442912" y="1971095"/>
            <a:ext cx="6132059" cy="2428874"/>
          </a:xfrm>
        </p:spPr>
        <p:txBody>
          <a:bodyPr vert="horz" rtlCol="0">
            <a:noAutofit/>
          </a:bodyPr>
          <a:lstStyle/>
          <a:p>
            <a:pPr rtl="0"/>
            <a:r>
              <a:rPr lang="en-gb" sz="4400" dirty="0"/>
              <a:t>3.3. </a:t>
            </a:r>
            <a:r>
              <a:rPr lang="en-US" sz="4400" dirty="0"/>
              <a:t>Civil Protection Commissions for Local Government Cooperation Territory </a:t>
            </a:r>
            <a:endParaRPr lang="en-GB" sz="4400" dirty="0"/>
          </a:p>
        </p:txBody>
      </p:sp>
    </p:spTree>
    <p:extLst>
      <p:ext uri="{BB962C8B-B14F-4D97-AF65-F5344CB8AC3E}">
        <p14:creationId xmlns:p14="http://schemas.microsoft.com/office/powerpoint/2010/main" val="24771096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 name="Picture 59">
            <a:extLst>
              <a:ext uri="{FF2B5EF4-FFF2-40B4-BE49-F238E27FC236}">
                <a16:creationId xmlns:a16="http://schemas.microsoft.com/office/drawing/2014/main" id="{9A151D6E-9A89-81F7-BCE9-837401ECA627}"/>
              </a:ext>
            </a:extLst>
          </p:cNvPr>
          <p:cNvPicPr>
            <a:picLocks noChangeAspect="1"/>
          </p:cNvPicPr>
          <p:nvPr/>
        </p:nvPicPr>
        <p:blipFill>
          <a:blip r:embed="rId3"/>
          <a:srcRect l="12112" r="12112"/>
          <a:stretch/>
        </p:blipFill>
        <p:spPr>
          <a:xfrm>
            <a:off x="0" y="2926483"/>
            <a:ext cx="3971925" cy="3931517"/>
          </a:xfrm>
          <a:prstGeom prst="rect">
            <a:avLst/>
          </a:prstGeom>
        </p:spPr>
      </p:pic>
      <p:sp>
        <p:nvSpPr>
          <p:cNvPr id="30" name="Google Shape;118;p22">
            <a:extLst>
              <a:ext uri="{FF2B5EF4-FFF2-40B4-BE49-F238E27FC236}">
                <a16:creationId xmlns:a16="http://schemas.microsoft.com/office/drawing/2014/main" id="{67D2CC45-BFE3-3D2F-6438-5A3FA9453AAF}"/>
              </a:ext>
            </a:extLst>
          </p:cNvPr>
          <p:cNvSpPr txBox="1"/>
          <p:nvPr/>
        </p:nvSpPr>
        <p:spPr>
          <a:xfrm>
            <a:off x="4327525" y="3252768"/>
            <a:ext cx="7421602" cy="432000"/>
          </a:xfrm>
          <a:prstGeom prst="rect">
            <a:avLst/>
          </a:prstGeom>
          <a:solidFill>
            <a:srgbClr val="CFD6E8"/>
          </a:solidFill>
          <a:ln>
            <a:noFill/>
          </a:ln>
        </p:spPr>
        <p:txBody>
          <a:bodyPr spcFirstLastPara="1" wrap="square" lIns="72000" tIns="72000" rIns="72000" bIns="72000" rtlCol="0" anchor="ctr" anchorCtr="0">
            <a:noAutofit/>
          </a:bodyPr>
          <a:lstStyle/>
          <a:p>
            <a:pPr rtl="0"/>
            <a:r>
              <a:rPr lang="en-gb" sz="1400" b="1"/>
              <a:t>Objectives</a:t>
            </a:r>
          </a:p>
        </p:txBody>
      </p:sp>
      <p:sp>
        <p:nvSpPr>
          <p:cNvPr id="2" name="Title 1">
            <a:extLst>
              <a:ext uri="{FF2B5EF4-FFF2-40B4-BE49-F238E27FC236}">
                <a16:creationId xmlns:a16="http://schemas.microsoft.com/office/drawing/2014/main" id="{718A583C-54BD-0B84-B21C-BD9A79904DF2}"/>
              </a:ext>
            </a:extLst>
          </p:cNvPr>
          <p:cNvSpPr>
            <a:spLocks noGrp="1"/>
          </p:cNvSpPr>
          <p:nvPr>
            <p:ph type="title"/>
          </p:nvPr>
        </p:nvSpPr>
        <p:spPr>
          <a:xfrm>
            <a:off x="442913" y="432001"/>
            <a:ext cx="11306175" cy="1387274"/>
          </a:xfrm>
        </p:spPr>
        <p:txBody>
          <a:bodyPr vert="horz" rtlCol="0">
            <a:normAutofit/>
          </a:bodyPr>
          <a:lstStyle/>
          <a:p>
            <a:pPr rtl="0"/>
            <a:r>
              <a:rPr lang="lv-LV" dirty="0" err="1"/>
              <a:t>Objectives</a:t>
            </a:r>
            <a:r>
              <a:rPr lang="en-gb" dirty="0"/>
              <a:t> of the </a:t>
            </a:r>
            <a:r>
              <a:rPr lang="en-US" dirty="0"/>
              <a:t>Civil Protection Commission</a:t>
            </a:r>
            <a:r>
              <a:rPr lang="lv-LV" dirty="0"/>
              <a:t>s</a:t>
            </a:r>
            <a:r>
              <a:rPr lang="en-US" dirty="0"/>
              <a:t> for Local Government Cooperation Territory</a:t>
            </a:r>
            <a:r>
              <a:rPr lang="lv-LV" dirty="0"/>
              <a:t> </a:t>
            </a:r>
            <a:r>
              <a:rPr lang="en-gb" dirty="0"/>
              <a:t>in </a:t>
            </a:r>
            <a:r>
              <a:rPr lang="lv-LV" dirty="0"/>
              <a:t>C</a:t>
            </a:r>
            <a:r>
              <a:rPr lang="en-gb" dirty="0" err="1"/>
              <a:t>ivil</a:t>
            </a:r>
            <a:r>
              <a:rPr lang="en-gb" dirty="0"/>
              <a:t> </a:t>
            </a:r>
            <a:r>
              <a:rPr lang="lv-LV" dirty="0"/>
              <a:t>P</a:t>
            </a:r>
            <a:r>
              <a:rPr lang="en-gb" dirty="0" err="1"/>
              <a:t>rotection</a:t>
            </a:r>
            <a:r>
              <a:rPr lang="en-gb" dirty="0"/>
              <a:t> and </a:t>
            </a:r>
            <a:r>
              <a:rPr lang="lv-LV" dirty="0"/>
              <a:t>D</a:t>
            </a:r>
            <a:r>
              <a:rPr lang="en-gb" dirty="0" err="1"/>
              <a:t>isaster</a:t>
            </a:r>
            <a:r>
              <a:rPr lang="lv-LV" dirty="0"/>
              <a:t> M</a:t>
            </a:r>
            <a:r>
              <a:rPr lang="en-gb" dirty="0" err="1"/>
              <a:t>anagement</a:t>
            </a:r>
            <a:r>
              <a:rPr lang="en-gb" dirty="0"/>
              <a:t> </a:t>
            </a:r>
            <a:endParaRPr lang="en-US" dirty="0"/>
          </a:p>
        </p:txBody>
      </p:sp>
      <p:sp>
        <p:nvSpPr>
          <p:cNvPr id="4" name="Slide Number Placeholder 3">
            <a:extLst>
              <a:ext uri="{FF2B5EF4-FFF2-40B4-BE49-F238E27FC236}">
                <a16:creationId xmlns:a16="http://schemas.microsoft.com/office/drawing/2014/main" id="{B9F02EFD-4505-0847-8A02-40666C7C68D7}"/>
              </a:ext>
            </a:extLst>
          </p:cNvPr>
          <p:cNvSpPr>
            <a:spLocks noGrp="1"/>
          </p:cNvSpPr>
          <p:nvPr>
            <p:ph type="sldNum" sz="quarter" idx="11"/>
          </p:nvPr>
        </p:nvSpPr>
        <p:spPr/>
        <p:txBody>
          <a:bodyPr rtlCol="0"/>
          <a:lstStyle/>
          <a:p>
            <a:pPr rtl="0"/>
            <a:fld id="{7870704B-CE94-48CC-AF30-84932A1262A7}" type="slidenum">
              <a:rPr lang="en-GB" smtClean="0"/>
              <a:pPr/>
              <a:t>26</a:t>
            </a:fld>
            <a:endParaRPr lang="en-GB"/>
          </a:p>
        </p:txBody>
      </p:sp>
      <p:sp>
        <p:nvSpPr>
          <p:cNvPr id="24" name="Rectangle 23">
            <a:extLst>
              <a:ext uri="{FF2B5EF4-FFF2-40B4-BE49-F238E27FC236}">
                <a16:creationId xmlns:a16="http://schemas.microsoft.com/office/drawing/2014/main" id="{B83BB880-6A8F-BAE8-616E-2F672AADB208}"/>
              </a:ext>
            </a:extLst>
          </p:cNvPr>
          <p:cNvSpPr/>
          <p:nvPr/>
        </p:nvSpPr>
        <p:spPr>
          <a:xfrm>
            <a:off x="0" y="1809614"/>
            <a:ext cx="11749088" cy="1118781"/>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lIns="468000" tIns="72000" rIns="72000" bIns="72000" rtlCol="0" anchor="ctr"/>
          <a:lstStyle/>
          <a:p>
            <a:pPr rtl="0"/>
            <a:r>
              <a:rPr lang="en-US" sz="1400" b="0" dirty="0">
                <a:solidFill>
                  <a:schemeClr val="bg1"/>
                </a:solidFill>
                <a:ea typeface="+mn-lt"/>
                <a:cs typeface="+mn-lt"/>
              </a:rPr>
              <a:t>Civil Protection Commission for Local Government Cooperation Territory</a:t>
            </a:r>
            <a:r>
              <a:rPr lang="lv-LV" sz="1400" b="0" dirty="0">
                <a:solidFill>
                  <a:schemeClr val="bg1"/>
                </a:solidFill>
                <a:ea typeface="+mn-lt"/>
                <a:cs typeface="+mn-lt"/>
              </a:rPr>
              <a:t> </a:t>
            </a:r>
            <a:r>
              <a:rPr lang="en-gb" sz="1400" b="0" dirty="0">
                <a:solidFill>
                  <a:schemeClr val="bg1"/>
                </a:solidFill>
                <a:ea typeface="+mn-lt"/>
                <a:cs typeface="+mn-lt"/>
              </a:rPr>
              <a:t>is a coordinating and advisory body. Latvia has 38 </a:t>
            </a:r>
            <a:r>
              <a:rPr lang="en-US" sz="1400" dirty="0">
                <a:solidFill>
                  <a:schemeClr val="bg1"/>
                </a:solidFill>
                <a:ea typeface="+mn-lt"/>
                <a:cs typeface="+mn-lt"/>
              </a:rPr>
              <a:t>Civil Protection Commission</a:t>
            </a:r>
            <a:r>
              <a:rPr lang="lv-LV" sz="1400" dirty="0">
                <a:solidFill>
                  <a:schemeClr val="bg1"/>
                </a:solidFill>
                <a:ea typeface="+mn-lt"/>
                <a:cs typeface="+mn-lt"/>
              </a:rPr>
              <a:t>s</a:t>
            </a:r>
            <a:r>
              <a:rPr lang="en-US" sz="1400" dirty="0">
                <a:solidFill>
                  <a:schemeClr val="bg1"/>
                </a:solidFill>
                <a:ea typeface="+mn-lt"/>
                <a:cs typeface="+mn-lt"/>
              </a:rPr>
              <a:t> for Local Government Cooperation Territory</a:t>
            </a:r>
            <a:r>
              <a:rPr lang="lv-LV" sz="1400" dirty="0">
                <a:solidFill>
                  <a:schemeClr val="bg1"/>
                </a:solidFill>
                <a:ea typeface="+mn-lt"/>
                <a:cs typeface="+mn-lt"/>
              </a:rPr>
              <a:t>.</a:t>
            </a:r>
            <a:endParaRPr lang="lv-LV" sz="1400" b="0" dirty="0">
              <a:solidFill>
                <a:schemeClr val="bg1"/>
              </a:solidFill>
              <a:cs typeface="Arial"/>
            </a:endParaRPr>
          </a:p>
        </p:txBody>
      </p:sp>
      <p:sp>
        <p:nvSpPr>
          <p:cNvPr id="29" name="Google Shape;118;p22">
            <a:extLst>
              <a:ext uri="{FF2B5EF4-FFF2-40B4-BE49-F238E27FC236}">
                <a16:creationId xmlns:a16="http://schemas.microsoft.com/office/drawing/2014/main" id="{399A1A7B-5FCC-3F2F-0DF4-182683D90D12}"/>
              </a:ext>
            </a:extLst>
          </p:cNvPr>
          <p:cNvSpPr txBox="1"/>
          <p:nvPr/>
        </p:nvSpPr>
        <p:spPr>
          <a:xfrm>
            <a:off x="11317087" y="3252768"/>
            <a:ext cx="432000" cy="432000"/>
          </a:xfrm>
          <a:prstGeom prst="rect">
            <a:avLst/>
          </a:prstGeom>
          <a:solidFill>
            <a:srgbClr val="CFD6E8"/>
          </a:solidFill>
          <a:ln>
            <a:noFill/>
          </a:ln>
        </p:spPr>
        <p:txBody>
          <a:bodyPr spcFirstLastPara="1" wrap="square" lIns="72000" tIns="72000" rIns="72000" bIns="72000" rtlCol="0" anchor="ctr" anchorCtr="0">
            <a:noAutofit/>
          </a:bodyPr>
          <a:lstStyle/>
          <a:p>
            <a:pPr rtl="0"/>
            <a:endParaRPr sz="1400" b="1">
              <a:solidFill>
                <a:schemeClr val="lt1"/>
              </a:solidFill>
            </a:endParaRPr>
          </a:p>
        </p:txBody>
      </p:sp>
      <p:sp>
        <p:nvSpPr>
          <p:cNvPr id="32" name="Google Shape;118;p22">
            <a:extLst>
              <a:ext uri="{FF2B5EF4-FFF2-40B4-BE49-F238E27FC236}">
                <a16:creationId xmlns:a16="http://schemas.microsoft.com/office/drawing/2014/main" id="{E51CE227-C347-4EAD-CF5E-0B4AB4044980}"/>
              </a:ext>
            </a:extLst>
          </p:cNvPr>
          <p:cNvSpPr txBox="1"/>
          <p:nvPr/>
        </p:nvSpPr>
        <p:spPr>
          <a:xfrm>
            <a:off x="11245086" y="3252768"/>
            <a:ext cx="72000" cy="432000"/>
          </a:xfrm>
          <a:prstGeom prst="rect">
            <a:avLst/>
          </a:prstGeom>
          <a:solidFill>
            <a:srgbClr val="E57200"/>
          </a:solidFill>
          <a:ln>
            <a:noFill/>
          </a:ln>
        </p:spPr>
        <p:txBody>
          <a:bodyPr spcFirstLastPara="1" wrap="square" lIns="72000" tIns="72000" rIns="72000" bIns="72000" rtlCol="0" anchor="ctr" anchorCtr="0">
            <a:noAutofit/>
          </a:bodyPr>
          <a:lstStyle/>
          <a:p>
            <a:pPr rtl="0"/>
            <a:endParaRPr sz="1400" b="1">
              <a:solidFill>
                <a:schemeClr val="lt1"/>
              </a:solidFill>
            </a:endParaRPr>
          </a:p>
        </p:txBody>
      </p:sp>
      <p:sp>
        <p:nvSpPr>
          <p:cNvPr id="55" name="Google Shape;778;p79">
            <a:extLst>
              <a:ext uri="{FF2B5EF4-FFF2-40B4-BE49-F238E27FC236}">
                <a16:creationId xmlns:a16="http://schemas.microsoft.com/office/drawing/2014/main" id="{BDDC45C3-9498-AC03-60BE-D1C2E1DB0429}"/>
              </a:ext>
            </a:extLst>
          </p:cNvPr>
          <p:cNvSpPr/>
          <p:nvPr/>
        </p:nvSpPr>
        <p:spPr>
          <a:xfrm>
            <a:off x="11389087" y="1891275"/>
            <a:ext cx="288000" cy="288000"/>
          </a:xfrm>
          <a:custGeom>
            <a:avLst/>
            <a:gdLst/>
            <a:ahLst/>
            <a:cxnLst/>
            <a:rect l="l" t="t" r="r" b="b"/>
            <a:pathLst>
              <a:path w="576" h="576" extrusionOk="0">
                <a:moveTo>
                  <a:pt x="336" y="387"/>
                </a:moveTo>
                <a:cubicBezTo>
                  <a:pt x="241" y="387"/>
                  <a:pt x="241" y="387"/>
                  <a:pt x="241" y="387"/>
                </a:cubicBezTo>
                <a:cubicBezTo>
                  <a:pt x="241" y="363"/>
                  <a:pt x="241" y="363"/>
                  <a:pt x="241" y="363"/>
                </a:cubicBezTo>
                <a:cubicBezTo>
                  <a:pt x="265" y="363"/>
                  <a:pt x="265" y="363"/>
                  <a:pt x="265" y="363"/>
                </a:cubicBezTo>
                <a:cubicBezTo>
                  <a:pt x="265" y="227"/>
                  <a:pt x="265" y="227"/>
                  <a:pt x="265" y="227"/>
                </a:cubicBezTo>
                <a:cubicBezTo>
                  <a:pt x="241" y="227"/>
                  <a:pt x="241" y="227"/>
                  <a:pt x="241" y="227"/>
                </a:cubicBezTo>
                <a:cubicBezTo>
                  <a:pt x="241" y="203"/>
                  <a:pt x="241" y="203"/>
                  <a:pt x="241" y="203"/>
                </a:cubicBezTo>
                <a:cubicBezTo>
                  <a:pt x="313" y="203"/>
                  <a:pt x="313" y="203"/>
                  <a:pt x="313" y="203"/>
                </a:cubicBezTo>
                <a:cubicBezTo>
                  <a:pt x="313" y="363"/>
                  <a:pt x="313" y="363"/>
                  <a:pt x="313" y="363"/>
                </a:cubicBezTo>
                <a:cubicBezTo>
                  <a:pt x="336" y="363"/>
                  <a:pt x="336" y="363"/>
                  <a:pt x="336" y="363"/>
                </a:cubicBezTo>
                <a:lnTo>
                  <a:pt x="336" y="387"/>
                </a:lnTo>
                <a:close/>
                <a:moveTo>
                  <a:pt x="361" y="339"/>
                </a:moveTo>
                <a:cubicBezTo>
                  <a:pt x="336" y="339"/>
                  <a:pt x="336" y="339"/>
                  <a:pt x="336" y="339"/>
                </a:cubicBezTo>
                <a:cubicBezTo>
                  <a:pt x="336" y="179"/>
                  <a:pt x="336" y="179"/>
                  <a:pt x="336" y="179"/>
                </a:cubicBezTo>
                <a:cubicBezTo>
                  <a:pt x="217" y="179"/>
                  <a:pt x="217" y="179"/>
                  <a:pt x="217" y="179"/>
                </a:cubicBezTo>
                <a:cubicBezTo>
                  <a:pt x="217" y="251"/>
                  <a:pt x="217" y="251"/>
                  <a:pt x="217" y="251"/>
                </a:cubicBezTo>
                <a:cubicBezTo>
                  <a:pt x="241" y="251"/>
                  <a:pt x="241" y="251"/>
                  <a:pt x="241" y="251"/>
                </a:cubicBezTo>
                <a:cubicBezTo>
                  <a:pt x="241" y="339"/>
                  <a:pt x="241" y="339"/>
                  <a:pt x="241" y="339"/>
                </a:cubicBezTo>
                <a:cubicBezTo>
                  <a:pt x="217" y="339"/>
                  <a:pt x="217" y="339"/>
                  <a:pt x="217" y="339"/>
                </a:cubicBezTo>
                <a:cubicBezTo>
                  <a:pt x="217" y="411"/>
                  <a:pt x="217" y="411"/>
                  <a:pt x="217" y="411"/>
                </a:cubicBezTo>
                <a:cubicBezTo>
                  <a:pt x="361" y="411"/>
                  <a:pt x="361" y="411"/>
                  <a:pt x="361" y="411"/>
                </a:cubicBezTo>
                <a:lnTo>
                  <a:pt x="361" y="339"/>
                </a:lnTo>
                <a:close/>
                <a:moveTo>
                  <a:pt x="289" y="83"/>
                </a:moveTo>
                <a:cubicBezTo>
                  <a:pt x="289" y="83"/>
                  <a:pt x="289" y="83"/>
                  <a:pt x="289" y="83"/>
                </a:cubicBezTo>
                <a:cubicBezTo>
                  <a:pt x="302" y="83"/>
                  <a:pt x="313" y="94"/>
                  <a:pt x="313" y="107"/>
                </a:cubicBezTo>
                <a:cubicBezTo>
                  <a:pt x="313" y="121"/>
                  <a:pt x="302" y="131"/>
                  <a:pt x="289" y="131"/>
                </a:cubicBezTo>
                <a:cubicBezTo>
                  <a:pt x="275" y="131"/>
                  <a:pt x="265" y="121"/>
                  <a:pt x="265" y="107"/>
                </a:cubicBezTo>
                <a:cubicBezTo>
                  <a:pt x="265" y="94"/>
                  <a:pt x="275" y="83"/>
                  <a:pt x="289" y="83"/>
                </a:cubicBezTo>
                <a:close/>
                <a:moveTo>
                  <a:pt x="289" y="155"/>
                </a:moveTo>
                <a:cubicBezTo>
                  <a:pt x="289" y="155"/>
                  <a:pt x="289" y="155"/>
                  <a:pt x="289" y="155"/>
                </a:cubicBezTo>
                <a:cubicBezTo>
                  <a:pt x="315" y="155"/>
                  <a:pt x="336" y="134"/>
                  <a:pt x="336" y="107"/>
                </a:cubicBezTo>
                <a:cubicBezTo>
                  <a:pt x="336" y="81"/>
                  <a:pt x="315" y="59"/>
                  <a:pt x="289" y="59"/>
                </a:cubicBezTo>
                <a:cubicBezTo>
                  <a:pt x="262" y="59"/>
                  <a:pt x="241" y="81"/>
                  <a:pt x="241" y="107"/>
                </a:cubicBezTo>
                <a:cubicBezTo>
                  <a:pt x="241" y="134"/>
                  <a:pt x="262" y="155"/>
                  <a:pt x="289" y="155"/>
                </a:cubicBezTo>
                <a:close/>
                <a:moveTo>
                  <a:pt x="552" y="448"/>
                </a:moveTo>
                <a:cubicBezTo>
                  <a:pt x="173" y="448"/>
                  <a:pt x="173" y="448"/>
                  <a:pt x="173" y="448"/>
                </a:cubicBezTo>
                <a:cubicBezTo>
                  <a:pt x="104" y="517"/>
                  <a:pt x="104" y="517"/>
                  <a:pt x="104" y="517"/>
                </a:cubicBezTo>
                <a:cubicBezTo>
                  <a:pt x="104" y="448"/>
                  <a:pt x="104" y="448"/>
                  <a:pt x="104" y="448"/>
                </a:cubicBezTo>
                <a:cubicBezTo>
                  <a:pt x="25" y="448"/>
                  <a:pt x="25" y="448"/>
                  <a:pt x="25" y="448"/>
                </a:cubicBezTo>
                <a:cubicBezTo>
                  <a:pt x="25" y="25"/>
                  <a:pt x="25" y="25"/>
                  <a:pt x="25" y="25"/>
                </a:cubicBezTo>
                <a:cubicBezTo>
                  <a:pt x="552" y="25"/>
                  <a:pt x="552" y="25"/>
                  <a:pt x="552" y="25"/>
                </a:cubicBezTo>
                <a:lnTo>
                  <a:pt x="552" y="448"/>
                </a:lnTo>
                <a:close/>
                <a:moveTo>
                  <a:pt x="0" y="0"/>
                </a:moveTo>
                <a:cubicBezTo>
                  <a:pt x="0" y="473"/>
                  <a:pt x="0" y="473"/>
                  <a:pt x="0" y="473"/>
                </a:cubicBezTo>
                <a:cubicBezTo>
                  <a:pt x="79" y="473"/>
                  <a:pt x="79" y="473"/>
                  <a:pt x="79" y="473"/>
                </a:cubicBezTo>
                <a:cubicBezTo>
                  <a:pt x="79" y="576"/>
                  <a:pt x="79" y="576"/>
                  <a:pt x="79" y="576"/>
                </a:cubicBezTo>
                <a:cubicBezTo>
                  <a:pt x="183" y="473"/>
                  <a:pt x="183" y="473"/>
                  <a:pt x="183" y="473"/>
                </a:cubicBezTo>
                <a:cubicBezTo>
                  <a:pt x="576" y="473"/>
                  <a:pt x="576" y="473"/>
                  <a:pt x="576" y="473"/>
                </a:cubicBezTo>
                <a:cubicBezTo>
                  <a:pt x="576" y="0"/>
                  <a:pt x="576" y="0"/>
                  <a:pt x="576" y="0"/>
                </a:cubicBezTo>
                <a:lnTo>
                  <a:pt x="0" y="0"/>
                </a:lnTo>
                <a:close/>
              </a:path>
            </a:pathLst>
          </a:custGeom>
          <a:solidFill>
            <a:schemeClr val="bg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56" name="Google Shape;773;p79">
            <a:extLst>
              <a:ext uri="{FF2B5EF4-FFF2-40B4-BE49-F238E27FC236}">
                <a16:creationId xmlns:a16="http://schemas.microsoft.com/office/drawing/2014/main" id="{042A2AE4-29DB-1A37-59C2-F1862111611A}"/>
              </a:ext>
            </a:extLst>
          </p:cNvPr>
          <p:cNvSpPr/>
          <p:nvPr/>
        </p:nvSpPr>
        <p:spPr>
          <a:xfrm>
            <a:off x="11389087" y="3324768"/>
            <a:ext cx="288000" cy="2880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2" y="161"/>
                </a:moveTo>
                <a:cubicBezTo>
                  <a:pt x="552" y="275"/>
                  <a:pt x="552" y="275"/>
                  <a:pt x="552" y="275"/>
                </a:cubicBezTo>
                <a:cubicBezTo>
                  <a:pt x="517" y="275"/>
                  <a:pt x="517" y="275"/>
                  <a:pt x="517" y="275"/>
                </a:cubicBezTo>
                <a:cubicBezTo>
                  <a:pt x="517" y="299"/>
                  <a:pt x="517" y="299"/>
                  <a:pt x="517" y="299"/>
                </a:cubicBezTo>
                <a:cubicBezTo>
                  <a:pt x="552" y="299"/>
                  <a:pt x="552" y="299"/>
                  <a:pt x="552" y="299"/>
                </a:cubicBezTo>
                <a:cubicBezTo>
                  <a:pt x="552" y="414"/>
                  <a:pt x="552" y="414"/>
                  <a:pt x="552" y="414"/>
                </a:cubicBezTo>
                <a:cubicBezTo>
                  <a:pt x="389" y="414"/>
                  <a:pt x="389" y="414"/>
                  <a:pt x="389" y="414"/>
                </a:cubicBezTo>
                <a:cubicBezTo>
                  <a:pt x="389" y="438"/>
                  <a:pt x="389" y="438"/>
                  <a:pt x="389" y="438"/>
                </a:cubicBezTo>
                <a:cubicBezTo>
                  <a:pt x="552" y="438"/>
                  <a:pt x="552" y="438"/>
                  <a:pt x="552" y="438"/>
                </a:cubicBezTo>
                <a:cubicBezTo>
                  <a:pt x="552" y="552"/>
                  <a:pt x="552" y="552"/>
                  <a:pt x="552" y="552"/>
                </a:cubicBezTo>
                <a:cubicBezTo>
                  <a:pt x="24" y="552"/>
                  <a:pt x="24" y="552"/>
                  <a:pt x="24" y="552"/>
                </a:cubicBezTo>
                <a:cubicBezTo>
                  <a:pt x="24" y="438"/>
                  <a:pt x="24" y="438"/>
                  <a:pt x="24" y="438"/>
                </a:cubicBezTo>
                <a:cubicBezTo>
                  <a:pt x="190" y="438"/>
                  <a:pt x="190" y="438"/>
                  <a:pt x="190" y="438"/>
                </a:cubicBezTo>
                <a:cubicBezTo>
                  <a:pt x="190" y="414"/>
                  <a:pt x="190" y="414"/>
                  <a:pt x="190" y="414"/>
                </a:cubicBezTo>
                <a:cubicBezTo>
                  <a:pt x="24" y="414"/>
                  <a:pt x="24" y="414"/>
                  <a:pt x="24" y="414"/>
                </a:cubicBezTo>
                <a:cubicBezTo>
                  <a:pt x="24" y="299"/>
                  <a:pt x="24" y="299"/>
                  <a:pt x="24" y="299"/>
                </a:cubicBezTo>
                <a:cubicBezTo>
                  <a:pt x="317" y="299"/>
                  <a:pt x="317" y="299"/>
                  <a:pt x="317" y="299"/>
                </a:cubicBezTo>
                <a:cubicBezTo>
                  <a:pt x="317" y="275"/>
                  <a:pt x="317" y="275"/>
                  <a:pt x="317" y="275"/>
                </a:cubicBezTo>
                <a:cubicBezTo>
                  <a:pt x="24" y="275"/>
                  <a:pt x="24" y="275"/>
                  <a:pt x="24" y="275"/>
                </a:cubicBezTo>
                <a:cubicBezTo>
                  <a:pt x="24" y="161"/>
                  <a:pt x="24" y="161"/>
                  <a:pt x="24" y="161"/>
                </a:cubicBezTo>
                <a:cubicBezTo>
                  <a:pt x="44" y="161"/>
                  <a:pt x="44" y="161"/>
                  <a:pt x="44" y="161"/>
                </a:cubicBezTo>
                <a:cubicBezTo>
                  <a:pt x="44" y="137"/>
                  <a:pt x="44" y="137"/>
                  <a:pt x="44" y="137"/>
                </a:cubicBezTo>
                <a:cubicBezTo>
                  <a:pt x="24" y="137"/>
                  <a:pt x="24" y="137"/>
                  <a:pt x="24" y="137"/>
                </a:cubicBezTo>
                <a:cubicBezTo>
                  <a:pt x="24" y="24"/>
                  <a:pt x="24" y="24"/>
                  <a:pt x="24" y="24"/>
                </a:cubicBezTo>
                <a:cubicBezTo>
                  <a:pt x="552" y="24"/>
                  <a:pt x="552" y="24"/>
                  <a:pt x="552" y="24"/>
                </a:cubicBezTo>
                <a:cubicBezTo>
                  <a:pt x="552" y="137"/>
                  <a:pt x="552" y="137"/>
                  <a:pt x="552" y="137"/>
                </a:cubicBezTo>
                <a:cubicBezTo>
                  <a:pt x="241" y="137"/>
                  <a:pt x="241" y="137"/>
                  <a:pt x="241" y="137"/>
                </a:cubicBezTo>
                <a:cubicBezTo>
                  <a:pt x="241" y="161"/>
                  <a:pt x="241" y="161"/>
                  <a:pt x="241" y="161"/>
                </a:cubicBezTo>
                <a:lnTo>
                  <a:pt x="552" y="161"/>
                </a:lnTo>
                <a:close/>
                <a:moveTo>
                  <a:pt x="190" y="117"/>
                </a:moveTo>
                <a:cubicBezTo>
                  <a:pt x="203" y="104"/>
                  <a:pt x="203" y="104"/>
                  <a:pt x="203" y="104"/>
                </a:cubicBezTo>
                <a:cubicBezTo>
                  <a:pt x="186" y="87"/>
                  <a:pt x="186" y="87"/>
                  <a:pt x="186" y="87"/>
                </a:cubicBezTo>
                <a:cubicBezTo>
                  <a:pt x="174" y="100"/>
                  <a:pt x="174" y="100"/>
                  <a:pt x="174" y="100"/>
                </a:cubicBezTo>
                <a:cubicBezTo>
                  <a:pt x="168" y="96"/>
                  <a:pt x="161" y="94"/>
                  <a:pt x="155" y="92"/>
                </a:cubicBezTo>
                <a:cubicBezTo>
                  <a:pt x="155" y="74"/>
                  <a:pt x="155" y="74"/>
                  <a:pt x="155" y="74"/>
                </a:cubicBezTo>
                <a:cubicBezTo>
                  <a:pt x="131" y="74"/>
                  <a:pt x="131" y="74"/>
                  <a:pt x="131" y="74"/>
                </a:cubicBezTo>
                <a:cubicBezTo>
                  <a:pt x="131" y="92"/>
                  <a:pt x="131" y="92"/>
                  <a:pt x="131" y="92"/>
                </a:cubicBezTo>
                <a:cubicBezTo>
                  <a:pt x="124" y="94"/>
                  <a:pt x="117" y="96"/>
                  <a:pt x="111" y="100"/>
                </a:cubicBezTo>
                <a:cubicBezTo>
                  <a:pt x="99" y="87"/>
                  <a:pt x="99" y="87"/>
                  <a:pt x="99" y="87"/>
                </a:cubicBezTo>
                <a:cubicBezTo>
                  <a:pt x="82" y="104"/>
                  <a:pt x="82" y="104"/>
                  <a:pt x="82" y="104"/>
                </a:cubicBezTo>
                <a:cubicBezTo>
                  <a:pt x="95" y="117"/>
                  <a:pt x="95" y="117"/>
                  <a:pt x="95" y="117"/>
                </a:cubicBezTo>
                <a:cubicBezTo>
                  <a:pt x="91" y="123"/>
                  <a:pt x="88" y="130"/>
                  <a:pt x="87" y="137"/>
                </a:cubicBezTo>
                <a:cubicBezTo>
                  <a:pt x="69" y="137"/>
                  <a:pt x="69" y="137"/>
                  <a:pt x="69" y="137"/>
                </a:cubicBezTo>
                <a:cubicBezTo>
                  <a:pt x="69" y="161"/>
                  <a:pt x="69" y="161"/>
                  <a:pt x="69" y="161"/>
                </a:cubicBezTo>
                <a:cubicBezTo>
                  <a:pt x="87" y="161"/>
                  <a:pt x="87" y="161"/>
                  <a:pt x="87" y="161"/>
                </a:cubicBezTo>
                <a:cubicBezTo>
                  <a:pt x="88" y="168"/>
                  <a:pt x="91" y="174"/>
                  <a:pt x="95" y="180"/>
                </a:cubicBezTo>
                <a:cubicBezTo>
                  <a:pt x="82" y="193"/>
                  <a:pt x="82" y="193"/>
                  <a:pt x="82" y="193"/>
                </a:cubicBezTo>
                <a:cubicBezTo>
                  <a:pt x="99" y="210"/>
                  <a:pt x="99" y="210"/>
                  <a:pt x="99" y="210"/>
                </a:cubicBezTo>
                <a:cubicBezTo>
                  <a:pt x="111" y="197"/>
                  <a:pt x="111" y="197"/>
                  <a:pt x="111" y="197"/>
                </a:cubicBezTo>
                <a:cubicBezTo>
                  <a:pt x="117" y="201"/>
                  <a:pt x="124" y="204"/>
                  <a:pt x="131" y="205"/>
                </a:cubicBezTo>
                <a:cubicBezTo>
                  <a:pt x="131" y="223"/>
                  <a:pt x="131" y="223"/>
                  <a:pt x="131" y="223"/>
                </a:cubicBezTo>
                <a:cubicBezTo>
                  <a:pt x="155" y="223"/>
                  <a:pt x="155" y="223"/>
                  <a:pt x="155" y="223"/>
                </a:cubicBezTo>
                <a:cubicBezTo>
                  <a:pt x="155" y="205"/>
                  <a:pt x="155" y="205"/>
                  <a:pt x="155" y="205"/>
                </a:cubicBezTo>
                <a:cubicBezTo>
                  <a:pt x="161" y="203"/>
                  <a:pt x="168" y="201"/>
                  <a:pt x="174" y="197"/>
                </a:cubicBezTo>
                <a:cubicBezTo>
                  <a:pt x="186" y="210"/>
                  <a:pt x="186" y="210"/>
                  <a:pt x="186" y="210"/>
                </a:cubicBezTo>
                <a:cubicBezTo>
                  <a:pt x="203" y="193"/>
                  <a:pt x="203" y="193"/>
                  <a:pt x="203" y="193"/>
                </a:cubicBezTo>
                <a:cubicBezTo>
                  <a:pt x="190" y="180"/>
                  <a:pt x="190" y="180"/>
                  <a:pt x="190" y="180"/>
                </a:cubicBezTo>
                <a:cubicBezTo>
                  <a:pt x="194" y="174"/>
                  <a:pt x="197" y="168"/>
                  <a:pt x="198" y="161"/>
                </a:cubicBezTo>
                <a:cubicBezTo>
                  <a:pt x="217" y="161"/>
                  <a:pt x="217" y="161"/>
                  <a:pt x="217" y="161"/>
                </a:cubicBezTo>
                <a:cubicBezTo>
                  <a:pt x="217" y="137"/>
                  <a:pt x="217" y="137"/>
                  <a:pt x="217" y="137"/>
                </a:cubicBezTo>
                <a:cubicBezTo>
                  <a:pt x="198" y="137"/>
                  <a:pt x="198" y="137"/>
                  <a:pt x="198" y="137"/>
                </a:cubicBezTo>
                <a:cubicBezTo>
                  <a:pt x="197" y="130"/>
                  <a:pt x="194" y="123"/>
                  <a:pt x="190" y="117"/>
                </a:cubicBezTo>
                <a:close/>
                <a:moveTo>
                  <a:pt x="176" y="149"/>
                </a:moveTo>
                <a:cubicBezTo>
                  <a:pt x="176" y="168"/>
                  <a:pt x="161" y="183"/>
                  <a:pt x="143" y="183"/>
                </a:cubicBezTo>
                <a:cubicBezTo>
                  <a:pt x="124" y="183"/>
                  <a:pt x="109" y="167"/>
                  <a:pt x="109" y="149"/>
                </a:cubicBezTo>
                <a:cubicBezTo>
                  <a:pt x="109" y="130"/>
                  <a:pt x="124" y="114"/>
                  <a:pt x="143" y="114"/>
                </a:cubicBezTo>
                <a:cubicBezTo>
                  <a:pt x="161" y="114"/>
                  <a:pt x="176" y="130"/>
                  <a:pt x="176" y="149"/>
                </a:cubicBezTo>
                <a:close/>
                <a:moveTo>
                  <a:pt x="368" y="319"/>
                </a:moveTo>
                <a:cubicBezTo>
                  <a:pt x="356" y="331"/>
                  <a:pt x="356" y="331"/>
                  <a:pt x="356" y="331"/>
                </a:cubicBezTo>
                <a:cubicBezTo>
                  <a:pt x="372" y="348"/>
                  <a:pt x="372" y="348"/>
                  <a:pt x="372" y="348"/>
                </a:cubicBezTo>
                <a:cubicBezTo>
                  <a:pt x="385" y="335"/>
                  <a:pt x="385" y="335"/>
                  <a:pt x="385" y="335"/>
                </a:cubicBezTo>
                <a:cubicBezTo>
                  <a:pt x="391" y="339"/>
                  <a:pt x="398" y="342"/>
                  <a:pt x="405" y="343"/>
                </a:cubicBezTo>
                <a:cubicBezTo>
                  <a:pt x="405" y="361"/>
                  <a:pt x="405" y="361"/>
                  <a:pt x="405" y="361"/>
                </a:cubicBezTo>
                <a:cubicBezTo>
                  <a:pt x="428" y="361"/>
                  <a:pt x="428" y="361"/>
                  <a:pt x="428" y="361"/>
                </a:cubicBezTo>
                <a:cubicBezTo>
                  <a:pt x="428" y="343"/>
                  <a:pt x="428" y="343"/>
                  <a:pt x="428" y="343"/>
                </a:cubicBezTo>
                <a:cubicBezTo>
                  <a:pt x="435" y="342"/>
                  <a:pt x="442" y="339"/>
                  <a:pt x="447" y="335"/>
                </a:cubicBezTo>
                <a:cubicBezTo>
                  <a:pt x="460" y="348"/>
                  <a:pt x="460" y="348"/>
                  <a:pt x="460" y="348"/>
                </a:cubicBezTo>
                <a:cubicBezTo>
                  <a:pt x="477" y="331"/>
                  <a:pt x="477" y="331"/>
                  <a:pt x="477" y="331"/>
                </a:cubicBezTo>
                <a:cubicBezTo>
                  <a:pt x="464" y="319"/>
                  <a:pt x="464" y="319"/>
                  <a:pt x="464" y="319"/>
                </a:cubicBezTo>
                <a:cubicBezTo>
                  <a:pt x="468" y="313"/>
                  <a:pt x="470" y="306"/>
                  <a:pt x="472" y="299"/>
                </a:cubicBezTo>
                <a:cubicBezTo>
                  <a:pt x="490" y="299"/>
                  <a:pt x="490" y="299"/>
                  <a:pt x="490" y="299"/>
                </a:cubicBezTo>
                <a:cubicBezTo>
                  <a:pt x="490" y="275"/>
                  <a:pt x="490" y="275"/>
                  <a:pt x="490" y="275"/>
                </a:cubicBezTo>
                <a:cubicBezTo>
                  <a:pt x="472" y="275"/>
                  <a:pt x="472" y="275"/>
                  <a:pt x="472" y="275"/>
                </a:cubicBezTo>
                <a:cubicBezTo>
                  <a:pt x="470" y="268"/>
                  <a:pt x="468" y="261"/>
                  <a:pt x="464" y="256"/>
                </a:cubicBezTo>
                <a:cubicBezTo>
                  <a:pt x="477" y="243"/>
                  <a:pt x="477" y="243"/>
                  <a:pt x="477" y="243"/>
                </a:cubicBezTo>
                <a:cubicBezTo>
                  <a:pt x="460" y="227"/>
                  <a:pt x="460" y="227"/>
                  <a:pt x="460" y="227"/>
                </a:cubicBezTo>
                <a:cubicBezTo>
                  <a:pt x="447" y="239"/>
                  <a:pt x="447" y="239"/>
                  <a:pt x="447" y="239"/>
                </a:cubicBezTo>
                <a:cubicBezTo>
                  <a:pt x="442" y="236"/>
                  <a:pt x="436" y="233"/>
                  <a:pt x="428" y="231"/>
                </a:cubicBezTo>
                <a:cubicBezTo>
                  <a:pt x="428" y="213"/>
                  <a:pt x="428" y="213"/>
                  <a:pt x="428" y="213"/>
                </a:cubicBezTo>
                <a:cubicBezTo>
                  <a:pt x="405" y="213"/>
                  <a:pt x="405" y="213"/>
                  <a:pt x="405" y="213"/>
                </a:cubicBezTo>
                <a:cubicBezTo>
                  <a:pt x="405" y="231"/>
                  <a:pt x="405" y="231"/>
                  <a:pt x="405" y="231"/>
                </a:cubicBezTo>
                <a:cubicBezTo>
                  <a:pt x="397" y="233"/>
                  <a:pt x="391" y="236"/>
                  <a:pt x="385" y="239"/>
                </a:cubicBezTo>
                <a:cubicBezTo>
                  <a:pt x="372" y="227"/>
                  <a:pt x="372" y="227"/>
                  <a:pt x="372" y="227"/>
                </a:cubicBezTo>
                <a:cubicBezTo>
                  <a:pt x="356" y="243"/>
                  <a:pt x="356" y="243"/>
                  <a:pt x="356" y="243"/>
                </a:cubicBezTo>
                <a:cubicBezTo>
                  <a:pt x="368" y="256"/>
                  <a:pt x="368" y="256"/>
                  <a:pt x="368" y="256"/>
                </a:cubicBezTo>
                <a:cubicBezTo>
                  <a:pt x="364" y="261"/>
                  <a:pt x="362" y="268"/>
                  <a:pt x="360" y="275"/>
                </a:cubicBezTo>
                <a:cubicBezTo>
                  <a:pt x="342" y="275"/>
                  <a:pt x="342" y="275"/>
                  <a:pt x="342" y="275"/>
                </a:cubicBezTo>
                <a:cubicBezTo>
                  <a:pt x="342" y="299"/>
                  <a:pt x="342" y="299"/>
                  <a:pt x="342" y="299"/>
                </a:cubicBezTo>
                <a:cubicBezTo>
                  <a:pt x="360" y="299"/>
                  <a:pt x="360" y="299"/>
                  <a:pt x="360" y="299"/>
                </a:cubicBezTo>
                <a:cubicBezTo>
                  <a:pt x="362" y="306"/>
                  <a:pt x="364" y="313"/>
                  <a:pt x="368" y="319"/>
                </a:cubicBezTo>
                <a:close/>
                <a:moveTo>
                  <a:pt x="382" y="287"/>
                </a:moveTo>
                <a:cubicBezTo>
                  <a:pt x="382" y="269"/>
                  <a:pt x="397" y="253"/>
                  <a:pt x="416" y="253"/>
                </a:cubicBezTo>
                <a:cubicBezTo>
                  <a:pt x="435" y="253"/>
                  <a:pt x="450" y="268"/>
                  <a:pt x="450" y="287"/>
                </a:cubicBezTo>
                <a:cubicBezTo>
                  <a:pt x="450" y="306"/>
                  <a:pt x="435" y="321"/>
                  <a:pt x="416" y="321"/>
                </a:cubicBezTo>
                <a:cubicBezTo>
                  <a:pt x="398" y="321"/>
                  <a:pt x="382" y="306"/>
                  <a:pt x="382" y="287"/>
                </a:cubicBezTo>
                <a:close/>
                <a:moveTo>
                  <a:pt x="302" y="351"/>
                </a:moveTo>
                <a:cubicBezTo>
                  <a:pt x="278" y="351"/>
                  <a:pt x="278" y="351"/>
                  <a:pt x="278" y="351"/>
                </a:cubicBezTo>
                <a:cubicBezTo>
                  <a:pt x="278" y="368"/>
                  <a:pt x="278" y="368"/>
                  <a:pt x="278" y="368"/>
                </a:cubicBezTo>
                <a:cubicBezTo>
                  <a:pt x="271" y="370"/>
                  <a:pt x="265" y="373"/>
                  <a:pt x="259" y="377"/>
                </a:cubicBezTo>
                <a:cubicBezTo>
                  <a:pt x="246" y="364"/>
                  <a:pt x="246" y="364"/>
                  <a:pt x="246" y="364"/>
                </a:cubicBezTo>
                <a:cubicBezTo>
                  <a:pt x="229" y="381"/>
                  <a:pt x="229" y="381"/>
                  <a:pt x="229" y="381"/>
                </a:cubicBezTo>
                <a:cubicBezTo>
                  <a:pt x="242" y="393"/>
                  <a:pt x="242" y="393"/>
                  <a:pt x="242" y="393"/>
                </a:cubicBezTo>
                <a:cubicBezTo>
                  <a:pt x="238" y="400"/>
                  <a:pt x="235" y="406"/>
                  <a:pt x="234" y="414"/>
                </a:cubicBezTo>
                <a:cubicBezTo>
                  <a:pt x="216" y="414"/>
                  <a:pt x="216" y="414"/>
                  <a:pt x="216" y="414"/>
                </a:cubicBezTo>
                <a:cubicBezTo>
                  <a:pt x="216" y="437"/>
                  <a:pt x="216" y="437"/>
                  <a:pt x="216" y="437"/>
                </a:cubicBezTo>
                <a:cubicBezTo>
                  <a:pt x="234" y="437"/>
                  <a:pt x="234" y="437"/>
                  <a:pt x="234" y="437"/>
                </a:cubicBezTo>
                <a:cubicBezTo>
                  <a:pt x="235" y="445"/>
                  <a:pt x="238" y="451"/>
                  <a:pt x="242" y="458"/>
                </a:cubicBezTo>
                <a:cubicBezTo>
                  <a:pt x="229" y="470"/>
                  <a:pt x="229" y="470"/>
                  <a:pt x="229" y="470"/>
                </a:cubicBezTo>
                <a:cubicBezTo>
                  <a:pt x="246" y="487"/>
                  <a:pt x="246" y="487"/>
                  <a:pt x="246" y="487"/>
                </a:cubicBezTo>
                <a:cubicBezTo>
                  <a:pt x="259" y="474"/>
                  <a:pt x="259" y="474"/>
                  <a:pt x="259" y="474"/>
                </a:cubicBezTo>
                <a:cubicBezTo>
                  <a:pt x="265" y="478"/>
                  <a:pt x="272" y="481"/>
                  <a:pt x="278" y="482"/>
                </a:cubicBezTo>
                <a:cubicBezTo>
                  <a:pt x="278" y="500"/>
                  <a:pt x="278" y="500"/>
                  <a:pt x="278" y="500"/>
                </a:cubicBezTo>
                <a:cubicBezTo>
                  <a:pt x="302" y="500"/>
                  <a:pt x="302" y="500"/>
                  <a:pt x="302" y="500"/>
                </a:cubicBezTo>
                <a:cubicBezTo>
                  <a:pt x="302" y="482"/>
                  <a:pt x="302" y="482"/>
                  <a:pt x="302" y="482"/>
                </a:cubicBezTo>
                <a:cubicBezTo>
                  <a:pt x="310" y="481"/>
                  <a:pt x="317" y="477"/>
                  <a:pt x="321" y="474"/>
                </a:cubicBezTo>
                <a:cubicBezTo>
                  <a:pt x="334" y="487"/>
                  <a:pt x="334" y="487"/>
                  <a:pt x="334" y="487"/>
                </a:cubicBezTo>
                <a:cubicBezTo>
                  <a:pt x="351" y="470"/>
                  <a:pt x="351" y="470"/>
                  <a:pt x="351" y="470"/>
                </a:cubicBezTo>
                <a:cubicBezTo>
                  <a:pt x="338" y="458"/>
                  <a:pt x="338" y="458"/>
                  <a:pt x="338" y="458"/>
                </a:cubicBezTo>
                <a:cubicBezTo>
                  <a:pt x="342" y="452"/>
                  <a:pt x="344" y="445"/>
                  <a:pt x="347" y="437"/>
                </a:cubicBezTo>
                <a:cubicBezTo>
                  <a:pt x="364" y="437"/>
                  <a:pt x="364" y="437"/>
                  <a:pt x="364" y="437"/>
                </a:cubicBezTo>
                <a:cubicBezTo>
                  <a:pt x="364" y="414"/>
                  <a:pt x="364" y="414"/>
                  <a:pt x="364" y="414"/>
                </a:cubicBezTo>
                <a:cubicBezTo>
                  <a:pt x="347" y="414"/>
                  <a:pt x="347" y="414"/>
                  <a:pt x="347" y="414"/>
                </a:cubicBezTo>
                <a:cubicBezTo>
                  <a:pt x="344" y="406"/>
                  <a:pt x="342" y="399"/>
                  <a:pt x="338" y="393"/>
                </a:cubicBezTo>
                <a:cubicBezTo>
                  <a:pt x="351" y="381"/>
                  <a:pt x="351" y="381"/>
                  <a:pt x="351" y="381"/>
                </a:cubicBezTo>
                <a:cubicBezTo>
                  <a:pt x="334" y="364"/>
                  <a:pt x="334" y="364"/>
                  <a:pt x="334" y="364"/>
                </a:cubicBezTo>
                <a:cubicBezTo>
                  <a:pt x="321" y="376"/>
                  <a:pt x="321" y="376"/>
                  <a:pt x="321" y="376"/>
                </a:cubicBezTo>
                <a:cubicBezTo>
                  <a:pt x="316" y="373"/>
                  <a:pt x="309" y="370"/>
                  <a:pt x="302" y="368"/>
                </a:cubicBezTo>
                <a:lnTo>
                  <a:pt x="302" y="351"/>
                </a:lnTo>
                <a:close/>
                <a:moveTo>
                  <a:pt x="324" y="425"/>
                </a:moveTo>
                <a:cubicBezTo>
                  <a:pt x="324" y="444"/>
                  <a:pt x="309" y="459"/>
                  <a:pt x="290" y="459"/>
                </a:cubicBezTo>
                <a:cubicBezTo>
                  <a:pt x="271" y="459"/>
                  <a:pt x="256" y="444"/>
                  <a:pt x="256" y="425"/>
                </a:cubicBezTo>
                <a:cubicBezTo>
                  <a:pt x="256" y="407"/>
                  <a:pt x="271" y="391"/>
                  <a:pt x="290" y="391"/>
                </a:cubicBezTo>
                <a:cubicBezTo>
                  <a:pt x="309" y="391"/>
                  <a:pt x="324" y="406"/>
                  <a:pt x="324" y="425"/>
                </a:cubicBezTo>
                <a:close/>
              </a:path>
            </a:pathLst>
          </a:custGeom>
          <a:solidFill>
            <a:schemeClr val="dk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31" name="Google Shape;118;p22">
            <a:extLst>
              <a:ext uri="{FF2B5EF4-FFF2-40B4-BE49-F238E27FC236}">
                <a16:creationId xmlns:a16="http://schemas.microsoft.com/office/drawing/2014/main" id="{D2F31C9E-6DEC-34A2-26EF-D822C9767361}"/>
              </a:ext>
            </a:extLst>
          </p:cNvPr>
          <p:cNvSpPr txBox="1"/>
          <p:nvPr/>
        </p:nvSpPr>
        <p:spPr>
          <a:xfrm>
            <a:off x="11317087" y="3252768"/>
            <a:ext cx="432000" cy="432000"/>
          </a:xfrm>
          <a:prstGeom prst="rect">
            <a:avLst/>
          </a:prstGeom>
          <a:solidFill>
            <a:srgbClr val="CFD6E8"/>
          </a:solidFill>
          <a:ln>
            <a:noFill/>
          </a:ln>
        </p:spPr>
        <p:txBody>
          <a:bodyPr spcFirstLastPara="1" wrap="square" lIns="72000" tIns="72000" rIns="72000" bIns="72000" rtlCol="0" anchor="ctr" anchorCtr="0">
            <a:noAutofit/>
          </a:bodyPr>
          <a:lstStyle/>
          <a:p>
            <a:pPr rtl="0"/>
            <a:endParaRPr sz="1400" b="1">
              <a:solidFill>
                <a:schemeClr val="lt1"/>
              </a:solidFill>
            </a:endParaRPr>
          </a:p>
        </p:txBody>
      </p:sp>
      <p:sp>
        <p:nvSpPr>
          <p:cNvPr id="33" name="Google Shape;118;p22">
            <a:extLst>
              <a:ext uri="{FF2B5EF4-FFF2-40B4-BE49-F238E27FC236}">
                <a16:creationId xmlns:a16="http://schemas.microsoft.com/office/drawing/2014/main" id="{E23FF3C2-E79D-B265-C25E-FCC8E013DA9D}"/>
              </a:ext>
            </a:extLst>
          </p:cNvPr>
          <p:cNvSpPr txBox="1"/>
          <p:nvPr/>
        </p:nvSpPr>
        <p:spPr>
          <a:xfrm>
            <a:off x="11245086" y="3252768"/>
            <a:ext cx="72000" cy="432000"/>
          </a:xfrm>
          <a:prstGeom prst="rect">
            <a:avLst/>
          </a:prstGeom>
          <a:solidFill>
            <a:srgbClr val="A8192D"/>
          </a:solidFill>
          <a:ln>
            <a:noFill/>
          </a:ln>
        </p:spPr>
        <p:txBody>
          <a:bodyPr spcFirstLastPara="1" wrap="square" lIns="72000" tIns="72000" rIns="72000" bIns="72000" rtlCol="0" anchor="ctr" anchorCtr="0">
            <a:noAutofit/>
          </a:bodyPr>
          <a:lstStyle/>
          <a:p>
            <a:pPr rtl="0"/>
            <a:endParaRPr sz="1400" b="1">
              <a:solidFill>
                <a:schemeClr val="lt1"/>
              </a:solidFill>
            </a:endParaRPr>
          </a:p>
        </p:txBody>
      </p:sp>
      <p:sp>
        <p:nvSpPr>
          <p:cNvPr id="34" name="Google Shape;773;p79">
            <a:extLst>
              <a:ext uri="{FF2B5EF4-FFF2-40B4-BE49-F238E27FC236}">
                <a16:creationId xmlns:a16="http://schemas.microsoft.com/office/drawing/2014/main" id="{13F6B9EB-DCD3-6DB2-00A1-A2BA0FED5806}"/>
              </a:ext>
            </a:extLst>
          </p:cNvPr>
          <p:cNvSpPr/>
          <p:nvPr/>
        </p:nvSpPr>
        <p:spPr>
          <a:xfrm>
            <a:off x="11389087" y="3324768"/>
            <a:ext cx="288000" cy="2880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2" y="161"/>
                </a:moveTo>
                <a:cubicBezTo>
                  <a:pt x="552" y="275"/>
                  <a:pt x="552" y="275"/>
                  <a:pt x="552" y="275"/>
                </a:cubicBezTo>
                <a:cubicBezTo>
                  <a:pt x="517" y="275"/>
                  <a:pt x="517" y="275"/>
                  <a:pt x="517" y="275"/>
                </a:cubicBezTo>
                <a:cubicBezTo>
                  <a:pt x="517" y="299"/>
                  <a:pt x="517" y="299"/>
                  <a:pt x="517" y="299"/>
                </a:cubicBezTo>
                <a:cubicBezTo>
                  <a:pt x="552" y="299"/>
                  <a:pt x="552" y="299"/>
                  <a:pt x="552" y="299"/>
                </a:cubicBezTo>
                <a:cubicBezTo>
                  <a:pt x="552" y="414"/>
                  <a:pt x="552" y="414"/>
                  <a:pt x="552" y="414"/>
                </a:cubicBezTo>
                <a:cubicBezTo>
                  <a:pt x="389" y="414"/>
                  <a:pt x="389" y="414"/>
                  <a:pt x="389" y="414"/>
                </a:cubicBezTo>
                <a:cubicBezTo>
                  <a:pt x="389" y="438"/>
                  <a:pt x="389" y="438"/>
                  <a:pt x="389" y="438"/>
                </a:cubicBezTo>
                <a:cubicBezTo>
                  <a:pt x="552" y="438"/>
                  <a:pt x="552" y="438"/>
                  <a:pt x="552" y="438"/>
                </a:cubicBezTo>
                <a:cubicBezTo>
                  <a:pt x="552" y="552"/>
                  <a:pt x="552" y="552"/>
                  <a:pt x="552" y="552"/>
                </a:cubicBezTo>
                <a:cubicBezTo>
                  <a:pt x="24" y="552"/>
                  <a:pt x="24" y="552"/>
                  <a:pt x="24" y="552"/>
                </a:cubicBezTo>
                <a:cubicBezTo>
                  <a:pt x="24" y="438"/>
                  <a:pt x="24" y="438"/>
                  <a:pt x="24" y="438"/>
                </a:cubicBezTo>
                <a:cubicBezTo>
                  <a:pt x="190" y="438"/>
                  <a:pt x="190" y="438"/>
                  <a:pt x="190" y="438"/>
                </a:cubicBezTo>
                <a:cubicBezTo>
                  <a:pt x="190" y="414"/>
                  <a:pt x="190" y="414"/>
                  <a:pt x="190" y="414"/>
                </a:cubicBezTo>
                <a:cubicBezTo>
                  <a:pt x="24" y="414"/>
                  <a:pt x="24" y="414"/>
                  <a:pt x="24" y="414"/>
                </a:cubicBezTo>
                <a:cubicBezTo>
                  <a:pt x="24" y="299"/>
                  <a:pt x="24" y="299"/>
                  <a:pt x="24" y="299"/>
                </a:cubicBezTo>
                <a:cubicBezTo>
                  <a:pt x="317" y="299"/>
                  <a:pt x="317" y="299"/>
                  <a:pt x="317" y="299"/>
                </a:cubicBezTo>
                <a:cubicBezTo>
                  <a:pt x="317" y="275"/>
                  <a:pt x="317" y="275"/>
                  <a:pt x="317" y="275"/>
                </a:cubicBezTo>
                <a:cubicBezTo>
                  <a:pt x="24" y="275"/>
                  <a:pt x="24" y="275"/>
                  <a:pt x="24" y="275"/>
                </a:cubicBezTo>
                <a:cubicBezTo>
                  <a:pt x="24" y="161"/>
                  <a:pt x="24" y="161"/>
                  <a:pt x="24" y="161"/>
                </a:cubicBezTo>
                <a:cubicBezTo>
                  <a:pt x="44" y="161"/>
                  <a:pt x="44" y="161"/>
                  <a:pt x="44" y="161"/>
                </a:cubicBezTo>
                <a:cubicBezTo>
                  <a:pt x="44" y="137"/>
                  <a:pt x="44" y="137"/>
                  <a:pt x="44" y="137"/>
                </a:cubicBezTo>
                <a:cubicBezTo>
                  <a:pt x="24" y="137"/>
                  <a:pt x="24" y="137"/>
                  <a:pt x="24" y="137"/>
                </a:cubicBezTo>
                <a:cubicBezTo>
                  <a:pt x="24" y="24"/>
                  <a:pt x="24" y="24"/>
                  <a:pt x="24" y="24"/>
                </a:cubicBezTo>
                <a:cubicBezTo>
                  <a:pt x="552" y="24"/>
                  <a:pt x="552" y="24"/>
                  <a:pt x="552" y="24"/>
                </a:cubicBezTo>
                <a:cubicBezTo>
                  <a:pt x="552" y="137"/>
                  <a:pt x="552" y="137"/>
                  <a:pt x="552" y="137"/>
                </a:cubicBezTo>
                <a:cubicBezTo>
                  <a:pt x="241" y="137"/>
                  <a:pt x="241" y="137"/>
                  <a:pt x="241" y="137"/>
                </a:cubicBezTo>
                <a:cubicBezTo>
                  <a:pt x="241" y="161"/>
                  <a:pt x="241" y="161"/>
                  <a:pt x="241" y="161"/>
                </a:cubicBezTo>
                <a:lnTo>
                  <a:pt x="552" y="161"/>
                </a:lnTo>
                <a:close/>
                <a:moveTo>
                  <a:pt x="190" y="117"/>
                </a:moveTo>
                <a:cubicBezTo>
                  <a:pt x="203" y="104"/>
                  <a:pt x="203" y="104"/>
                  <a:pt x="203" y="104"/>
                </a:cubicBezTo>
                <a:cubicBezTo>
                  <a:pt x="186" y="87"/>
                  <a:pt x="186" y="87"/>
                  <a:pt x="186" y="87"/>
                </a:cubicBezTo>
                <a:cubicBezTo>
                  <a:pt x="174" y="100"/>
                  <a:pt x="174" y="100"/>
                  <a:pt x="174" y="100"/>
                </a:cubicBezTo>
                <a:cubicBezTo>
                  <a:pt x="168" y="96"/>
                  <a:pt x="161" y="94"/>
                  <a:pt x="155" y="92"/>
                </a:cubicBezTo>
                <a:cubicBezTo>
                  <a:pt x="155" y="74"/>
                  <a:pt x="155" y="74"/>
                  <a:pt x="155" y="74"/>
                </a:cubicBezTo>
                <a:cubicBezTo>
                  <a:pt x="131" y="74"/>
                  <a:pt x="131" y="74"/>
                  <a:pt x="131" y="74"/>
                </a:cubicBezTo>
                <a:cubicBezTo>
                  <a:pt x="131" y="92"/>
                  <a:pt x="131" y="92"/>
                  <a:pt x="131" y="92"/>
                </a:cubicBezTo>
                <a:cubicBezTo>
                  <a:pt x="124" y="94"/>
                  <a:pt x="117" y="96"/>
                  <a:pt x="111" y="100"/>
                </a:cubicBezTo>
                <a:cubicBezTo>
                  <a:pt x="99" y="87"/>
                  <a:pt x="99" y="87"/>
                  <a:pt x="99" y="87"/>
                </a:cubicBezTo>
                <a:cubicBezTo>
                  <a:pt x="82" y="104"/>
                  <a:pt x="82" y="104"/>
                  <a:pt x="82" y="104"/>
                </a:cubicBezTo>
                <a:cubicBezTo>
                  <a:pt x="95" y="117"/>
                  <a:pt x="95" y="117"/>
                  <a:pt x="95" y="117"/>
                </a:cubicBezTo>
                <a:cubicBezTo>
                  <a:pt x="91" y="123"/>
                  <a:pt x="88" y="130"/>
                  <a:pt x="87" y="137"/>
                </a:cubicBezTo>
                <a:cubicBezTo>
                  <a:pt x="69" y="137"/>
                  <a:pt x="69" y="137"/>
                  <a:pt x="69" y="137"/>
                </a:cubicBezTo>
                <a:cubicBezTo>
                  <a:pt x="69" y="161"/>
                  <a:pt x="69" y="161"/>
                  <a:pt x="69" y="161"/>
                </a:cubicBezTo>
                <a:cubicBezTo>
                  <a:pt x="87" y="161"/>
                  <a:pt x="87" y="161"/>
                  <a:pt x="87" y="161"/>
                </a:cubicBezTo>
                <a:cubicBezTo>
                  <a:pt x="88" y="168"/>
                  <a:pt x="91" y="174"/>
                  <a:pt x="95" y="180"/>
                </a:cubicBezTo>
                <a:cubicBezTo>
                  <a:pt x="82" y="193"/>
                  <a:pt x="82" y="193"/>
                  <a:pt x="82" y="193"/>
                </a:cubicBezTo>
                <a:cubicBezTo>
                  <a:pt x="99" y="210"/>
                  <a:pt x="99" y="210"/>
                  <a:pt x="99" y="210"/>
                </a:cubicBezTo>
                <a:cubicBezTo>
                  <a:pt x="111" y="197"/>
                  <a:pt x="111" y="197"/>
                  <a:pt x="111" y="197"/>
                </a:cubicBezTo>
                <a:cubicBezTo>
                  <a:pt x="117" y="201"/>
                  <a:pt x="124" y="204"/>
                  <a:pt x="131" y="205"/>
                </a:cubicBezTo>
                <a:cubicBezTo>
                  <a:pt x="131" y="223"/>
                  <a:pt x="131" y="223"/>
                  <a:pt x="131" y="223"/>
                </a:cubicBezTo>
                <a:cubicBezTo>
                  <a:pt x="155" y="223"/>
                  <a:pt x="155" y="223"/>
                  <a:pt x="155" y="223"/>
                </a:cubicBezTo>
                <a:cubicBezTo>
                  <a:pt x="155" y="205"/>
                  <a:pt x="155" y="205"/>
                  <a:pt x="155" y="205"/>
                </a:cubicBezTo>
                <a:cubicBezTo>
                  <a:pt x="161" y="203"/>
                  <a:pt x="168" y="201"/>
                  <a:pt x="174" y="197"/>
                </a:cubicBezTo>
                <a:cubicBezTo>
                  <a:pt x="186" y="210"/>
                  <a:pt x="186" y="210"/>
                  <a:pt x="186" y="210"/>
                </a:cubicBezTo>
                <a:cubicBezTo>
                  <a:pt x="203" y="193"/>
                  <a:pt x="203" y="193"/>
                  <a:pt x="203" y="193"/>
                </a:cubicBezTo>
                <a:cubicBezTo>
                  <a:pt x="190" y="180"/>
                  <a:pt x="190" y="180"/>
                  <a:pt x="190" y="180"/>
                </a:cubicBezTo>
                <a:cubicBezTo>
                  <a:pt x="194" y="174"/>
                  <a:pt x="197" y="168"/>
                  <a:pt x="198" y="161"/>
                </a:cubicBezTo>
                <a:cubicBezTo>
                  <a:pt x="217" y="161"/>
                  <a:pt x="217" y="161"/>
                  <a:pt x="217" y="161"/>
                </a:cubicBezTo>
                <a:cubicBezTo>
                  <a:pt x="217" y="137"/>
                  <a:pt x="217" y="137"/>
                  <a:pt x="217" y="137"/>
                </a:cubicBezTo>
                <a:cubicBezTo>
                  <a:pt x="198" y="137"/>
                  <a:pt x="198" y="137"/>
                  <a:pt x="198" y="137"/>
                </a:cubicBezTo>
                <a:cubicBezTo>
                  <a:pt x="197" y="130"/>
                  <a:pt x="194" y="123"/>
                  <a:pt x="190" y="117"/>
                </a:cubicBezTo>
                <a:close/>
                <a:moveTo>
                  <a:pt x="176" y="149"/>
                </a:moveTo>
                <a:cubicBezTo>
                  <a:pt x="176" y="168"/>
                  <a:pt x="161" y="183"/>
                  <a:pt x="143" y="183"/>
                </a:cubicBezTo>
                <a:cubicBezTo>
                  <a:pt x="124" y="183"/>
                  <a:pt x="109" y="167"/>
                  <a:pt x="109" y="149"/>
                </a:cubicBezTo>
                <a:cubicBezTo>
                  <a:pt x="109" y="130"/>
                  <a:pt x="124" y="114"/>
                  <a:pt x="143" y="114"/>
                </a:cubicBezTo>
                <a:cubicBezTo>
                  <a:pt x="161" y="114"/>
                  <a:pt x="176" y="130"/>
                  <a:pt x="176" y="149"/>
                </a:cubicBezTo>
                <a:close/>
                <a:moveTo>
                  <a:pt x="368" y="319"/>
                </a:moveTo>
                <a:cubicBezTo>
                  <a:pt x="356" y="331"/>
                  <a:pt x="356" y="331"/>
                  <a:pt x="356" y="331"/>
                </a:cubicBezTo>
                <a:cubicBezTo>
                  <a:pt x="372" y="348"/>
                  <a:pt x="372" y="348"/>
                  <a:pt x="372" y="348"/>
                </a:cubicBezTo>
                <a:cubicBezTo>
                  <a:pt x="385" y="335"/>
                  <a:pt x="385" y="335"/>
                  <a:pt x="385" y="335"/>
                </a:cubicBezTo>
                <a:cubicBezTo>
                  <a:pt x="391" y="339"/>
                  <a:pt x="398" y="342"/>
                  <a:pt x="405" y="343"/>
                </a:cubicBezTo>
                <a:cubicBezTo>
                  <a:pt x="405" y="361"/>
                  <a:pt x="405" y="361"/>
                  <a:pt x="405" y="361"/>
                </a:cubicBezTo>
                <a:cubicBezTo>
                  <a:pt x="428" y="361"/>
                  <a:pt x="428" y="361"/>
                  <a:pt x="428" y="361"/>
                </a:cubicBezTo>
                <a:cubicBezTo>
                  <a:pt x="428" y="343"/>
                  <a:pt x="428" y="343"/>
                  <a:pt x="428" y="343"/>
                </a:cubicBezTo>
                <a:cubicBezTo>
                  <a:pt x="435" y="342"/>
                  <a:pt x="442" y="339"/>
                  <a:pt x="447" y="335"/>
                </a:cubicBezTo>
                <a:cubicBezTo>
                  <a:pt x="460" y="348"/>
                  <a:pt x="460" y="348"/>
                  <a:pt x="460" y="348"/>
                </a:cubicBezTo>
                <a:cubicBezTo>
                  <a:pt x="477" y="331"/>
                  <a:pt x="477" y="331"/>
                  <a:pt x="477" y="331"/>
                </a:cubicBezTo>
                <a:cubicBezTo>
                  <a:pt x="464" y="319"/>
                  <a:pt x="464" y="319"/>
                  <a:pt x="464" y="319"/>
                </a:cubicBezTo>
                <a:cubicBezTo>
                  <a:pt x="468" y="313"/>
                  <a:pt x="470" y="306"/>
                  <a:pt x="472" y="299"/>
                </a:cubicBezTo>
                <a:cubicBezTo>
                  <a:pt x="490" y="299"/>
                  <a:pt x="490" y="299"/>
                  <a:pt x="490" y="299"/>
                </a:cubicBezTo>
                <a:cubicBezTo>
                  <a:pt x="490" y="275"/>
                  <a:pt x="490" y="275"/>
                  <a:pt x="490" y="275"/>
                </a:cubicBezTo>
                <a:cubicBezTo>
                  <a:pt x="472" y="275"/>
                  <a:pt x="472" y="275"/>
                  <a:pt x="472" y="275"/>
                </a:cubicBezTo>
                <a:cubicBezTo>
                  <a:pt x="470" y="268"/>
                  <a:pt x="468" y="261"/>
                  <a:pt x="464" y="256"/>
                </a:cubicBezTo>
                <a:cubicBezTo>
                  <a:pt x="477" y="243"/>
                  <a:pt x="477" y="243"/>
                  <a:pt x="477" y="243"/>
                </a:cubicBezTo>
                <a:cubicBezTo>
                  <a:pt x="460" y="227"/>
                  <a:pt x="460" y="227"/>
                  <a:pt x="460" y="227"/>
                </a:cubicBezTo>
                <a:cubicBezTo>
                  <a:pt x="447" y="239"/>
                  <a:pt x="447" y="239"/>
                  <a:pt x="447" y="239"/>
                </a:cubicBezTo>
                <a:cubicBezTo>
                  <a:pt x="442" y="236"/>
                  <a:pt x="436" y="233"/>
                  <a:pt x="428" y="231"/>
                </a:cubicBezTo>
                <a:cubicBezTo>
                  <a:pt x="428" y="213"/>
                  <a:pt x="428" y="213"/>
                  <a:pt x="428" y="213"/>
                </a:cubicBezTo>
                <a:cubicBezTo>
                  <a:pt x="405" y="213"/>
                  <a:pt x="405" y="213"/>
                  <a:pt x="405" y="213"/>
                </a:cubicBezTo>
                <a:cubicBezTo>
                  <a:pt x="405" y="231"/>
                  <a:pt x="405" y="231"/>
                  <a:pt x="405" y="231"/>
                </a:cubicBezTo>
                <a:cubicBezTo>
                  <a:pt x="397" y="233"/>
                  <a:pt x="391" y="236"/>
                  <a:pt x="385" y="239"/>
                </a:cubicBezTo>
                <a:cubicBezTo>
                  <a:pt x="372" y="227"/>
                  <a:pt x="372" y="227"/>
                  <a:pt x="372" y="227"/>
                </a:cubicBezTo>
                <a:cubicBezTo>
                  <a:pt x="356" y="243"/>
                  <a:pt x="356" y="243"/>
                  <a:pt x="356" y="243"/>
                </a:cubicBezTo>
                <a:cubicBezTo>
                  <a:pt x="368" y="256"/>
                  <a:pt x="368" y="256"/>
                  <a:pt x="368" y="256"/>
                </a:cubicBezTo>
                <a:cubicBezTo>
                  <a:pt x="364" y="261"/>
                  <a:pt x="362" y="268"/>
                  <a:pt x="360" y="275"/>
                </a:cubicBezTo>
                <a:cubicBezTo>
                  <a:pt x="342" y="275"/>
                  <a:pt x="342" y="275"/>
                  <a:pt x="342" y="275"/>
                </a:cubicBezTo>
                <a:cubicBezTo>
                  <a:pt x="342" y="299"/>
                  <a:pt x="342" y="299"/>
                  <a:pt x="342" y="299"/>
                </a:cubicBezTo>
                <a:cubicBezTo>
                  <a:pt x="360" y="299"/>
                  <a:pt x="360" y="299"/>
                  <a:pt x="360" y="299"/>
                </a:cubicBezTo>
                <a:cubicBezTo>
                  <a:pt x="362" y="306"/>
                  <a:pt x="364" y="313"/>
                  <a:pt x="368" y="319"/>
                </a:cubicBezTo>
                <a:close/>
                <a:moveTo>
                  <a:pt x="382" y="287"/>
                </a:moveTo>
                <a:cubicBezTo>
                  <a:pt x="382" y="269"/>
                  <a:pt x="397" y="253"/>
                  <a:pt x="416" y="253"/>
                </a:cubicBezTo>
                <a:cubicBezTo>
                  <a:pt x="435" y="253"/>
                  <a:pt x="450" y="268"/>
                  <a:pt x="450" y="287"/>
                </a:cubicBezTo>
                <a:cubicBezTo>
                  <a:pt x="450" y="306"/>
                  <a:pt x="435" y="321"/>
                  <a:pt x="416" y="321"/>
                </a:cubicBezTo>
                <a:cubicBezTo>
                  <a:pt x="398" y="321"/>
                  <a:pt x="382" y="306"/>
                  <a:pt x="382" y="287"/>
                </a:cubicBezTo>
                <a:close/>
                <a:moveTo>
                  <a:pt x="302" y="351"/>
                </a:moveTo>
                <a:cubicBezTo>
                  <a:pt x="278" y="351"/>
                  <a:pt x="278" y="351"/>
                  <a:pt x="278" y="351"/>
                </a:cubicBezTo>
                <a:cubicBezTo>
                  <a:pt x="278" y="368"/>
                  <a:pt x="278" y="368"/>
                  <a:pt x="278" y="368"/>
                </a:cubicBezTo>
                <a:cubicBezTo>
                  <a:pt x="271" y="370"/>
                  <a:pt x="265" y="373"/>
                  <a:pt x="259" y="377"/>
                </a:cubicBezTo>
                <a:cubicBezTo>
                  <a:pt x="246" y="364"/>
                  <a:pt x="246" y="364"/>
                  <a:pt x="246" y="364"/>
                </a:cubicBezTo>
                <a:cubicBezTo>
                  <a:pt x="229" y="381"/>
                  <a:pt x="229" y="381"/>
                  <a:pt x="229" y="381"/>
                </a:cubicBezTo>
                <a:cubicBezTo>
                  <a:pt x="242" y="393"/>
                  <a:pt x="242" y="393"/>
                  <a:pt x="242" y="393"/>
                </a:cubicBezTo>
                <a:cubicBezTo>
                  <a:pt x="238" y="400"/>
                  <a:pt x="235" y="406"/>
                  <a:pt x="234" y="414"/>
                </a:cubicBezTo>
                <a:cubicBezTo>
                  <a:pt x="216" y="414"/>
                  <a:pt x="216" y="414"/>
                  <a:pt x="216" y="414"/>
                </a:cubicBezTo>
                <a:cubicBezTo>
                  <a:pt x="216" y="437"/>
                  <a:pt x="216" y="437"/>
                  <a:pt x="216" y="437"/>
                </a:cubicBezTo>
                <a:cubicBezTo>
                  <a:pt x="234" y="437"/>
                  <a:pt x="234" y="437"/>
                  <a:pt x="234" y="437"/>
                </a:cubicBezTo>
                <a:cubicBezTo>
                  <a:pt x="235" y="445"/>
                  <a:pt x="238" y="451"/>
                  <a:pt x="242" y="458"/>
                </a:cubicBezTo>
                <a:cubicBezTo>
                  <a:pt x="229" y="470"/>
                  <a:pt x="229" y="470"/>
                  <a:pt x="229" y="470"/>
                </a:cubicBezTo>
                <a:cubicBezTo>
                  <a:pt x="246" y="487"/>
                  <a:pt x="246" y="487"/>
                  <a:pt x="246" y="487"/>
                </a:cubicBezTo>
                <a:cubicBezTo>
                  <a:pt x="259" y="474"/>
                  <a:pt x="259" y="474"/>
                  <a:pt x="259" y="474"/>
                </a:cubicBezTo>
                <a:cubicBezTo>
                  <a:pt x="265" y="478"/>
                  <a:pt x="272" y="481"/>
                  <a:pt x="278" y="482"/>
                </a:cubicBezTo>
                <a:cubicBezTo>
                  <a:pt x="278" y="500"/>
                  <a:pt x="278" y="500"/>
                  <a:pt x="278" y="500"/>
                </a:cubicBezTo>
                <a:cubicBezTo>
                  <a:pt x="302" y="500"/>
                  <a:pt x="302" y="500"/>
                  <a:pt x="302" y="500"/>
                </a:cubicBezTo>
                <a:cubicBezTo>
                  <a:pt x="302" y="482"/>
                  <a:pt x="302" y="482"/>
                  <a:pt x="302" y="482"/>
                </a:cubicBezTo>
                <a:cubicBezTo>
                  <a:pt x="310" y="481"/>
                  <a:pt x="317" y="477"/>
                  <a:pt x="321" y="474"/>
                </a:cubicBezTo>
                <a:cubicBezTo>
                  <a:pt x="334" y="487"/>
                  <a:pt x="334" y="487"/>
                  <a:pt x="334" y="487"/>
                </a:cubicBezTo>
                <a:cubicBezTo>
                  <a:pt x="351" y="470"/>
                  <a:pt x="351" y="470"/>
                  <a:pt x="351" y="470"/>
                </a:cubicBezTo>
                <a:cubicBezTo>
                  <a:pt x="338" y="458"/>
                  <a:pt x="338" y="458"/>
                  <a:pt x="338" y="458"/>
                </a:cubicBezTo>
                <a:cubicBezTo>
                  <a:pt x="342" y="452"/>
                  <a:pt x="344" y="445"/>
                  <a:pt x="347" y="437"/>
                </a:cubicBezTo>
                <a:cubicBezTo>
                  <a:pt x="364" y="437"/>
                  <a:pt x="364" y="437"/>
                  <a:pt x="364" y="437"/>
                </a:cubicBezTo>
                <a:cubicBezTo>
                  <a:pt x="364" y="414"/>
                  <a:pt x="364" y="414"/>
                  <a:pt x="364" y="414"/>
                </a:cubicBezTo>
                <a:cubicBezTo>
                  <a:pt x="347" y="414"/>
                  <a:pt x="347" y="414"/>
                  <a:pt x="347" y="414"/>
                </a:cubicBezTo>
                <a:cubicBezTo>
                  <a:pt x="344" y="406"/>
                  <a:pt x="342" y="399"/>
                  <a:pt x="338" y="393"/>
                </a:cubicBezTo>
                <a:cubicBezTo>
                  <a:pt x="351" y="381"/>
                  <a:pt x="351" y="381"/>
                  <a:pt x="351" y="381"/>
                </a:cubicBezTo>
                <a:cubicBezTo>
                  <a:pt x="334" y="364"/>
                  <a:pt x="334" y="364"/>
                  <a:pt x="334" y="364"/>
                </a:cubicBezTo>
                <a:cubicBezTo>
                  <a:pt x="321" y="376"/>
                  <a:pt x="321" y="376"/>
                  <a:pt x="321" y="376"/>
                </a:cubicBezTo>
                <a:cubicBezTo>
                  <a:pt x="316" y="373"/>
                  <a:pt x="309" y="370"/>
                  <a:pt x="302" y="368"/>
                </a:cubicBezTo>
                <a:lnTo>
                  <a:pt x="302" y="351"/>
                </a:lnTo>
                <a:close/>
                <a:moveTo>
                  <a:pt x="324" y="425"/>
                </a:moveTo>
                <a:cubicBezTo>
                  <a:pt x="324" y="444"/>
                  <a:pt x="309" y="459"/>
                  <a:pt x="290" y="459"/>
                </a:cubicBezTo>
                <a:cubicBezTo>
                  <a:pt x="271" y="459"/>
                  <a:pt x="256" y="444"/>
                  <a:pt x="256" y="425"/>
                </a:cubicBezTo>
                <a:cubicBezTo>
                  <a:pt x="256" y="407"/>
                  <a:pt x="271" y="391"/>
                  <a:pt x="290" y="391"/>
                </a:cubicBezTo>
                <a:cubicBezTo>
                  <a:pt x="309" y="391"/>
                  <a:pt x="324" y="406"/>
                  <a:pt x="324" y="425"/>
                </a:cubicBezTo>
                <a:close/>
              </a:path>
            </a:pathLst>
          </a:custGeom>
          <a:solidFill>
            <a:schemeClr val="dk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grpSp>
        <p:nvGrpSpPr>
          <p:cNvPr id="35" name="Group 34">
            <a:extLst>
              <a:ext uri="{FF2B5EF4-FFF2-40B4-BE49-F238E27FC236}">
                <a16:creationId xmlns:a16="http://schemas.microsoft.com/office/drawing/2014/main" id="{1DD85715-CAD3-AB16-2A3D-E8569E6DCFBC}"/>
              </a:ext>
            </a:extLst>
          </p:cNvPr>
          <p:cNvGrpSpPr/>
          <p:nvPr/>
        </p:nvGrpSpPr>
        <p:grpSpPr>
          <a:xfrm>
            <a:off x="4327525" y="3847905"/>
            <a:ext cx="7421563" cy="241980"/>
            <a:chOff x="4327525" y="3909473"/>
            <a:chExt cx="7421563" cy="241980"/>
          </a:xfrm>
        </p:grpSpPr>
        <p:sp>
          <p:nvSpPr>
            <p:cNvPr id="36" name="Google Shape;112;p22">
              <a:extLst>
                <a:ext uri="{FF2B5EF4-FFF2-40B4-BE49-F238E27FC236}">
                  <a16:creationId xmlns:a16="http://schemas.microsoft.com/office/drawing/2014/main" id="{95D7A0BA-E2F5-C701-DA40-3B9DD6CA8402}"/>
                </a:ext>
              </a:extLst>
            </p:cNvPr>
            <p:cNvSpPr/>
            <p:nvPr/>
          </p:nvSpPr>
          <p:spPr>
            <a:xfrm>
              <a:off x="4327525" y="3909473"/>
              <a:ext cx="7421563" cy="241980"/>
            </a:xfrm>
            <a:prstGeom prst="rect">
              <a:avLst/>
            </a:prstGeom>
            <a:solidFill>
              <a:schemeClr val="bg1"/>
            </a:solidFill>
            <a:ln>
              <a:noFill/>
            </a:ln>
          </p:spPr>
          <p:txBody>
            <a:bodyPr spcFirstLastPara="1" wrap="square" lIns="360000" tIns="36000" rIns="72000" bIns="36000" rtlCol="0" anchor="ctr" anchorCtr="0">
              <a:spAutoFit/>
            </a:bodyPr>
            <a:lstStyle/>
            <a:p>
              <a:pPr rtl="0">
                <a:tabLst>
                  <a:tab pos="354965" algn="l"/>
                </a:tabLst>
              </a:pPr>
              <a:r>
                <a:rPr lang="en-US" sz="1100" dirty="0">
                  <a:cs typeface="Times New Roman"/>
                </a:rPr>
                <a:t>Coordinate measures in case of disaster and threat of disaster</a:t>
              </a:r>
              <a:endParaRPr lang="en-gb" sz="1100" dirty="0">
                <a:cs typeface="Times New Roman"/>
              </a:endParaRPr>
            </a:p>
          </p:txBody>
        </p:sp>
        <p:sp>
          <p:nvSpPr>
            <p:cNvPr id="37" name="Freeform 68">
              <a:extLst>
                <a:ext uri="{FF2B5EF4-FFF2-40B4-BE49-F238E27FC236}">
                  <a16:creationId xmlns:a16="http://schemas.microsoft.com/office/drawing/2014/main" id="{100E7119-243A-9129-D620-7F7D2FEFBB4D}"/>
                </a:ext>
              </a:extLst>
            </p:cNvPr>
            <p:cNvSpPr>
              <a:spLocks noChangeAspect="1" noEditPoints="1"/>
            </p:cNvSpPr>
            <p:nvPr/>
          </p:nvSpPr>
          <p:spPr bwMode="auto">
            <a:xfrm>
              <a:off x="4411322" y="3943760"/>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rtlCol="0" anchor="t" anchorCtr="0" compatLnSpc="1">
              <a:prstTxWarp prst="textNoShape">
                <a:avLst/>
              </a:prstTxWarp>
            </a:bodyPr>
            <a:lstStyle/>
            <a:p>
              <a:pPr rtl="0"/>
              <a:endParaRPr lang="en-US" sz="983"/>
            </a:p>
          </p:txBody>
        </p:sp>
      </p:grpSp>
      <p:grpSp>
        <p:nvGrpSpPr>
          <p:cNvPr id="38" name="Group 37">
            <a:extLst>
              <a:ext uri="{FF2B5EF4-FFF2-40B4-BE49-F238E27FC236}">
                <a16:creationId xmlns:a16="http://schemas.microsoft.com/office/drawing/2014/main" id="{0B42D74C-1F79-9BFC-4F2A-DA7FA4AAE170}"/>
              </a:ext>
            </a:extLst>
          </p:cNvPr>
          <p:cNvGrpSpPr/>
          <p:nvPr/>
        </p:nvGrpSpPr>
        <p:grpSpPr>
          <a:xfrm>
            <a:off x="4327525" y="4389577"/>
            <a:ext cx="7151902" cy="411257"/>
            <a:chOff x="4327525" y="4451857"/>
            <a:chExt cx="6506379" cy="411257"/>
          </a:xfrm>
        </p:grpSpPr>
        <p:sp>
          <p:nvSpPr>
            <p:cNvPr id="39" name="Google Shape;112;p22">
              <a:extLst>
                <a:ext uri="{FF2B5EF4-FFF2-40B4-BE49-F238E27FC236}">
                  <a16:creationId xmlns:a16="http://schemas.microsoft.com/office/drawing/2014/main" id="{7720CA56-67A1-73EA-F999-109B09A4F1FB}"/>
                </a:ext>
              </a:extLst>
            </p:cNvPr>
            <p:cNvSpPr/>
            <p:nvPr/>
          </p:nvSpPr>
          <p:spPr>
            <a:xfrm>
              <a:off x="4327525" y="4451857"/>
              <a:ext cx="6506379" cy="411257"/>
            </a:xfrm>
            <a:prstGeom prst="rect">
              <a:avLst/>
            </a:prstGeom>
            <a:solidFill>
              <a:schemeClr val="bg1"/>
            </a:solidFill>
            <a:ln>
              <a:noFill/>
            </a:ln>
          </p:spPr>
          <p:txBody>
            <a:bodyPr spcFirstLastPara="1" wrap="square" lIns="360000" tIns="36000" rIns="72000" bIns="36000" rtlCol="0" anchor="ctr" anchorCtr="0">
              <a:spAutoFit/>
            </a:bodyPr>
            <a:lstStyle/>
            <a:p>
              <a:pPr rtl="0">
                <a:tabLst>
                  <a:tab pos="354965" algn="l"/>
                </a:tabLst>
              </a:pPr>
              <a:r>
                <a:rPr lang="en-US" sz="1100" dirty="0">
                  <a:cs typeface="Times New Roman"/>
                </a:rPr>
                <a:t>Facilitate the resolution of civil protection, disaster management or disaster management coordination issues</a:t>
              </a:r>
              <a:endParaRPr lang="en-gb" sz="1100" dirty="0">
                <a:cs typeface="Times New Roman"/>
              </a:endParaRPr>
            </a:p>
          </p:txBody>
        </p:sp>
        <p:sp>
          <p:nvSpPr>
            <p:cNvPr id="40" name="Freeform 68">
              <a:extLst>
                <a:ext uri="{FF2B5EF4-FFF2-40B4-BE49-F238E27FC236}">
                  <a16:creationId xmlns:a16="http://schemas.microsoft.com/office/drawing/2014/main" id="{8C4E2B4F-4823-F162-1B71-9D61893D5A14}"/>
                </a:ext>
              </a:extLst>
            </p:cNvPr>
            <p:cNvSpPr>
              <a:spLocks noChangeAspect="1" noEditPoints="1"/>
            </p:cNvSpPr>
            <p:nvPr/>
          </p:nvSpPr>
          <p:spPr bwMode="auto">
            <a:xfrm>
              <a:off x="4411322" y="4570783"/>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rtlCol="0" anchor="t" anchorCtr="0" compatLnSpc="1">
              <a:prstTxWarp prst="textNoShape">
                <a:avLst/>
              </a:prstTxWarp>
            </a:bodyPr>
            <a:lstStyle/>
            <a:p>
              <a:pPr rtl="0"/>
              <a:endParaRPr lang="en-US" sz="983"/>
            </a:p>
          </p:txBody>
        </p:sp>
      </p:grpSp>
      <p:cxnSp>
        <p:nvCxnSpPr>
          <p:cNvPr id="41" name="Straight Connector 40">
            <a:extLst>
              <a:ext uri="{FF2B5EF4-FFF2-40B4-BE49-F238E27FC236}">
                <a16:creationId xmlns:a16="http://schemas.microsoft.com/office/drawing/2014/main" id="{7CEA0318-22F3-5835-15AA-8A2F8251FDFA}"/>
              </a:ext>
            </a:extLst>
          </p:cNvPr>
          <p:cNvCxnSpPr>
            <a:cxnSpLocks/>
          </p:cNvCxnSpPr>
          <p:nvPr/>
        </p:nvCxnSpPr>
        <p:spPr>
          <a:xfrm>
            <a:off x="4327525" y="4248968"/>
            <a:ext cx="7421563" cy="0"/>
          </a:xfrm>
          <a:prstGeom prst="line">
            <a:avLst/>
          </a:prstGeom>
          <a:ln w="12700" cap="sq">
            <a:solidFill>
              <a:srgbClr val="CFD6E8"/>
            </a:solidFill>
          </a:ln>
        </p:spPr>
        <p:style>
          <a:lnRef idx="1">
            <a:schemeClr val="accent1"/>
          </a:lnRef>
          <a:fillRef idx="0">
            <a:schemeClr val="accent1"/>
          </a:fillRef>
          <a:effectRef idx="0">
            <a:schemeClr val="dk1"/>
          </a:effectRef>
          <a:fontRef idx="minor">
            <a:schemeClr val="lt1"/>
          </a:fontRef>
        </p:style>
      </p:cxnSp>
      <p:sp>
        <p:nvSpPr>
          <p:cNvPr id="5" name="Rectangle 4">
            <a:extLst>
              <a:ext uri="{FF2B5EF4-FFF2-40B4-BE49-F238E27FC236}">
                <a16:creationId xmlns:a16="http://schemas.microsoft.com/office/drawing/2014/main" id="{9F1FA442-42E8-38EA-0F61-F7FB7C329488}"/>
              </a:ext>
            </a:extLst>
          </p:cNvPr>
          <p:cNvSpPr/>
          <p:nvPr/>
        </p:nvSpPr>
        <p:spPr>
          <a:xfrm>
            <a:off x="4327525" y="5602966"/>
            <a:ext cx="7429973" cy="574675"/>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6" name="Freeform 50">
            <a:extLst>
              <a:ext uri="{FF2B5EF4-FFF2-40B4-BE49-F238E27FC236}">
                <a16:creationId xmlns:a16="http://schemas.microsoft.com/office/drawing/2014/main" id="{195DBE13-B27B-6630-6455-B33EBABA2068}"/>
              </a:ext>
            </a:extLst>
          </p:cNvPr>
          <p:cNvSpPr>
            <a:spLocks noChangeAspect="1"/>
          </p:cNvSpPr>
          <p:nvPr/>
        </p:nvSpPr>
        <p:spPr bwMode="auto">
          <a:xfrm>
            <a:off x="4400408" y="5748694"/>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US" sz="983"/>
          </a:p>
        </p:txBody>
      </p:sp>
      <p:sp>
        <p:nvSpPr>
          <p:cNvPr id="7" name="Google Shape;2685;p25">
            <a:extLst>
              <a:ext uri="{FF2B5EF4-FFF2-40B4-BE49-F238E27FC236}">
                <a16:creationId xmlns:a16="http://schemas.microsoft.com/office/drawing/2014/main" id="{08FBDEE7-629B-7D97-F18A-E24B6507FC17}"/>
              </a:ext>
            </a:extLst>
          </p:cNvPr>
          <p:cNvSpPr txBox="1"/>
          <p:nvPr/>
        </p:nvSpPr>
        <p:spPr>
          <a:xfrm>
            <a:off x="4813276" y="5805665"/>
            <a:ext cx="6321569" cy="169277"/>
          </a:xfrm>
          <a:prstGeom prst="rect">
            <a:avLst/>
          </a:prstGeom>
          <a:noFill/>
          <a:ln>
            <a:noFill/>
          </a:ln>
        </p:spPr>
        <p:txBody>
          <a:bodyPr spcFirstLastPara="1" wrap="square" lIns="0" tIns="0" rIns="72000" bIns="0" rtlCol="0" anchor="ctr" anchorCtr="0">
            <a:spAutoFit/>
          </a:bodyPr>
          <a:lstStyle/>
          <a:p>
            <a:pPr rtl="0"/>
            <a:r>
              <a:rPr lang="en-US" sz="1100" dirty="0">
                <a:hlinkClick r:id="rId4">
                  <a:extLst>
                    <a:ext uri="{A12FA001-AC4F-418D-AE19-62706E023703}">
                      <ahyp:hlinkClr xmlns:ahyp="http://schemas.microsoft.com/office/drawing/2018/hyperlinkcolor" val="tx"/>
                    </a:ext>
                  </a:extLst>
                </a:hlinkClick>
              </a:rPr>
              <a:t>Regulation on Civil Protection Commissions for Local Government Cooperation Territory </a:t>
            </a:r>
            <a:endParaRPr lang="lv-LV" sz="1100" dirty="0"/>
          </a:p>
        </p:txBody>
      </p:sp>
      <p:sp>
        <p:nvSpPr>
          <p:cNvPr id="8" name="Rectangle 7">
            <a:extLst>
              <a:ext uri="{FF2B5EF4-FFF2-40B4-BE49-F238E27FC236}">
                <a16:creationId xmlns:a16="http://schemas.microsoft.com/office/drawing/2014/main" id="{B2013FD2-0B04-DE69-EA73-3B033E0C8BFB}"/>
              </a:ext>
            </a:extLst>
          </p:cNvPr>
          <p:cNvSpPr/>
          <p:nvPr/>
        </p:nvSpPr>
        <p:spPr>
          <a:xfrm>
            <a:off x="442912" y="132067"/>
            <a:ext cx="5342192" cy="216216"/>
          </a:xfrm>
          <a:prstGeom prst="rect">
            <a:avLst/>
          </a:prstGeom>
          <a:noFill/>
          <a:ln>
            <a:noFill/>
          </a:ln>
        </p:spPr>
        <p:txBody>
          <a:bodyPr wrap="none" lIns="0" tIns="0" rIns="0" bIns="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buClr>
                <a:srgbClr val="FFFFFF"/>
              </a:buClr>
              <a:buSzPts val="14400"/>
              <a:defRPr/>
            </a:pPr>
            <a:r>
              <a:rPr lang="en-GB" sz="800" kern="0" dirty="0">
                <a:solidFill>
                  <a:srgbClr val="A4A3B2"/>
                </a:solidFill>
                <a:ea typeface="Georgia"/>
                <a:cs typeface="Georgia"/>
                <a:sym typeface="Georgia"/>
              </a:rPr>
              <a:t>3. CIVIL PROTECTION DUTIES, TASKS AND RIGHTS </a:t>
            </a:r>
          </a:p>
        </p:txBody>
      </p:sp>
      <p:grpSp>
        <p:nvGrpSpPr>
          <p:cNvPr id="10" name="Group 9">
            <a:extLst>
              <a:ext uri="{FF2B5EF4-FFF2-40B4-BE49-F238E27FC236}">
                <a16:creationId xmlns:a16="http://schemas.microsoft.com/office/drawing/2014/main" id="{8E9199B4-9A40-8B27-B035-F6C62FC8E1A4}"/>
              </a:ext>
            </a:extLst>
          </p:cNvPr>
          <p:cNvGrpSpPr/>
          <p:nvPr/>
        </p:nvGrpSpPr>
        <p:grpSpPr>
          <a:xfrm>
            <a:off x="7355877" y="130795"/>
            <a:ext cx="4392938" cy="217488"/>
            <a:chOff x="7355877" y="130795"/>
            <a:chExt cx="4392938" cy="217488"/>
          </a:xfrm>
        </p:grpSpPr>
        <p:sp>
          <p:nvSpPr>
            <p:cNvPr id="15" name="Rectangle 14">
              <a:extLst>
                <a:ext uri="{FF2B5EF4-FFF2-40B4-BE49-F238E27FC236}">
                  <a16:creationId xmlns:a16="http://schemas.microsoft.com/office/drawing/2014/main" id="{402F2288-8EED-476B-32A9-C34C5AF5CAB9}"/>
                </a:ext>
              </a:extLst>
            </p:cNvPr>
            <p:cNvSpPr/>
            <p:nvPr/>
          </p:nvSpPr>
          <p:spPr>
            <a:xfrm>
              <a:off x="7355877" y="130795"/>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3.1</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sp>
          <p:nvSpPr>
            <p:cNvPr id="16" name="Rectangle 15">
              <a:extLst>
                <a:ext uri="{FF2B5EF4-FFF2-40B4-BE49-F238E27FC236}">
                  <a16:creationId xmlns:a16="http://schemas.microsoft.com/office/drawing/2014/main" id="{3B5F3968-9917-6C39-A9C5-0337274BF311}"/>
                </a:ext>
              </a:extLst>
            </p:cNvPr>
            <p:cNvSpPr/>
            <p:nvPr/>
          </p:nvSpPr>
          <p:spPr>
            <a:xfrm>
              <a:off x="7839393" y="130795"/>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effectLst/>
                  <a:uLnTx/>
                  <a:uFillTx/>
                  <a:ea typeface="Georgia"/>
                  <a:cs typeface="Georgia"/>
                  <a:sym typeface="Georgia"/>
                </a:rPr>
                <a:t>3.3</a:t>
              </a:r>
              <a:endParaRPr kumimoji="0" lang="lv-LV" sz="800" b="1" i="0" u="none" strike="noStrike" kern="0" cap="none" spc="0" normalizeH="0" baseline="0" dirty="0">
                <a:ln>
                  <a:noFill/>
                </a:ln>
                <a:effectLst/>
                <a:uLnTx/>
                <a:uFillTx/>
                <a:ea typeface="Georgia"/>
                <a:cs typeface="Georgia"/>
                <a:sym typeface="Georgia"/>
              </a:endParaRPr>
            </a:p>
          </p:txBody>
        </p:sp>
        <p:sp>
          <p:nvSpPr>
            <p:cNvPr id="17" name="Rectangle 16">
              <a:extLst>
                <a:ext uri="{FF2B5EF4-FFF2-40B4-BE49-F238E27FC236}">
                  <a16:creationId xmlns:a16="http://schemas.microsoft.com/office/drawing/2014/main" id="{B9019047-A18F-8498-7A5A-C543E5DA6A6C}"/>
                </a:ext>
              </a:extLst>
            </p:cNvPr>
            <p:cNvSpPr/>
            <p:nvPr/>
          </p:nvSpPr>
          <p:spPr>
            <a:xfrm>
              <a:off x="8081151" y="130795"/>
              <a:ext cx="3667664"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US" sz="800" b="1" i="0" u="none" strike="noStrike" kern="0" cap="none" spc="0" normalizeH="0" dirty="0">
                  <a:ln>
                    <a:noFill/>
                  </a:ln>
                  <a:effectLst/>
                  <a:uLnTx/>
                  <a:uFillTx/>
                  <a:ea typeface="Georgia"/>
                  <a:cs typeface="Georgia"/>
                  <a:sym typeface="Georgia"/>
                </a:rPr>
                <a:t>Civil Protection Commissions for Local Government Cooperation Territory </a:t>
              </a:r>
              <a:endParaRPr kumimoji="0" lang="lv-LV" sz="800" b="1" i="0" u="none" strike="noStrike" kern="0" cap="none" spc="0" normalizeH="0" baseline="0" dirty="0">
                <a:ln>
                  <a:noFill/>
                </a:ln>
                <a:effectLst/>
                <a:uLnTx/>
                <a:uFillTx/>
                <a:ea typeface="Georgia"/>
                <a:cs typeface="Georgia"/>
                <a:sym typeface="Georgia"/>
              </a:endParaRPr>
            </a:p>
          </p:txBody>
        </p:sp>
        <p:sp>
          <p:nvSpPr>
            <p:cNvPr id="18" name="Rectangle 17">
              <a:extLst>
                <a:ext uri="{FF2B5EF4-FFF2-40B4-BE49-F238E27FC236}">
                  <a16:creationId xmlns:a16="http://schemas.microsoft.com/office/drawing/2014/main" id="{5821F805-7569-905B-DDFA-E890EB28B906}"/>
                </a:ext>
              </a:extLst>
            </p:cNvPr>
            <p:cNvSpPr/>
            <p:nvPr/>
          </p:nvSpPr>
          <p:spPr>
            <a:xfrm>
              <a:off x="7597635" y="130795"/>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3</a:t>
              </a:r>
              <a:r>
                <a:rPr lang="en-gb" sz="800" b="1" kern="0">
                  <a:solidFill>
                    <a:srgbClr val="A4A3B2"/>
                  </a:solidFill>
                  <a:ea typeface="Georgia"/>
                  <a:cs typeface="Georgia"/>
                  <a:sym typeface="Georgia"/>
                </a:rPr>
                <a:t>.2</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32418212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p:txBody>
          <a:bodyPr vert="horz" rtlCol="0">
            <a:normAutofit/>
          </a:bodyPr>
          <a:lstStyle/>
          <a:p>
            <a:pPr rtl="0"/>
            <a:r>
              <a:rPr lang="en-gb" dirty="0"/>
              <a:t>The </a:t>
            </a:r>
            <a:r>
              <a:rPr lang="lv-LV" dirty="0"/>
              <a:t>R</a:t>
            </a:r>
            <a:r>
              <a:rPr lang="en-gb" dirty="0"/>
              <a:t>ole of the </a:t>
            </a:r>
            <a:r>
              <a:rPr lang="en-US" dirty="0"/>
              <a:t>Civil Protection Commission</a:t>
            </a:r>
            <a:r>
              <a:rPr lang="lv-LV" dirty="0"/>
              <a:t>s</a:t>
            </a:r>
            <a:r>
              <a:rPr lang="en-US" dirty="0"/>
              <a:t> for Local Government Cooperation Territory</a:t>
            </a:r>
            <a:r>
              <a:rPr lang="lv-LV" dirty="0"/>
              <a:t> </a:t>
            </a:r>
            <a:r>
              <a:rPr lang="en-US" dirty="0"/>
              <a:t>in the </a:t>
            </a:r>
            <a:r>
              <a:rPr lang="lv-LV" dirty="0"/>
              <a:t>S</a:t>
            </a:r>
            <a:r>
              <a:rPr lang="en-US" dirty="0" err="1"/>
              <a:t>ystem</a:t>
            </a:r>
            <a:r>
              <a:rPr lang="en-US" dirty="0"/>
              <a:t> of </a:t>
            </a:r>
            <a:r>
              <a:rPr lang="lv-LV" dirty="0"/>
              <a:t>C</a:t>
            </a:r>
            <a:r>
              <a:rPr lang="en-US" dirty="0" err="1"/>
              <a:t>ivil</a:t>
            </a:r>
            <a:r>
              <a:rPr lang="en-US" dirty="0"/>
              <a:t> </a:t>
            </a:r>
            <a:r>
              <a:rPr lang="lv-LV" dirty="0"/>
              <a:t>P</a:t>
            </a:r>
            <a:r>
              <a:rPr lang="en-US" dirty="0" err="1"/>
              <a:t>rotection</a:t>
            </a:r>
            <a:endParaRPr lang="en-US" dirty="0"/>
          </a:p>
        </p:txBody>
      </p:sp>
      <p:sp>
        <p:nvSpPr>
          <p:cNvPr id="52" name="Slide Number Placeholder 4">
            <a:extLst>
              <a:ext uri="{FF2B5EF4-FFF2-40B4-BE49-F238E27FC236}">
                <a16:creationId xmlns:a16="http://schemas.microsoft.com/office/drawing/2014/main" id="{E1A4A593-700F-87B6-7030-A7A2E1C0E917}"/>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en-GB" smtClean="0"/>
              <a:pPr/>
              <a:t>27</a:t>
            </a:fld>
            <a:endParaRPr lang="en-GB"/>
          </a:p>
        </p:txBody>
      </p:sp>
      <p:sp>
        <p:nvSpPr>
          <p:cNvPr id="13" name="Rectangle 12">
            <a:extLst>
              <a:ext uri="{FF2B5EF4-FFF2-40B4-BE49-F238E27FC236}">
                <a16:creationId xmlns:a16="http://schemas.microsoft.com/office/drawing/2014/main" id="{DFAF8F97-1C91-B0D5-A6A4-99D0E8C4A424}"/>
              </a:ext>
            </a:extLst>
          </p:cNvPr>
          <p:cNvSpPr/>
          <p:nvPr/>
        </p:nvSpPr>
        <p:spPr>
          <a:xfrm>
            <a:off x="0" y="1809614"/>
            <a:ext cx="2754313" cy="504838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15" name="Rectangle 14">
            <a:extLst>
              <a:ext uri="{FF2B5EF4-FFF2-40B4-BE49-F238E27FC236}">
                <a16:creationId xmlns:a16="http://schemas.microsoft.com/office/drawing/2014/main" id="{B85C7508-8D18-E724-B851-7B5F6360CF34}"/>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17" name="Rectangle 16">
            <a:extLst>
              <a:ext uri="{FF2B5EF4-FFF2-40B4-BE49-F238E27FC236}">
                <a16:creationId xmlns:a16="http://schemas.microsoft.com/office/drawing/2014/main" id="{6FE1E36A-37BD-888C-0593-14D11ABA4D24}"/>
              </a:ext>
            </a:extLst>
          </p:cNvPr>
          <p:cNvSpPr/>
          <p:nvPr/>
        </p:nvSpPr>
        <p:spPr>
          <a:xfrm>
            <a:off x="0" y="2247664"/>
            <a:ext cx="2499360" cy="847202"/>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18" name="Google Shape;2685;p25">
            <a:extLst>
              <a:ext uri="{FF2B5EF4-FFF2-40B4-BE49-F238E27FC236}">
                <a16:creationId xmlns:a16="http://schemas.microsoft.com/office/drawing/2014/main" id="{F26DCF56-3B7D-CCFE-1462-DF6B4FFBC7E5}"/>
              </a:ext>
            </a:extLst>
          </p:cNvPr>
          <p:cNvSpPr txBox="1"/>
          <p:nvPr/>
        </p:nvSpPr>
        <p:spPr>
          <a:xfrm>
            <a:off x="875347" y="2247664"/>
            <a:ext cx="1624013" cy="847202"/>
          </a:xfrm>
          <a:prstGeom prst="rect">
            <a:avLst/>
          </a:prstGeom>
          <a:noFill/>
          <a:ln>
            <a:noFill/>
          </a:ln>
        </p:spPr>
        <p:txBody>
          <a:bodyPr spcFirstLastPara="1" wrap="square" lIns="36000" tIns="36000" rIns="36000" bIns="36000" rtlCol="0" anchor="ctr" anchorCtr="0">
            <a:noAutofit/>
          </a:bodyPr>
          <a:lstStyle/>
          <a:p>
            <a:pPr marR="0" lvl="0" algn="l" rtl="0">
              <a:lnSpc>
                <a:spcPct val="90000"/>
              </a:lnSpc>
              <a:spcBef>
                <a:spcPts val="0"/>
              </a:spcBef>
              <a:spcAft>
                <a:spcPts val="0"/>
              </a:spcAft>
              <a:buClr>
                <a:srgbClr val="FFFFFF"/>
              </a:buClr>
              <a:buSzPts val="960"/>
            </a:pPr>
            <a:r>
              <a:rPr lang="en-US" sz="1100" dirty="0">
                <a:latin typeface="Arial"/>
                <a:ea typeface="Arial"/>
                <a:cs typeface="Arial"/>
                <a:sym typeface="Arial"/>
                <a:hlinkClick r:id="rId3">
                  <a:extLst>
                    <a:ext uri="{A12FA001-AC4F-418D-AE19-62706E023703}">
                      <ahyp:hlinkClr xmlns:ahyp="http://schemas.microsoft.com/office/drawing/2018/hyperlinkcolor" val="tx"/>
                    </a:ext>
                  </a:extLst>
                </a:hlinkClick>
              </a:rPr>
              <a:t>Regulation on Civil Protection Commissions for Local Government Cooperation Territory </a:t>
            </a:r>
            <a:endParaRPr lang="lv-LV" sz="1100" dirty="0">
              <a:latin typeface="Arial"/>
              <a:ea typeface="Arial"/>
              <a:cs typeface="Arial"/>
              <a:sym typeface="Arial"/>
            </a:endParaRPr>
          </a:p>
        </p:txBody>
      </p:sp>
      <p:sp>
        <p:nvSpPr>
          <p:cNvPr id="19" name="Freeform 50">
            <a:extLst>
              <a:ext uri="{FF2B5EF4-FFF2-40B4-BE49-F238E27FC236}">
                <a16:creationId xmlns:a16="http://schemas.microsoft.com/office/drawing/2014/main" id="{60E5A5B5-F096-B445-AD20-612D7AD5AA4E}"/>
              </a:ext>
            </a:extLst>
          </p:cNvPr>
          <p:cNvSpPr>
            <a:spLocks noChangeAspect="1"/>
          </p:cNvSpPr>
          <p:nvPr/>
        </p:nvSpPr>
        <p:spPr bwMode="auto">
          <a:xfrm>
            <a:off x="448735" y="2529656"/>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US" sz="983"/>
          </a:p>
        </p:txBody>
      </p:sp>
      <p:sp>
        <p:nvSpPr>
          <p:cNvPr id="20" name="Google Shape;1001;p78">
            <a:extLst>
              <a:ext uri="{FF2B5EF4-FFF2-40B4-BE49-F238E27FC236}">
                <a16:creationId xmlns:a16="http://schemas.microsoft.com/office/drawing/2014/main" id="{C56482DF-2C31-7A70-288E-EF37C5CD63BB}"/>
              </a:ext>
            </a:extLst>
          </p:cNvPr>
          <p:cNvSpPr/>
          <p:nvPr/>
        </p:nvSpPr>
        <p:spPr>
          <a:xfrm>
            <a:off x="910272" y="428390"/>
            <a:ext cx="933768" cy="962496"/>
          </a:xfrm>
          <a:custGeom>
            <a:avLst/>
            <a:gdLst/>
            <a:ahLst/>
            <a:cxnLst/>
            <a:rect l="l" t="t" r="r" b="b"/>
            <a:pathLst>
              <a:path w="434682" h="448055" extrusionOk="0">
                <a:moveTo>
                  <a:pt x="19594" y="417825"/>
                </a:moveTo>
                <a:lnTo>
                  <a:pt x="311" y="417825"/>
                </a:lnTo>
                <a:lnTo>
                  <a:pt x="311" y="448056"/>
                </a:lnTo>
                <a:lnTo>
                  <a:pt x="434122" y="448056"/>
                </a:lnTo>
                <a:lnTo>
                  <a:pt x="434122" y="417825"/>
                </a:lnTo>
                <a:lnTo>
                  <a:pt x="414964" y="417825"/>
                </a:lnTo>
                <a:lnTo>
                  <a:pt x="414964" y="167764"/>
                </a:lnTo>
                <a:lnTo>
                  <a:pt x="434682" y="167764"/>
                </a:lnTo>
                <a:lnTo>
                  <a:pt x="434682" y="114953"/>
                </a:lnTo>
                <a:lnTo>
                  <a:pt x="215848" y="0"/>
                </a:lnTo>
                <a:lnTo>
                  <a:pt x="0" y="113771"/>
                </a:lnTo>
                <a:lnTo>
                  <a:pt x="0" y="167764"/>
                </a:lnTo>
                <a:lnTo>
                  <a:pt x="19594" y="167764"/>
                </a:lnTo>
                <a:close/>
                <a:moveTo>
                  <a:pt x="49826" y="167951"/>
                </a:moveTo>
                <a:lnTo>
                  <a:pt x="141328" y="167951"/>
                </a:lnTo>
                <a:lnTo>
                  <a:pt x="141328" y="417825"/>
                </a:lnTo>
                <a:lnTo>
                  <a:pt x="49826" y="417825"/>
                </a:lnTo>
                <a:close/>
                <a:moveTo>
                  <a:pt x="263061" y="167951"/>
                </a:moveTo>
                <a:lnTo>
                  <a:pt x="263061" y="417825"/>
                </a:lnTo>
                <a:lnTo>
                  <a:pt x="171559" y="417825"/>
                </a:lnTo>
                <a:lnTo>
                  <a:pt x="171559" y="167764"/>
                </a:lnTo>
                <a:close/>
                <a:moveTo>
                  <a:pt x="404451" y="137720"/>
                </a:moveTo>
                <a:lnTo>
                  <a:pt x="29360" y="137720"/>
                </a:lnTo>
                <a:lnTo>
                  <a:pt x="29360" y="132806"/>
                </a:lnTo>
                <a:lnTo>
                  <a:pt x="215973" y="34399"/>
                </a:lnTo>
                <a:lnTo>
                  <a:pt x="404575" y="133428"/>
                </a:lnTo>
                <a:close/>
                <a:moveTo>
                  <a:pt x="384732" y="417638"/>
                </a:moveTo>
                <a:lnTo>
                  <a:pt x="293292" y="417638"/>
                </a:lnTo>
                <a:lnTo>
                  <a:pt x="293292" y="167764"/>
                </a:lnTo>
                <a:lnTo>
                  <a:pt x="384732" y="167764"/>
                </a:lnTo>
                <a:close/>
              </a:path>
            </a:pathLst>
          </a:custGeom>
          <a:solidFill>
            <a:schemeClr val="dk1"/>
          </a:solid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1" name="Rectangle 20">
            <a:extLst>
              <a:ext uri="{FF2B5EF4-FFF2-40B4-BE49-F238E27FC236}">
                <a16:creationId xmlns:a16="http://schemas.microsoft.com/office/drawing/2014/main" id="{C46C7FB3-5BE9-8C84-B570-AFF994AB4ACF}"/>
              </a:ext>
            </a:extLst>
          </p:cNvPr>
          <p:cNvSpPr/>
          <p:nvPr/>
        </p:nvSpPr>
        <p:spPr>
          <a:xfrm>
            <a:off x="0" y="3239107"/>
            <a:ext cx="2499360" cy="1053503"/>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2" name="Google Shape;2685;p25">
            <a:extLst>
              <a:ext uri="{FF2B5EF4-FFF2-40B4-BE49-F238E27FC236}">
                <a16:creationId xmlns:a16="http://schemas.microsoft.com/office/drawing/2014/main" id="{E1173629-AE01-4D95-9FDB-92C447088902}"/>
              </a:ext>
            </a:extLst>
          </p:cNvPr>
          <p:cNvSpPr txBox="1"/>
          <p:nvPr/>
        </p:nvSpPr>
        <p:spPr>
          <a:xfrm>
            <a:off x="875347" y="3239107"/>
            <a:ext cx="1624013" cy="1053503"/>
          </a:xfrm>
          <a:prstGeom prst="rect">
            <a:avLst/>
          </a:prstGeom>
          <a:noFill/>
          <a:ln>
            <a:noFill/>
          </a:ln>
        </p:spPr>
        <p:txBody>
          <a:bodyPr spcFirstLastPara="1" wrap="square" lIns="36000" tIns="36000" rIns="36000" bIns="36000" rtlCol="0" anchor="t" anchorCtr="0">
            <a:noAutofit/>
          </a:bodyPr>
          <a:lstStyle/>
          <a:p>
            <a:pPr marR="0" lvl="0" algn="l" rtl="0">
              <a:lnSpc>
                <a:spcPct val="90000"/>
              </a:lnSpc>
              <a:spcBef>
                <a:spcPts val="0"/>
              </a:spcBef>
              <a:spcAft>
                <a:spcPts val="0"/>
              </a:spcAft>
              <a:buClr>
                <a:srgbClr val="FFFFFF"/>
              </a:buClr>
              <a:buSzPts val="960"/>
            </a:pPr>
            <a:r>
              <a:rPr lang="en-US" sz="1100" dirty="0">
                <a:latin typeface="Arial"/>
                <a:ea typeface="Arial"/>
                <a:cs typeface="Arial"/>
                <a:sym typeface="Arial"/>
                <a:hlinkClick r:id="rId4">
                  <a:extLst>
                    <a:ext uri="{A12FA001-AC4F-418D-AE19-62706E023703}">
                      <ahyp:hlinkClr xmlns:ahyp="http://schemas.microsoft.com/office/drawing/2018/hyperlinkcolor" val="tx"/>
                    </a:ext>
                  </a:extLst>
                </a:hlinkClick>
              </a:rPr>
              <a:t>Recommendations for the drafting of the rules of procedure of the Civil Protection Commission for Local Government Cooperation Territory </a:t>
            </a:r>
            <a:r>
              <a:rPr lang="en-gb" sz="1100" dirty="0">
                <a:latin typeface="Arial"/>
                <a:ea typeface="Arial"/>
                <a:cs typeface="Arial"/>
                <a:sym typeface="Arial"/>
              </a:rPr>
              <a:t> </a:t>
            </a:r>
          </a:p>
        </p:txBody>
      </p:sp>
      <p:sp>
        <p:nvSpPr>
          <p:cNvPr id="23" name="Freeform 50">
            <a:extLst>
              <a:ext uri="{FF2B5EF4-FFF2-40B4-BE49-F238E27FC236}">
                <a16:creationId xmlns:a16="http://schemas.microsoft.com/office/drawing/2014/main" id="{810CCE49-FB60-2EF0-E589-4EAD3546CA9D}"/>
              </a:ext>
            </a:extLst>
          </p:cNvPr>
          <p:cNvSpPr>
            <a:spLocks noChangeAspect="1"/>
          </p:cNvSpPr>
          <p:nvPr/>
        </p:nvSpPr>
        <p:spPr bwMode="auto">
          <a:xfrm>
            <a:off x="448735" y="3624249"/>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US" sz="983"/>
          </a:p>
        </p:txBody>
      </p:sp>
      <p:sp>
        <p:nvSpPr>
          <p:cNvPr id="24" name="Rectangle 23">
            <a:extLst>
              <a:ext uri="{FF2B5EF4-FFF2-40B4-BE49-F238E27FC236}">
                <a16:creationId xmlns:a16="http://schemas.microsoft.com/office/drawing/2014/main" id="{50038E74-3D17-52A8-2277-701BC11AB874}"/>
              </a:ext>
            </a:extLst>
          </p:cNvPr>
          <p:cNvSpPr/>
          <p:nvPr/>
        </p:nvSpPr>
        <p:spPr>
          <a:xfrm>
            <a:off x="0" y="4442235"/>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5" name="Freeform 50">
            <a:extLst>
              <a:ext uri="{FF2B5EF4-FFF2-40B4-BE49-F238E27FC236}">
                <a16:creationId xmlns:a16="http://schemas.microsoft.com/office/drawing/2014/main" id="{E89CA1F9-81AC-E38F-9D58-E4E0A8E7061C}"/>
              </a:ext>
            </a:extLst>
          </p:cNvPr>
          <p:cNvSpPr>
            <a:spLocks noChangeAspect="1"/>
          </p:cNvSpPr>
          <p:nvPr/>
        </p:nvSpPr>
        <p:spPr bwMode="auto">
          <a:xfrm>
            <a:off x="448735" y="4694744"/>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US" sz="983"/>
          </a:p>
        </p:txBody>
      </p:sp>
      <p:sp>
        <p:nvSpPr>
          <p:cNvPr id="26" name="Google Shape;2685;p25">
            <a:extLst>
              <a:ext uri="{FF2B5EF4-FFF2-40B4-BE49-F238E27FC236}">
                <a16:creationId xmlns:a16="http://schemas.microsoft.com/office/drawing/2014/main" id="{F0D49D75-F2CB-156E-110F-FD76D4940BA1}"/>
              </a:ext>
            </a:extLst>
          </p:cNvPr>
          <p:cNvSpPr txBox="1"/>
          <p:nvPr/>
        </p:nvSpPr>
        <p:spPr>
          <a:xfrm>
            <a:off x="874395" y="4607829"/>
            <a:ext cx="1624965" cy="457048"/>
          </a:xfrm>
          <a:prstGeom prst="rect">
            <a:avLst/>
          </a:prstGeom>
          <a:noFill/>
          <a:ln>
            <a:noFill/>
          </a:ln>
        </p:spPr>
        <p:txBody>
          <a:bodyPr spcFirstLastPara="1" wrap="square" lIns="0" tIns="0" rIns="72000" bIns="0" rtlCol="0" anchor="ctr" anchorCtr="0">
            <a:spAutoFit/>
          </a:bodyPr>
          <a:lstStyle/>
          <a:p>
            <a:pPr marR="0" lvl="0" algn="l" rtl="0">
              <a:lnSpc>
                <a:spcPct val="90000"/>
              </a:lnSpc>
              <a:spcBef>
                <a:spcPts val="0"/>
              </a:spcBef>
              <a:spcAft>
                <a:spcPts val="0"/>
              </a:spcAft>
              <a:buClr>
                <a:srgbClr val="FFFFFF"/>
              </a:buClr>
              <a:buSzPts val="960"/>
            </a:pPr>
            <a:r>
              <a:rPr lang="en-US" sz="1100" dirty="0">
                <a:latin typeface="Arial"/>
                <a:ea typeface="Arial"/>
                <a:cs typeface="Arial"/>
                <a:sym typeface="Arial"/>
                <a:hlinkClick r:id="rId5">
                  <a:extLst>
                    <a:ext uri="{A12FA001-AC4F-418D-AE19-62706E023703}">
                      <ahyp:hlinkClr xmlns:ahyp="http://schemas.microsoft.com/office/drawing/2018/hyperlinkcolor" val="tx"/>
                    </a:ext>
                  </a:extLst>
                </a:hlinkClick>
              </a:rPr>
              <a:t>Civil Protection and Disaster Management Law</a:t>
            </a:r>
            <a:endParaRPr lang="en-GB" sz="1100" dirty="0">
              <a:latin typeface="Arial"/>
              <a:ea typeface="Arial"/>
              <a:cs typeface="Arial"/>
              <a:sym typeface="Arial"/>
            </a:endParaRPr>
          </a:p>
        </p:txBody>
      </p:sp>
      <p:sp>
        <p:nvSpPr>
          <p:cNvPr id="27" name="Google Shape;2685;p25">
            <a:extLst>
              <a:ext uri="{FF2B5EF4-FFF2-40B4-BE49-F238E27FC236}">
                <a16:creationId xmlns:a16="http://schemas.microsoft.com/office/drawing/2014/main" id="{D918F2D9-77EC-91A8-E012-B031F66DE23C}"/>
              </a:ext>
            </a:extLst>
          </p:cNvPr>
          <p:cNvSpPr txBox="1"/>
          <p:nvPr/>
        </p:nvSpPr>
        <p:spPr>
          <a:xfrm>
            <a:off x="547668" y="5304143"/>
            <a:ext cx="1532322" cy="207764"/>
          </a:xfrm>
          <a:prstGeom prst="rect">
            <a:avLst/>
          </a:prstGeom>
          <a:noFill/>
          <a:ln>
            <a:noFill/>
          </a:ln>
        </p:spPr>
        <p:txBody>
          <a:bodyPr spcFirstLastPara="1" wrap="square" lIns="36000" tIns="36000" rIns="36000" bIns="36000" rtlCol="0" anchor="t" anchorCtr="0">
            <a:noAutofit/>
          </a:bodyPr>
          <a:lstStyle/>
          <a:p>
            <a:pPr marR="0" lvl="0" algn="l" rtl="0">
              <a:lnSpc>
                <a:spcPct val="90000"/>
              </a:lnSpc>
              <a:spcBef>
                <a:spcPts val="0"/>
              </a:spcBef>
              <a:spcAft>
                <a:spcPts val="0"/>
              </a:spcAft>
              <a:buClr>
                <a:srgbClr val="FFFFFF"/>
              </a:buClr>
              <a:buSzPts val="960"/>
            </a:pPr>
            <a:endParaRPr lang="lv-LV" sz="1200">
              <a:solidFill>
                <a:srgbClr val="FFFFFF"/>
              </a:solidFill>
              <a:latin typeface="Arial"/>
              <a:ea typeface="Arial"/>
              <a:cs typeface="Arial"/>
              <a:sym typeface="Arial"/>
            </a:endParaRPr>
          </a:p>
        </p:txBody>
      </p:sp>
      <p:sp>
        <p:nvSpPr>
          <p:cNvPr id="28" name="Rectangle 27">
            <a:extLst>
              <a:ext uri="{FF2B5EF4-FFF2-40B4-BE49-F238E27FC236}">
                <a16:creationId xmlns:a16="http://schemas.microsoft.com/office/drawing/2014/main" id="{73751C36-2127-9153-FE9C-913D3F05DE46}"/>
              </a:ext>
            </a:extLst>
          </p:cNvPr>
          <p:cNvSpPr/>
          <p:nvPr/>
        </p:nvSpPr>
        <p:spPr>
          <a:xfrm>
            <a:off x="0" y="5378877"/>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9" name="Freeform 50">
            <a:extLst>
              <a:ext uri="{FF2B5EF4-FFF2-40B4-BE49-F238E27FC236}">
                <a16:creationId xmlns:a16="http://schemas.microsoft.com/office/drawing/2014/main" id="{D100F1DF-B398-3A68-E8BF-E05C748BF7F1}"/>
              </a:ext>
            </a:extLst>
          </p:cNvPr>
          <p:cNvSpPr>
            <a:spLocks noChangeAspect="1"/>
          </p:cNvSpPr>
          <p:nvPr/>
        </p:nvSpPr>
        <p:spPr bwMode="auto">
          <a:xfrm>
            <a:off x="448735" y="5631386"/>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US" sz="983"/>
          </a:p>
        </p:txBody>
      </p:sp>
      <p:sp>
        <p:nvSpPr>
          <p:cNvPr id="36" name="Google Shape;2685;p25">
            <a:extLst>
              <a:ext uri="{FF2B5EF4-FFF2-40B4-BE49-F238E27FC236}">
                <a16:creationId xmlns:a16="http://schemas.microsoft.com/office/drawing/2014/main" id="{606221B8-F5BD-3A50-775B-C0DCF9C1D8F1}"/>
              </a:ext>
            </a:extLst>
          </p:cNvPr>
          <p:cNvSpPr txBox="1"/>
          <p:nvPr/>
        </p:nvSpPr>
        <p:spPr>
          <a:xfrm>
            <a:off x="874395" y="5620645"/>
            <a:ext cx="1624965" cy="304699"/>
          </a:xfrm>
          <a:prstGeom prst="rect">
            <a:avLst/>
          </a:prstGeom>
          <a:noFill/>
          <a:ln>
            <a:noFill/>
          </a:ln>
        </p:spPr>
        <p:txBody>
          <a:bodyPr spcFirstLastPara="1" wrap="square" lIns="0" tIns="0" rIns="72000" bIns="0" rtlCol="0" anchor="ctr" anchorCtr="0">
            <a:spAutoFit/>
          </a:bodyPr>
          <a:lstStyle/>
          <a:p>
            <a:pPr marR="0" lvl="0" algn="l" rtl="0">
              <a:lnSpc>
                <a:spcPct val="90000"/>
              </a:lnSpc>
              <a:spcBef>
                <a:spcPts val="0"/>
              </a:spcBef>
              <a:spcAft>
                <a:spcPts val="0"/>
              </a:spcAft>
              <a:buClr>
                <a:srgbClr val="FFFFFF"/>
              </a:buClr>
              <a:buSzPts val="960"/>
            </a:pPr>
            <a:r>
              <a:rPr lang="en-US" sz="1100" dirty="0">
                <a:latin typeface="Arial"/>
                <a:ea typeface="Arial"/>
                <a:cs typeface="Arial"/>
                <a:sym typeface="Arial"/>
                <a:hlinkClick r:id="rId6">
                  <a:extLst>
                    <a:ext uri="{A12FA001-AC4F-418D-AE19-62706E023703}">
                      <ahyp:hlinkClr xmlns:ahyp="http://schemas.microsoft.com/office/drawing/2018/hyperlinkcolor" val="tx"/>
                    </a:ext>
                  </a:extLst>
                </a:hlinkClick>
              </a:rPr>
              <a:t>On the State Civil Protection Plan</a:t>
            </a:r>
            <a:endParaRPr lang="en-GB" sz="1100" dirty="0">
              <a:latin typeface="Arial"/>
              <a:ea typeface="Arial"/>
              <a:cs typeface="Arial"/>
              <a:sym typeface="Arial"/>
            </a:endParaRPr>
          </a:p>
        </p:txBody>
      </p:sp>
      <p:sp>
        <p:nvSpPr>
          <p:cNvPr id="7" name="Google Shape;112;p22">
            <a:extLst>
              <a:ext uri="{FF2B5EF4-FFF2-40B4-BE49-F238E27FC236}">
                <a16:creationId xmlns:a16="http://schemas.microsoft.com/office/drawing/2014/main" id="{02C2B2EC-DBAE-A5C5-E00B-092BB98EE792}"/>
              </a:ext>
            </a:extLst>
          </p:cNvPr>
          <p:cNvSpPr/>
          <p:nvPr/>
        </p:nvSpPr>
        <p:spPr>
          <a:xfrm>
            <a:off x="7501676" y="3522533"/>
            <a:ext cx="4247450" cy="1260000"/>
          </a:xfrm>
          <a:prstGeom prst="rect">
            <a:avLst/>
          </a:prstGeom>
          <a:solidFill>
            <a:schemeClr val="bg1">
              <a:lumMod val="8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en-gb" sz="1100" dirty="0" err="1"/>
              <a:t>Jēkabpils</a:t>
            </a:r>
            <a:r>
              <a:rPr lang="en-gb" sz="1100" dirty="0"/>
              <a:t> </a:t>
            </a:r>
            <a:r>
              <a:rPr lang="en-US" sz="1100" dirty="0"/>
              <a:t>Civil Protection Commission for Local Government Cooperation Territory </a:t>
            </a:r>
            <a:r>
              <a:rPr lang="en-gb" sz="1100" dirty="0"/>
              <a:t>coordinated information and evacuation of residents during floods</a:t>
            </a:r>
          </a:p>
        </p:txBody>
      </p:sp>
      <p:sp>
        <p:nvSpPr>
          <p:cNvPr id="8" name="Google Shape;112;p22">
            <a:extLst>
              <a:ext uri="{FF2B5EF4-FFF2-40B4-BE49-F238E27FC236}">
                <a16:creationId xmlns:a16="http://schemas.microsoft.com/office/drawing/2014/main" id="{66BD19AB-D446-AAC5-90F1-65A36E5001B4}"/>
              </a:ext>
            </a:extLst>
          </p:cNvPr>
          <p:cNvSpPr/>
          <p:nvPr/>
        </p:nvSpPr>
        <p:spPr>
          <a:xfrm>
            <a:off x="7501676" y="4907113"/>
            <a:ext cx="4247450" cy="1260000"/>
          </a:xfrm>
          <a:prstGeom prst="rect">
            <a:avLst/>
          </a:prstGeom>
          <a:solidFill>
            <a:schemeClr val="bg1">
              <a:lumMod val="8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en-gb" sz="1100" dirty="0"/>
              <a:t>Riga </a:t>
            </a:r>
            <a:r>
              <a:rPr lang="en-US" sz="1100" dirty="0"/>
              <a:t>Civil Protection Commission for Local Government Cooperation Territory </a:t>
            </a:r>
            <a:r>
              <a:rPr lang="en-gb" sz="1100" dirty="0"/>
              <a:t>convened regular meetings to plan and prepare in advance for various Covid-19 crisis scenarios</a:t>
            </a:r>
            <a:endParaRPr lang="en-US" sz="1100" dirty="0"/>
          </a:p>
        </p:txBody>
      </p:sp>
      <p:sp>
        <p:nvSpPr>
          <p:cNvPr id="12" name="Google Shape;112;p22">
            <a:extLst>
              <a:ext uri="{FF2B5EF4-FFF2-40B4-BE49-F238E27FC236}">
                <a16:creationId xmlns:a16="http://schemas.microsoft.com/office/drawing/2014/main" id="{86E88256-2B46-1332-A7FA-6A3166F7C998}"/>
              </a:ext>
            </a:extLst>
          </p:cNvPr>
          <p:cNvSpPr/>
          <p:nvPr/>
        </p:nvSpPr>
        <p:spPr>
          <a:xfrm>
            <a:off x="3102014" y="3522533"/>
            <a:ext cx="4247449" cy="1260000"/>
          </a:xfrm>
          <a:prstGeom prst="rect">
            <a:avLst/>
          </a:prstGeom>
          <a:solidFill>
            <a:schemeClr val="bg1">
              <a:lumMod val="9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en-gb" sz="1100" dirty="0" err="1"/>
              <a:t>Coordinat</a:t>
            </a:r>
            <a:r>
              <a:rPr lang="lv-LV" sz="1100" dirty="0"/>
              <a:t>ing</a:t>
            </a:r>
            <a:r>
              <a:rPr lang="en-gb" sz="1100" dirty="0"/>
              <a:t> disaster and disaster risk response </a:t>
            </a:r>
          </a:p>
        </p:txBody>
      </p:sp>
      <p:sp>
        <p:nvSpPr>
          <p:cNvPr id="37" name="Google Shape;112;p22">
            <a:extLst>
              <a:ext uri="{FF2B5EF4-FFF2-40B4-BE49-F238E27FC236}">
                <a16:creationId xmlns:a16="http://schemas.microsoft.com/office/drawing/2014/main" id="{A624E582-5AB3-06C8-294E-DED60AC98A01}"/>
              </a:ext>
            </a:extLst>
          </p:cNvPr>
          <p:cNvSpPr/>
          <p:nvPr/>
        </p:nvSpPr>
        <p:spPr>
          <a:xfrm>
            <a:off x="3102014" y="4907113"/>
            <a:ext cx="4247449" cy="1260000"/>
          </a:xfrm>
          <a:prstGeom prst="rect">
            <a:avLst/>
          </a:prstGeom>
          <a:solidFill>
            <a:schemeClr val="bg1">
              <a:lumMod val="9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en-gb" sz="1100" dirty="0" err="1"/>
              <a:t>Analys</a:t>
            </a:r>
            <a:r>
              <a:rPr lang="lv-LV" sz="1100" dirty="0"/>
              <a:t>ing</a:t>
            </a:r>
            <a:r>
              <a:rPr lang="en-gb" sz="1100" dirty="0"/>
              <a:t> information on the disaster threat, the possible development of the disaster and the situation at the disaster site</a:t>
            </a:r>
            <a:endParaRPr lang="en-US" sz="1100" dirty="0"/>
          </a:p>
        </p:txBody>
      </p:sp>
      <p:sp>
        <p:nvSpPr>
          <p:cNvPr id="39" name="Google Shape;118;p22">
            <a:extLst>
              <a:ext uri="{FF2B5EF4-FFF2-40B4-BE49-F238E27FC236}">
                <a16:creationId xmlns:a16="http://schemas.microsoft.com/office/drawing/2014/main" id="{96614016-570A-19FD-D780-349B4190F367}"/>
              </a:ext>
            </a:extLst>
          </p:cNvPr>
          <p:cNvSpPr txBox="1"/>
          <p:nvPr/>
        </p:nvSpPr>
        <p:spPr>
          <a:xfrm>
            <a:off x="3102014" y="1819275"/>
            <a:ext cx="8647113" cy="432000"/>
          </a:xfrm>
          <a:prstGeom prst="rect">
            <a:avLst/>
          </a:prstGeom>
          <a:solidFill>
            <a:schemeClr val="bg1">
              <a:lumMod val="95000"/>
            </a:schemeClr>
          </a:solidFill>
          <a:ln>
            <a:noFill/>
          </a:ln>
        </p:spPr>
        <p:txBody>
          <a:bodyPr spcFirstLastPara="1" wrap="square" lIns="612000" tIns="72000" rIns="72000" bIns="72000" rtlCol="0" anchor="ctr" anchorCtr="0">
            <a:noAutofit/>
          </a:bodyPr>
          <a:lstStyle/>
          <a:p>
            <a:pPr rtl="0">
              <a:lnSpc>
                <a:spcPct val="100000"/>
              </a:lnSpc>
              <a:buSzPct val="100000"/>
            </a:pPr>
            <a:r>
              <a:rPr lang="en-gb" sz="1400"/>
              <a:t>Level</a:t>
            </a:r>
            <a:r>
              <a:rPr lang="en-gb" sz="1400" b="1"/>
              <a:t>: </a:t>
            </a:r>
            <a:r>
              <a:rPr lang="en-gb" sz="1400">
                <a:solidFill>
                  <a:schemeClr val="bg1">
                    <a:lumMod val="65000"/>
                  </a:schemeClr>
                </a:solidFill>
              </a:rPr>
              <a:t>Country</a:t>
            </a:r>
            <a:r>
              <a:rPr lang="en-gb" sz="1400"/>
              <a:t> </a:t>
            </a:r>
            <a:r>
              <a:rPr lang="en-gb" sz="1400">
                <a:solidFill>
                  <a:schemeClr val="bg1">
                    <a:lumMod val="65000"/>
                  </a:schemeClr>
                </a:solidFill>
              </a:rPr>
              <a:t>| </a:t>
            </a:r>
            <a:r>
              <a:rPr lang="en-gb" sz="1400" b="1"/>
              <a:t>Municipal</a:t>
            </a:r>
            <a:r>
              <a:rPr lang="en-gb" sz="1400">
                <a:solidFill>
                  <a:schemeClr val="bg1">
                    <a:lumMod val="65000"/>
                  </a:schemeClr>
                </a:solidFill>
              </a:rPr>
              <a:t> | Local</a:t>
            </a:r>
            <a:endParaRPr lang="lv-LV" sz="1400">
              <a:solidFill>
                <a:schemeClr val="bg1">
                  <a:lumMod val="65000"/>
                </a:schemeClr>
              </a:solidFill>
            </a:endParaRPr>
          </a:p>
        </p:txBody>
      </p:sp>
      <p:sp>
        <p:nvSpPr>
          <p:cNvPr id="40" name="Google Shape;118;p22">
            <a:extLst>
              <a:ext uri="{FF2B5EF4-FFF2-40B4-BE49-F238E27FC236}">
                <a16:creationId xmlns:a16="http://schemas.microsoft.com/office/drawing/2014/main" id="{AA9F5A06-8635-2BD5-1D2D-76CC2F938A07}"/>
              </a:ext>
            </a:extLst>
          </p:cNvPr>
          <p:cNvSpPr txBox="1"/>
          <p:nvPr/>
        </p:nvSpPr>
        <p:spPr>
          <a:xfrm>
            <a:off x="3536535" y="1819275"/>
            <a:ext cx="72000" cy="432000"/>
          </a:xfrm>
          <a:prstGeom prst="rect">
            <a:avLst/>
          </a:prstGeom>
          <a:solidFill>
            <a:srgbClr val="CFD6E8"/>
          </a:solidFill>
          <a:ln>
            <a:noFill/>
          </a:ln>
        </p:spPr>
        <p:txBody>
          <a:bodyPr spcFirstLastPara="1" wrap="square" lIns="72000" tIns="72000" rIns="72000" bIns="72000" rtlCol="0" anchor="ctr" anchorCtr="0">
            <a:noAutofit/>
          </a:bodyPr>
          <a:lstStyle/>
          <a:p>
            <a:pPr rtl="0"/>
            <a:endParaRPr sz="1400" b="1">
              <a:solidFill>
                <a:schemeClr val="lt1"/>
              </a:solidFill>
            </a:endParaRPr>
          </a:p>
        </p:txBody>
      </p:sp>
      <p:sp>
        <p:nvSpPr>
          <p:cNvPr id="41" name="Google Shape;118;p22">
            <a:extLst>
              <a:ext uri="{FF2B5EF4-FFF2-40B4-BE49-F238E27FC236}">
                <a16:creationId xmlns:a16="http://schemas.microsoft.com/office/drawing/2014/main" id="{D97B5C52-D09A-C4F2-DFB5-18852A45398B}"/>
              </a:ext>
            </a:extLst>
          </p:cNvPr>
          <p:cNvSpPr txBox="1"/>
          <p:nvPr/>
        </p:nvSpPr>
        <p:spPr>
          <a:xfrm>
            <a:off x="3102014" y="2396509"/>
            <a:ext cx="8647113" cy="432000"/>
          </a:xfrm>
          <a:prstGeom prst="rect">
            <a:avLst/>
          </a:prstGeom>
          <a:solidFill>
            <a:schemeClr val="bg1">
              <a:lumMod val="95000"/>
            </a:schemeClr>
          </a:solidFill>
          <a:ln>
            <a:noFill/>
          </a:ln>
        </p:spPr>
        <p:txBody>
          <a:bodyPr spcFirstLastPara="1" wrap="square" lIns="612000" tIns="72000" rIns="72000" bIns="72000" rtlCol="0" anchor="ctr" anchorCtr="0">
            <a:noAutofit/>
          </a:bodyPr>
          <a:lstStyle/>
          <a:p>
            <a:pPr rtl="0">
              <a:buSzPct val="100000"/>
            </a:pPr>
            <a:r>
              <a:rPr lang="en-gb" sz="1400"/>
              <a:t>The role of management: </a:t>
            </a:r>
            <a:r>
              <a:rPr lang="en-gb" sz="1400">
                <a:solidFill>
                  <a:schemeClr val="bg1">
                    <a:lumMod val="65000"/>
                  </a:schemeClr>
                </a:solidFill>
              </a:rPr>
              <a:t>Decision-making | </a:t>
            </a:r>
            <a:r>
              <a:rPr lang="en-gb" sz="1400" b="1"/>
              <a:t>Coordination</a:t>
            </a:r>
            <a:r>
              <a:rPr lang="en-gb" sz="1400">
                <a:solidFill>
                  <a:schemeClr val="bg1">
                    <a:lumMod val="65000"/>
                  </a:schemeClr>
                </a:solidFill>
              </a:rPr>
              <a:t> | Support | Infrastructure </a:t>
            </a:r>
            <a:endParaRPr lang="lv-LV" sz="1400" dirty="0">
              <a:solidFill>
                <a:schemeClr val="bg1">
                  <a:lumMod val="65000"/>
                </a:schemeClr>
              </a:solidFill>
            </a:endParaRPr>
          </a:p>
        </p:txBody>
      </p:sp>
      <p:sp>
        <p:nvSpPr>
          <p:cNvPr id="42" name="Google Shape;118;p22">
            <a:extLst>
              <a:ext uri="{FF2B5EF4-FFF2-40B4-BE49-F238E27FC236}">
                <a16:creationId xmlns:a16="http://schemas.microsoft.com/office/drawing/2014/main" id="{8B608DC1-F688-646E-D615-E364D032B0B7}"/>
              </a:ext>
            </a:extLst>
          </p:cNvPr>
          <p:cNvSpPr txBox="1"/>
          <p:nvPr/>
        </p:nvSpPr>
        <p:spPr>
          <a:xfrm>
            <a:off x="3536535" y="2396509"/>
            <a:ext cx="72000" cy="432000"/>
          </a:xfrm>
          <a:prstGeom prst="rect">
            <a:avLst/>
          </a:prstGeom>
          <a:solidFill>
            <a:srgbClr val="CFD6E8"/>
          </a:solidFill>
          <a:ln>
            <a:noFill/>
          </a:ln>
        </p:spPr>
        <p:txBody>
          <a:bodyPr spcFirstLastPara="1" wrap="square" lIns="72000" tIns="72000" rIns="72000" bIns="72000" rtlCol="0" anchor="ctr" anchorCtr="0">
            <a:noAutofit/>
          </a:bodyPr>
          <a:lstStyle/>
          <a:p>
            <a:pPr rtl="0"/>
            <a:endParaRPr sz="1400" b="1">
              <a:solidFill>
                <a:schemeClr val="lt1"/>
              </a:solidFill>
            </a:endParaRPr>
          </a:p>
        </p:txBody>
      </p:sp>
      <p:sp>
        <p:nvSpPr>
          <p:cNvPr id="43" name="Google Shape;118;p22">
            <a:extLst>
              <a:ext uri="{FF2B5EF4-FFF2-40B4-BE49-F238E27FC236}">
                <a16:creationId xmlns:a16="http://schemas.microsoft.com/office/drawing/2014/main" id="{59F3C76A-6CDC-304D-98C1-F89EE8F14582}"/>
              </a:ext>
            </a:extLst>
          </p:cNvPr>
          <p:cNvSpPr txBox="1"/>
          <p:nvPr/>
        </p:nvSpPr>
        <p:spPr>
          <a:xfrm>
            <a:off x="3102015" y="2959293"/>
            <a:ext cx="4247450" cy="432000"/>
          </a:xfrm>
          <a:prstGeom prst="rect">
            <a:avLst/>
          </a:prstGeom>
          <a:solidFill>
            <a:schemeClr val="bg1">
              <a:lumMod val="95000"/>
            </a:schemeClr>
          </a:solidFill>
          <a:ln>
            <a:noFill/>
          </a:ln>
        </p:spPr>
        <p:txBody>
          <a:bodyPr spcFirstLastPara="1" wrap="square" lIns="612000" tIns="72000" rIns="72000" bIns="72000" rtlCol="0" anchor="ctr" anchorCtr="0">
            <a:noAutofit/>
          </a:bodyPr>
          <a:lstStyle/>
          <a:p>
            <a:pPr rtl="0">
              <a:lnSpc>
                <a:spcPct val="100000"/>
              </a:lnSpc>
              <a:buSzPct val="100000"/>
            </a:pPr>
            <a:r>
              <a:rPr lang="en-gb" sz="1400" b="1"/>
              <a:t>Key forms of involvement: </a:t>
            </a:r>
          </a:p>
        </p:txBody>
      </p:sp>
      <p:sp>
        <p:nvSpPr>
          <p:cNvPr id="44" name="Google Shape;118;p22">
            <a:extLst>
              <a:ext uri="{FF2B5EF4-FFF2-40B4-BE49-F238E27FC236}">
                <a16:creationId xmlns:a16="http://schemas.microsoft.com/office/drawing/2014/main" id="{CB93FF94-82C6-6161-1B3E-5542D40D7BFA}"/>
              </a:ext>
            </a:extLst>
          </p:cNvPr>
          <p:cNvSpPr txBox="1"/>
          <p:nvPr/>
        </p:nvSpPr>
        <p:spPr>
          <a:xfrm>
            <a:off x="3536535" y="2959293"/>
            <a:ext cx="72000" cy="432000"/>
          </a:xfrm>
          <a:prstGeom prst="rect">
            <a:avLst/>
          </a:prstGeom>
          <a:solidFill>
            <a:srgbClr val="CFD6E8"/>
          </a:solidFill>
          <a:ln>
            <a:noFill/>
          </a:ln>
        </p:spPr>
        <p:txBody>
          <a:bodyPr spcFirstLastPara="1" wrap="square" lIns="72000" tIns="72000" rIns="72000" bIns="72000" rtlCol="0" anchor="ctr" anchorCtr="0">
            <a:noAutofit/>
          </a:bodyPr>
          <a:lstStyle/>
          <a:p>
            <a:pPr rtl="0"/>
            <a:endParaRPr sz="1400" b="1">
              <a:solidFill>
                <a:schemeClr val="lt1"/>
              </a:solidFill>
            </a:endParaRPr>
          </a:p>
        </p:txBody>
      </p:sp>
      <p:sp>
        <p:nvSpPr>
          <p:cNvPr id="45" name="Google Shape;118;p22">
            <a:extLst>
              <a:ext uri="{FF2B5EF4-FFF2-40B4-BE49-F238E27FC236}">
                <a16:creationId xmlns:a16="http://schemas.microsoft.com/office/drawing/2014/main" id="{06B91416-9CC7-DB43-D4BF-521B5C1FDFE5}"/>
              </a:ext>
            </a:extLst>
          </p:cNvPr>
          <p:cNvSpPr txBox="1"/>
          <p:nvPr/>
        </p:nvSpPr>
        <p:spPr>
          <a:xfrm>
            <a:off x="7501676" y="2959293"/>
            <a:ext cx="4247450" cy="432000"/>
          </a:xfrm>
          <a:prstGeom prst="rect">
            <a:avLst/>
          </a:prstGeom>
          <a:solidFill>
            <a:schemeClr val="bg1">
              <a:lumMod val="95000"/>
            </a:schemeClr>
          </a:solidFill>
          <a:ln>
            <a:noFill/>
          </a:ln>
        </p:spPr>
        <p:txBody>
          <a:bodyPr spcFirstLastPara="1" wrap="square" lIns="612000" tIns="72000" rIns="72000" bIns="72000" rtlCol="0" anchor="ctr" anchorCtr="0">
            <a:noAutofit/>
          </a:bodyPr>
          <a:lstStyle/>
          <a:p>
            <a:pPr rtl="0">
              <a:lnSpc>
                <a:spcPct val="100000"/>
              </a:lnSpc>
              <a:buSzPct val="100000"/>
            </a:pPr>
            <a:r>
              <a:rPr lang="en-gb" sz="1400" b="1"/>
              <a:t>Example</a:t>
            </a:r>
          </a:p>
        </p:txBody>
      </p:sp>
      <p:sp>
        <p:nvSpPr>
          <p:cNvPr id="46" name="Google Shape;118;p22">
            <a:extLst>
              <a:ext uri="{FF2B5EF4-FFF2-40B4-BE49-F238E27FC236}">
                <a16:creationId xmlns:a16="http://schemas.microsoft.com/office/drawing/2014/main" id="{EA081A07-EA29-704A-BC74-10F4B28DF20A}"/>
              </a:ext>
            </a:extLst>
          </p:cNvPr>
          <p:cNvSpPr txBox="1"/>
          <p:nvPr/>
        </p:nvSpPr>
        <p:spPr>
          <a:xfrm>
            <a:off x="7936196" y="2959293"/>
            <a:ext cx="72000" cy="432000"/>
          </a:xfrm>
          <a:prstGeom prst="rect">
            <a:avLst/>
          </a:prstGeom>
          <a:solidFill>
            <a:srgbClr val="CFD6E8"/>
          </a:solidFill>
          <a:ln>
            <a:noFill/>
          </a:ln>
        </p:spPr>
        <p:txBody>
          <a:bodyPr spcFirstLastPara="1" wrap="square" lIns="72000" tIns="72000" rIns="72000" bIns="72000" rtlCol="0" anchor="ctr" anchorCtr="0">
            <a:noAutofit/>
          </a:bodyPr>
          <a:lstStyle/>
          <a:p>
            <a:pPr rtl="0"/>
            <a:endParaRPr sz="1400" b="1">
              <a:solidFill>
                <a:schemeClr val="lt1"/>
              </a:solidFill>
            </a:endParaRPr>
          </a:p>
        </p:txBody>
      </p:sp>
      <p:sp>
        <p:nvSpPr>
          <p:cNvPr id="47" name="Freeform 17">
            <a:extLst>
              <a:ext uri="{FF2B5EF4-FFF2-40B4-BE49-F238E27FC236}">
                <a16:creationId xmlns:a16="http://schemas.microsoft.com/office/drawing/2014/main" id="{123780FF-9EAA-FA76-199B-018D1231BBED}"/>
              </a:ext>
            </a:extLst>
          </p:cNvPr>
          <p:cNvSpPr/>
          <p:nvPr/>
        </p:nvSpPr>
        <p:spPr>
          <a:xfrm>
            <a:off x="3173089" y="4008071"/>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sp>
        <p:nvSpPr>
          <p:cNvPr id="49" name="Freeform 17">
            <a:extLst>
              <a:ext uri="{FF2B5EF4-FFF2-40B4-BE49-F238E27FC236}">
                <a16:creationId xmlns:a16="http://schemas.microsoft.com/office/drawing/2014/main" id="{8E0D4910-6A61-FD61-EA8E-4E9DFE1CF4B6}"/>
              </a:ext>
            </a:extLst>
          </p:cNvPr>
          <p:cNvSpPr/>
          <p:nvPr/>
        </p:nvSpPr>
        <p:spPr>
          <a:xfrm>
            <a:off x="7573675" y="4008071"/>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sp>
        <p:nvSpPr>
          <p:cNvPr id="51" name="Freeform 45">
            <a:extLst>
              <a:ext uri="{FF2B5EF4-FFF2-40B4-BE49-F238E27FC236}">
                <a16:creationId xmlns:a16="http://schemas.microsoft.com/office/drawing/2014/main" id="{F7310B57-8AA5-16E6-E414-4EC4416CCE75}"/>
              </a:ext>
            </a:extLst>
          </p:cNvPr>
          <p:cNvSpPr>
            <a:spLocks noChangeAspect="1" noEditPoints="1"/>
          </p:cNvSpPr>
          <p:nvPr/>
        </p:nvSpPr>
        <p:spPr bwMode="auto">
          <a:xfrm>
            <a:off x="3174014" y="1891275"/>
            <a:ext cx="288925" cy="288925"/>
          </a:xfrm>
          <a:custGeom>
            <a:avLst/>
            <a:gdLst>
              <a:gd name="T0" fmla="*/ 0 w 704"/>
              <a:gd name="T1" fmla="*/ 0 h 706"/>
              <a:gd name="T2" fmla="*/ 0 w 704"/>
              <a:gd name="T3" fmla="*/ 706 h 706"/>
              <a:gd name="T4" fmla="*/ 704 w 704"/>
              <a:gd name="T5" fmla="*/ 706 h 706"/>
              <a:gd name="T6" fmla="*/ 704 w 704"/>
              <a:gd name="T7" fmla="*/ 0 h 706"/>
              <a:gd name="T8" fmla="*/ 0 w 704"/>
              <a:gd name="T9" fmla="*/ 0 h 706"/>
              <a:gd name="T10" fmla="*/ 675 w 704"/>
              <a:gd name="T11" fmla="*/ 678 h 706"/>
              <a:gd name="T12" fmla="*/ 29 w 704"/>
              <a:gd name="T13" fmla="*/ 678 h 706"/>
              <a:gd name="T14" fmla="*/ 29 w 704"/>
              <a:gd name="T15" fmla="*/ 29 h 706"/>
              <a:gd name="T16" fmla="*/ 675 w 704"/>
              <a:gd name="T17" fmla="*/ 29 h 706"/>
              <a:gd name="T18" fmla="*/ 675 w 704"/>
              <a:gd name="T19" fmla="*/ 678 h 706"/>
              <a:gd name="T20" fmla="*/ 354 w 704"/>
              <a:gd name="T21" fmla="*/ 630 h 706"/>
              <a:gd name="T22" fmla="*/ 667 w 704"/>
              <a:gd name="T23" fmla="*/ 442 h 706"/>
              <a:gd name="T24" fmla="*/ 593 w 704"/>
              <a:gd name="T25" fmla="*/ 397 h 706"/>
              <a:gd name="T26" fmla="*/ 667 w 704"/>
              <a:gd name="T27" fmla="*/ 353 h 706"/>
              <a:gd name="T28" fmla="*/ 593 w 704"/>
              <a:gd name="T29" fmla="*/ 308 h 706"/>
              <a:gd name="T30" fmla="*/ 667 w 704"/>
              <a:gd name="T31" fmla="*/ 262 h 706"/>
              <a:gd name="T32" fmla="*/ 353 w 704"/>
              <a:gd name="T33" fmla="*/ 75 h 706"/>
              <a:gd name="T34" fmla="*/ 40 w 704"/>
              <a:gd name="T35" fmla="*/ 263 h 706"/>
              <a:gd name="T36" fmla="*/ 115 w 704"/>
              <a:gd name="T37" fmla="*/ 308 h 706"/>
              <a:gd name="T38" fmla="*/ 40 w 704"/>
              <a:gd name="T39" fmla="*/ 353 h 706"/>
              <a:gd name="T40" fmla="*/ 115 w 704"/>
              <a:gd name="T41" fmla="*/ 398 h 706"/>
              <a:gd name="T42" fmla="*/ 40 w 704"/>
              <a:gd name="T43" fmla="*/ 442 h 706"/>
              <a:gd name="T44" fmla="*/ 354 w 704"/>
              <a:gd name="T45" fmla="*/ 630 h 706"/>
              <a:gd name="T46" fmla="*/ 354 w 704"/>
              <a:gd name="T47" fmla="*/ 109 h 706"/>
              <a:gd name="T48" fmla="*/ 611 w 704"/>
              <a:gd name="T49" fmla="*/ 262 h 706"/>
              <a:gd name="T50" fmla="*/ 353 w 704"/>
              <a:gd name="T51" fmla="*/ 417 h 706"/>
              <a:gd name="T52" fmla="*/ 97 w 704"/>
              <a:gd name="T53" fmla="*/ 263 h 706"/>
              <a:gd name="T54" fmla="*/ 354 w 704"/>
              <a:gd name="T55" fmla="*/ 109 h 706"/>
              <a:gd name="T56" fmla="*/ 143 w 704"/>
              <a:gd name="T57" fmla="*/ 325 h 706"/>
              <a:gd name="T58" fmla="*/ 354 w 704"/>
              <a:gd name="T59" fmla="*/ 451 h 706"/>
              <a:gd name="T60" fmla="*/ 565 w 704"/>
              <a:gd name="T61" fmla="*/ 325 h 706"/>
              <a:gd name="T62" fmla="*/ 611 w 704"/>
              <a:gd name="T63" fmla="*/ 353 h 706"/>
              <a:gd name="T64" fmla="*/ 353 w 704"/>
              <a:gd name="T65" fmla="*/ 507 h 706"/>
              <a:gd name="T66" fmla="*/ 97 w 704"/>
              <a:gd name="T67" fmla="*/ 353 h 706"/>
              <a:gd name="T68" fmla="*/ 143 w 704"/>
              <a:gd name="T69" fmla="*/ 325 h 706"/>
              <a:gd name="T70" fmla="*/ 354 w 704"/>
              <a:gd name="T71" fmla="*/ 540 h 706"/>
              <a:gd name="T72" fmla="*/ 565 w 704"/>
              <a:gd name="T73" fmla="*/ 414 h 706"/>
              <a:gd name="T74" fmla="*/ 611 w 704"/>
              <a:gd name="T75" fmla="*/ 442 h 706"/>
              <a:gd name="T76" fmla="*/ 353 w 704"/>
              <a:gd name="T77" fmla="*/ 597 h 706"/>
              <a:gd name="T78" fmla="*/ 97 w 704"/>
              <a:gd name="T79" fmla="*/ 442 h 706"/>
              <a:gd name="T80" fmla="*/ 143 w 704"/>
              <a:gd name="T81" fmla="*/ 414 h 706"/>
              <a:gd name="T82" fmla="*/ 354 w 704"/>
              <a:gd name="T83" fmla="*/ 540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04" h="706">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rgbClr val="525A72"/>
          </a:solidFill>
          <a:ln>
            <a:noFill/>
          </a:ln>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ja-JP" altLang="en-US" sz="700" b="1">
              <a:solidFill>
                <a:schemeClr val="accent1"/>
              </a:solidFill>
            </a:endParaRPr>
          </a:p>
        </p:txBody>
      </p:sp>
      <p:grpSp>
        <p:nvGrpSpPr>
          <p:cNvPr id="53" name="Graphic 47">
            <a:extLst>
              <a:ext uri="{FF2B5EF4-FFF2-40B4-BE49-F238E27FC236}">
                <a16:creationId xmlns:a16="http://schemas.microsoft.com/office/drawing/2014/main" id="{DFDE801C-E998-848E-FCAB-27633EF1B5A4}"/>
              </a:ext>
            </a:extLst>
          </p:cNvPr>
          <p:cNvGrpSpPr/>
          <p:nvPr/>
        </p:nvGrpSpPr>
        <p:grpSpPr>
          <a:xfrm>
            <a:off x="3174014" y="2468509"/>
            <a:ext cx="288925" cy="287338"/>
            <a:chOff x="5489444" y="1867103"/>
            <a:chExt cx="457200" cy="457200"/>
          </a:xfrm>
          <a:solidFill>
            <a:srgbClr val="525A72"/>
          </a:solidFill>
        </p:grpSpPr>
        <p:sp>
          <p:nvSpPr>
            <p:cNvPr id="55" name="Freeform 158">
              <a:extLst>
                <a:ext uri="{FF2B5EF4-FFF2-40B4-BE49-F238E27FC236}">
                  <a16:creationId xmlns:a16="http://schemas.microsoft.com/office/drawing/2014/main" id="{C6411AE2-49D8-134C-F04E-417B18A1A790}"/>
                </a:ext>
              </a:extLst>
            </p:cNvPr>
            <p:cNvSpPr/>
            <p:nvPr/>
          </p:nvSpPr>
          <p:spPr>
            <a:xfrm>
              <a:off x="5489444" y="1867103"/>
              <a:ext cx="457200" cy="457200"/>
            </a:xfrm>
            <a:custGeom>
              <a:avLst/>
              <a:gdLst>
                <a:gd name="connsiteX0" fmla="*/ 0 w 457200"/>
                <a:gd name="connsiteY0" fmla="*/ 0 h 457200"/>
                <a:gd name="connsiteX1" fmla="*/ 0 w 457200"/>
                <a:gd name="connsiteY1" fmla="*/ 456978 h 457200"/>
                <a:gd name="connsiteX2" fmla="*/ 96584 w 457200"/>
                <a:gd name="connsiteY2" fmla="*/ 456978 h 457200"/>
                <a:gd name="connsiteX3" fmla="*/ 96584 w 457200"/>
                <a:gd name="connsiteY3" fmla="*/ 457200 h 457200"/>
                <a:gd name="connsiteX4" fmla="*/ 210090 w 457200"/>
                <a:gd name="connsiteY4" fmla="*/ 457200 h 457200"/>
                <a:gd name="connsiteX5" fmla="*/ 210090 w 457200"/>
                <a:gd name="connsiteY5" fmla="*/ 456978 h 457200"/>
                <a:gd name="connsiteX6" fmla="*/ 457200 w 457200"/>
                <a:gd name="connsiteY6" fmla="*/ 456978 h 457200"/>
                <a:gd name="connsiteX7" fmla="*/ 457200 w 457200"/>
                <a:gd name="connsiteY7" fmla="*/ 0 h 457200"/>
                <a:gd name="connsiteX8" fmla="*/ 437706 w 457200"/>
                <a:gd name="connsiteY8" fmla="*/ 437483 h 457200"/>
                <a:gd name="connsiteX9" fmla="*/ 19495 w 457200"/>
                <a:gd name="connsiteY9" fmla="*/ 437483 h 457200"/>
                <a:gd name="connsiteX10" fmla="*/ 19495 w 457200"/>
                <a:gd name="connsiteY10" fmla="*/ 19495 h 457200"/>
                <a:gd name="connsiteX11" fmla="*/ 437706 w 457200"/>
                <a:gd name="connsiteY11" fmla="*/ 19495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7200" h="457200">
                  <a:moveTo>
                    <a:pt x="0" y="0"/>
                  </a:moveTo>
                  <a:lnTo>
                    <a:pt x="0" y="456978"/>
                  </a:lnTo>
                  <a:lnTo>
                    <a:pt x="96584" y="456978"/>
                  </a:lnTo>
                  <a:lnTo>
                    <a:pt x="96584" y="457200"/>
                  </a:lnTo>
                  <a:lnTo>
                    <a:pt x="210090" y="457200"/>
                  </a:lnTo>
                  <a:lnTo>
                    <a:pt x="210090" y="456978"/>
                  </a:lnTo>
                  <a:lnTo>
                    <a:pt x="457200" y="456978"/>
                  </a:lnTo>
                  <a:lnTo>
                    <a:pt x="457200" y="0"/>
                  </a:lnTo>
                  <a:close/>
                  <a:moveTo>
                    <a:pt x="437706" y="437483"/>
                  </a:moveTo>
                  <a:lnTo>
                    <a:pt x="19495" y="437483"/>
                  </a:lnTo>
                  <a:lnTo>
                    <a:pt x="19495" y="19495"/>
                  </a:lnTo>
                  <a:lnTo>
                    <a:pt x="437706" y="19495"/>
                  </a:ln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sz="700" b="1">
                <a:solidFill>
                  <a:schemeClr val="accent1"/>
                </a:solidFill>
              </a:endParaRPr>
            </a:p>
          </p:txBody>
        </p:sp>
        <p:sp>
          <p:nvSpPr>
            <p:cNvPr id="56" name="Freeform 163">
              <a:extLst>
                <a:ext uri="{FF2B5EF4-FFF2-40B4-BE49-F238E27FC236}">
                  <a16:creationId xmlns:a16="http://schemas.microsoft.com/office/drawing/2014/main" id="{8CCD0100-22A9-CAB1-C316-994B16AB5E3C}"/>
                </a:ext>
              </a:extLst>
            </p:cNvPr>
            <p:cNvSpPr/>
            <p:nvPr/>
          </p:nvSpPr>
          <p:spPr>
            <a:xfrm>
              <a:off x="5508938" y="1886597"/>
              <a:ext cx="400018" cy="417988"/>
            </a:xfrm>
            <a:custGeom>
              <a:avLst/>
              <a:gdLst>
                <a:gd name="connsiteX0" fmla="*/ 0 w 400018"/>
                <a:gd name="connsiteY0" fmla="*/ 0 h 417988"/>
                <a:gd name="connsiteX1" fmla="*/ 0 w 400018"/>
                <a:gd name="connsiteY1" fmla="*/ 0 h 417988"/>
                <a:gd name="connsiteX2" fmla="*/ 0 w 400018"/>
                <a:gd name="connsiteY2" fmla="*/ 417989 h 417988"/>
                <a:gd name="connsiteX3" fmla="*/ 201962 w 400018"/>
                <a:gd name="connsiteY3" fmla="*/ 417989 h 417988"/>
                <a:gd name="connsiteX4" fmla="*/ 240856 w 400018"/>
                <a:gd name="connsiteY4" fmla="*/ 350806 h 417988"/>
                <a:gd name="connsiteX5" fmla="*/ 343313 w 400018"/>
                <a:gd name="connsiteY5" fmla="*/ 350806 h 417988"/>
                <a:gd name="connsiteX6" fmla="*/ 400018 w 400018"/>
                <a:gd name="connsiteY6" fmla="*/ 252667 h 417988"/>
                <a:gd name="connsiteX7" fmla="*/ 349758 w 400018"/>
                <a:gd name="connsiteY7" fmla="*/ 165735 h 417988"/>
                <a:gd name="connsiteX8" fmla="*/ 399955 w 400018"/>
                <a:gd name="connsiteY8" fmla="*/ 78931 h 417988"/>
                <a:gd name="connsiteX9" fmla="*/ 354394 w 400018"/>
                <a:gd name="connsiteY9" fmla="*/ 0 h 417988"/>
                <a:gd name="connsiteX10" fmla="*/ 218631 w 400018"/>
                <a:gd name="connsiteY10" fmla="*/ 0 h 417988"/>
                <a:gd name="connsiteX11" fmla="*/ 179673 w 400018"/>
                <a:gd name="connsiteY11" fmla="*/ 67596 h 417988"/>
                <a:gd name="connsiteX12" fmla="*/ 77184 w 400018"/>
                <a:gd name="connsiteY12" fmla="*/ 67596 h 417988"/>
                <a:gd name="connsiteX13" fmla="*/ 20511 w 400018"/>
                <a:gd name="connsiteY13" fmla="*/ 165735 h 417988"/>
                <a:gd name="connsiteX14" fmla="*/ 70707 w 400018"/>
                <a:gd name="connsiteY14" fmla="*/ 252667 h 417988"/>
                <a:gd name="connsiteX15" fmla="*/ 20511 w 400018"/>
                <a:gd name="connsiteY15" fmla="*/ 339566 h 417988"/>
                <a:gd name="connsiteX16" fmla="*/ 65818 w 400018"/>
                <a:gd name="connsiteY16" fmla="*/ 417989 h 417988"/>
                <a:gd name="connsiteX17" fmla="*/ 0 w 400018"/>
                <a:gd name="connsiteY17" fmla="*/ 417989 h 417988"/>
                <a:gd name="connsiteX18" fmla="*/ 332327 w 400018"/>
                <a:gd name="connsiteY18" fmla="*/ 327247 h 417988"/>
                <a:gd name="connsiteX19" fmla="*/ 330994 w 400018"/>
                <a:gd name="connsiteY19" fmla="*/ 329565 h 417988"/>
                <a:gd name="connsiteX20" fmla="*/ 242094 w 400018"/>
                <a:gd name="connsiteY20" fmla="*/ 329565 h 417988"/>
                <a:gd name="connsiteX21" fmla="*/ 241554 w 400018"/>
                <a:gd name="connsiteY21" fmla="*/ 328644 h 417988"/>
                <a:gd name="connsiteX22" fmla="*/ 241554 w 400018"/>
                <a:gd name="connsiteY22" fmla="*/ 292703 h 417988"/>
                <a:gd name="connsiteX23" fmla="*/ 332296 w 400018"/>
                <a:gd name="connsiteY23" fmla="*/ 292703 h 417988"/>
                <a:gd name="connsiteX24" fmla="*/ 375444 w 400018"/>
                <a:gd name="connsiteY24" fmla="*/ 252667 h 417988"/>
                <a:gd name="connsiteX25" fmla="*/ 352330 w 400018"/>
                <a:gd name="connsiteY25" fmla="*/ 292608 h 417988"/>
                <a:gd name="connsiteX26" fmla="*/ 352330 w 400018"/>
                <a:gd name="connsiteY26" fmla="*/ 272606 h 417988"/>
                <a:gd name="connsiteX27" fmla="*/ 221583 w 400018"/>
                <a:gd name="connsiteY27" fmla="*/ 272606 h 417988"/>
                <a:gd name="connsiteX28" fmla="*/ 221583 w 400018"/>
                <a:gd name="connsiteY28" fmla="*/ 293910 h 417988"/>
                <a:gd name="connsiteX29" fmla="*/ 197707 w 400018"/>
                <a:gd name="connsiteY29" fmla="*/ 252635 h 417988"/>
                <a:gd name="connsiteX30" fmla="*/ 241427 w 400018"/>
                <a:gd name="connsiteY30" fmla="*/ 176975 h 417988"/>
                <a:gd name="connsiteX31" fmla="*/ 331724 w 400018"/>
                <a:gd name="connsiteY31" fmla="*/ 176975 h 417988"/>
                <a:gd name="connsiteX32" fmla="*/ 242094 w 400018"/>
                <a:gd name="connsiteY32" fmla="*/ 1841 h 417988"/>
                <a:gd name="connsiteX33" fmla="*/ 330994 w 400018"/>
                <a:gd name="connsiteY33" fmla="*/ 1841 h 417988"/>
                <a:gd name="connsiteX34" fmla="*/ 375444 w 400018"/>
                <a:gd name="connsiteY34" fmla="*/ 78772 h 417988"/>
                <a:gd name="connsiteX35" fmla="*/ 331724 w 400018"/>
                <a:gd name="connsiteY35" fmla="*/ 154496 h 417988"/>
                <a:gd name="connsiteX36" fmla="*/ 241427 w 400018"/>
                <a:gd name="connsiteY36" fmla="*/ 154496 h 417988"/>
                <a:gd name="connsiteX37" fmla="*/ 197707 w 400018"/>
                <a:gd name="connsiteY37" fmla="*/ 78931 h 417988"/>
                <a:gd name="connsiteX38" fmla="*/ 68390 w 400018"/>
                <a:gd name="connsiteY38" fmla="*/ 181801 h 417988"/>
                <a:gd name="connsiteX39" fmla="*/ 68390 w 400018"/>
                <a:gd name="connsiteY39" fmla="*/ 206185 h 417988"/>
                <a:gd name="connsiteX40" fmla="*/ 45022 w 400018"/>
                <a:gd name="connsiteY40" fmla="*/ 165735 h 417988"/>
                <a:gd name="connsiteX41" fmla="*/ 89472 w 400018"/>
                <a:gd name="connsiteY41" fmla="*/ 88805 h 417988"/>
                <a:gd name="connsiteX42" fmla="*/ 178372 w 400018"/>
                <a:gd name="connsiteY42" fmla="*/ 88805 h 417988"/>
                <a:gd name="connsiteX43" fmla="*/ 222822 w 400018"/>
                <a:gd name="connsiteY43" fmla="*/ 165735 h 417988"/>
                <a:gd name="connsiteX44" fmla="*/ 199136 w 400018"/>
                <a:gd name="connsiteY44" fmla="*/ 206597 h 417988"/>
                <a:gd name="connsiteX45" fmla="*/ 199136 w 400018"/>
                <a:gd name="connsiteY45" fmla="*/ 181801 h 417988"/>
                <a:gd name="connsiteX46" fmla="*/ 179134 w 400018"/>
                <a:gd name="connsiteY46" fmla="*/ 201803 h 417988"/>
                <a:gd name="connsiteX47" fmla="*/ 179134 w 400018"/>
                <a:gd name="connsiteY47" fmla="*/ 241237 h 417988"/>
                <a:gd name="connsiteX48" fmla="*/ 179134 w 400018"/>
                <a:gd name="connsiteY48" fmla="*/ 241427 h 417988"/>
                <a:gd name="connsiteX49" fmla="*/ 88741 w 400018"/>
                <a:gd name="connsiteY49" fmla="*/ 241427 h 417988"/>
                <a:gd name="connsiteX50" fmla="*/ 88456 w 400018"/>
                <a:gd name="connsiteY50" fmla="*/ 240856 h 417988"/>
                <a:gd name="connsiteX51" fmla="*/ 88456 w 400018"/>
                <a:gd name="connsiteY51" fmla="*/ 201803 h 417988"/>
                <a:gd name="connsiteX52" fmla="*/ 89472 w 400018"/>
                <a:gd name="connsiteY52" fmla="*/ 416497 h 417988"/>
                <a:gd name="connsiteX53" fmla="*/ 45022 w 400018"/>
                <a:gd name="connsiteY53" fmla="*/ 339566 h 417988"/>
                <a:gd name="connsiteX54" fmla="*/ 88741 w 400018"/>
                <a:gd name="connsiteY54" fmla="*/ 263874 h 417988"/>
                <a:gd name="connsiteX55" fmla="*/ 179038 w 400018"/>
                <a:gd name="connsiteY55" fmla="*/ 263874 h 417988"/>
                <a:gd name="connsiteX56" fmla="*/ 222758 w 400018"/>
                <a:gd name="connsiteY56" fmla="*/ 339566 h 417988"/>
                <a:gd name="connsiteX57" fmla="*/ 178308 w 400018"/>
                <a:gd name="connsiteY57" fmla="*/ 416497 h 417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400018" h="417988">
                  <a:moveTo>
                    <a:pt x="0" y="0"/>
                  </a:moveTo>
                  <a:lnTo>
                    <a:pt x="0" y="0"/>
                  </a:lnTo>
                  <a:lnTo>
                    <a:pt x="0" y="417989"/>
                  </a:lnTo>
                  <a:lnTo>
                    <a:pt x="201962" y="417989"/>
                  </a:lnTo>
                  <a:lnTo>
                    <a:pt x="240856" y="350806"/>
                  </a:lnTo>
                  <a:lnTo>
                    <a:pt x="343313" y="350806"/>
                  </a:lnTo>
                  <a:lnTo>
                    <a:pt x="400018" y="252667"/>
                  </a:lnTo>
                  <a:lnTo>
                    <a:pt x="349758" y="165735"/>
                  </a:lnTo>
                  <a:lnTo>
                    <a:pt x="399955" y="78931"/>
                  </a:lnTo>
                  <a:lnTo>
                    <a:pt x="354394" y="0"/>
                  </a:lnTo>
                  <a:lnTo>
                    <a:pt x="218631" y="0"/>
                  </a:lnTo>
                  <a:lnTo>
                    <a:pt x="179673" y="67596"/>
                  </a:lnTo>
                  <a:lnTo>
                    <a:pt x="77184" y="67596"/>
                  </a:lnTo>
                  <a:lnTo>
                    <a:pt x="20511" y="165735"/>
                  </a:lnTo>
                  <a:lnTo>
                    <a:pt x="70707" y="252667"/>
                  </a:lnTo>
                  <a:lnTo>
                    <a:pt x="20511" y="339566"/>
                  </a:lnTo>
                  <a:lnTo>
                    <a:pt x="65818" y="417989"/>
                  </a:lnTo>
                  <a:lnTo>
                    <a:pt x="0" y="417989"/>
                  </a:lnTo>
                  <a:moveTo>
                    <a:pt x="332327" y="327247"/>
                  </a:moveTo>
                  <a:lnTo>
                    <a:pt x="330994" y="329565"/>
                  </a:lnTo>
                  <a:lnTo>
                    <a:pt x="242094" y="329565"/>
                  </a:lnTo>
                  <a:lnTo>
                    <a:pt x="241554" y="328644"/>
                  </a:lnTo>
                  <a:lnTo>
                    <a:pt x="241554" y="292703"/>
                  </a:lnTo>
                  <a:lnTo>
                    <a:pt x="332296" y="292703"/>
                  </a:lnTo>
                  <a:close/>
                  <a:moveTo>
                    <a:pt x="375444" y="252667"/>
                  </a:moveTo>
                  <a:lnTo>
                    <a:pt x="352330" y="292608"/>
                  </a:lnTo>
                  <a:lnTo>
                    <a:pt x="352330" y="272606"/>
                  </a:lnTo>
                  <a:lnTo>
                    <a:pt x="221583" y="272606"/>
                  </a:lnTo>
                  <a:lnTo>
                    <a:pt x="221583" y="293910"/>
                  </a:lnTo>
                  <a:lnTo>
                    <a:pt x="197707" y="252635"/>
                  </a:lnTo>
                  <a:lnTo>
                    <a:pt x="241427" y="176975"/>
                  </a:lnTo>
                  <a:lnTo>
                    <a:pt x="331724" y="176975"/>
                  </a:lnTo>
                  <a:close/>
                  <a:moveTo>
                    <a:pt x="242094" y="1841"/>
                  </a:moveTo>
                  <a:lnTo>
                    <a:pt x="330994" y="1841"/>
                  </a:lnTo>
                  <a:lnTo>
                    <a:pt x="375444" y="78772"/>
                  </a:lnTo>
                  <a:lnTo>
                    <a:pt x="331724" y="154496"/>
                  </a:lnTo>
                  <a:lnTo>
                    <a:pt x="241427" y="154496"/>
                  </a:lnTo>
                  <a:lnTo>
                    <a:pt x="197707" y="78931"/>
                  </a:lnTo>
                  <a:close/>
                  <a:moveTo>
                    <a:pt x="68390" y="181801"/>
                  </a:moveTo>
                  <a:lnTo>
                    <a:pt x="68390" y="206185"/>
                  </a:lnTo>
                  <a:lnTo>
                    <a:pt x="45022" y="165735"/>
                  </a:lnTo>
                  <a:lnTo>
                    <a:pt x="89472" y="88805"/>
                  </a:lnTo>
                  <a:lnTo>
                    <a:pt x="178372" y="88805"/>
                  </a:lnTo>
                  <a:lnTo>
                    <a:pt x="222822" y="165735"/>
                  </a:lnTo>
                  <a:lnTo>
                    <a:pt x="199136" y="206597"/>
                  </a:lnTo>
                  <a:lnTo>
                    <a:pt x="199136" y="181801"/>
                  </a:lnTo>
                  <a:close/>
                  <a:moveTo>
                    <a:pt x="179134" y="201803"/>
                  </a:moveTo>
                  <a:lnTo>
                    <a:pt x="179134" y="241237"/>
                  </a:lnTo>
                  <a:lnTo>
                    <a:pt x="179134" y="241427"/>
                  </a:lnTo>
                  <a:lnTo>
                    <a:pt x="88741" y="241427"/>
                  </a:lnTo>
                  <a:lnTo>
                    <a:pt x="88456" y="240856"/>
                  </a:lnTo>
                  <a:lnTo>
                    <a:pt x="88456" y="201803"/>
                  </a:lnTo>
                  <a:close/>
                  <a:moveTo>
                    <a:pt x="89472" y="416497"/>
                  </a:moveTo>
                  <a:lnTo>
                    <a:pt x="45022" y="339566"/>
                  </a:lnTo>
                  <a:lnTo>
                    <a:pt x="88741" y="263874"/>
                  </a:lnTo>
                  <a:lnTo>
                    <a:pt x="179038" y="263874"/>
                  </a:lnTo>
                  <a:lnTo>
                    <a:pt x="222758" y="339566"/>
                  </a:lnTo>
                  <a:lnTo>
                    <a:pt x="178308" y="416497"/>
                  </a:ln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sz="700" b="1">
                <a:solidFill>
                  <a:schemeClr val="accent1"/>
                </a:solidFill>
              </a:endParaRPr>
            </a:p>
          </p:txBody>
        </p:sp>
        <p:sp>
          <p:nvSpPr>
            <p:cNvPr id="57" name="Freeform 164">
              <a:extLst>
                <a:ext uri="{FF2B5EF4-FFF2-40B4-BE49-F238E27FC236}">
                  <a16:creationId xmlns:a16="http://schemas.microsoft.com/office/drawing/2014/main" id="{DA70301B-DE5E-8263-EBFA-77D6EAAC674E}"/>
                </a:ext>
              </a:extLst>
            </p:cNvPr>
            <p:cNvSpPr/>
            <p:nvPr/>
          </p:nvSpPr>
          <p:spPr>
            <a:xfrm>
              <a:off x="5607268" y="1991658"/>
              <a:ext cx="71183" cy="71183"/>
            </a:xfrm>
            <a:custGeom>
              <a:avLst/>
              <a:gdLst>
                <a:gd name="connsiteX0" fmla="*/ 35592 w 71183"/>
                <a:gd name="connsiteY0" fmla="*/ 0 h 71183"/>
                <a:gd name="connsiteX1" fmla="*/ 0 w 71183"/>
                <a:gd name="connsiteY1" fmla="*/ 35592 h 71183"/>
                <a:gd name="connsiteX2" fmla="*/ 35592 w 71183"/>
                <a:gd name="connsiteY2" fmla="*/ 71184 h 71183"/>
                <a:gd name="connsiteX3" fmla="*/ 71183 w 71183"/>
                <a:gd name="connsiteY3" fmla="*/ 35592 h 71183"/>
                <a:gd name="connsiteX4" fmla="*/ 35592 w 71183"/>
                <a:gd name="connsiteY4" fmla="*/ 0 h 71183"/>
                <a:gd name="connsiteX5" fmla="*/ 35592 w 71183"/>
                <a:gd name="connsiteY5" fmla="*/ 51181 h 71183"/>
                <a:gd name="connsiteX6" fmla="*/ 20002 w 71183"/>
                <a:gd name="connsiteY6" fmla="*/ 35592 h 71183"/>
                <a:gd name="connsiteX7" fmla="*/ 35592 w 71183"/>
                <a:gd name="connsiteY7" fmla="*/ 20002 h 71183"/>
                <a:gd name="connsiteX8" fmla="*/ 51181 w 71183"/>
                <a:gd name="connsiteY8" fmla="*/ 35592 h 71183"/>
                <a:gd name="connsiteX9" fmla="*/ 35592 w 71183"/>
                <a:gd name="connsiteY9" fmla="*/ 51181 h 71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183" h="71183">
                  <a:moveTo>
                    <a:pt x="35592" y="0"/>
                  </a:moveTo>
                  <a:cubicBezTo>
                    <a:pt x="15935" y="0"/>
                    <a:pt x="0" y="15935"/>
                    <a:pt x="0" y="35592"/>
                  </a:cubicBezTo>
                  <a:cubicBezTo>
                    <a:pt x="0" y="55248"/>
                    <a:pt x="15935" y="71184"/>
                    <a:pt x="35592" y="71184"/>
                  </a:cubicBezTo>
                  <a:cubicBezTo>
                    <a:pt x="55248" y="71184"/>
                    <a:pt x="71183" y="55248"/>
                    <a:pt x="71183" y="35592"/>
                  </a:cubicBezTo>
                  <a:cubicBezTo>
                    <a:pt x="71149" y="15950"/>
                    <a:pt x="55234" y="35"/>
                    <a:pt x="35592" y="0"/>
                  </a:cubicBezTo>
                  <a:close/>
                  <a:moveTo>
                    <a:pt x="35592" y="51181"/>
                  </a:moveTo>
                  <a:cubicBezTo>
                    <a:pt x="26982" y="51181"/>
                    <a:pt x="20002" y="44201"/>
                    <a:pt x="20002" y="35592"/>
                  </a:cubicBezTo>
                  <a:cubicBezTo>
                    <a:pt x="20002" y="26982"/>
                    <a:pt x="26982" y="20002"/>
                    <a:pt x="35592" y="20002"/>
                  </a:cubicBezTo>
                  <a:cubicBezTo>
                    <a:pt x="44201" y="20002"/>
                    <a:pt x="51181" y="26982"/>
                    <a:pt x="51181" y="35592"/>
                  </a:cubicBezTo>
                  <a:cubicBezTo>
                    <a:pt x="51164" y="44194"/>
                    <a:pt x="44194" y="51164"/>
                    <a:pt x="35592" y="51181"/>
                  </a:cubicBez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sz="700" b="1">
                <a:solidFill>
                  <a:schemeClr val="accent1"/>
                </a:solidFill>
              </a:endParaRPr>
            </a:p>
          </p:txBody>
        </p:sp>
        <p:sp>
          <p:nvSpPr>
            <p:cNvPr id="58" name="Freeform 166">
              <a:extLst>
                <a:ext uri="{FF2B5EF4-FFF2-40B4-BE49-F238E27FC236}">
                  <a16:creationId xmlns:a16="http://schemas.microsoft.com/office/drawing/2014/main" id="{B5261FAB-6916-D0A5-358B-555DCE693206}"/>
                </a:ext>
              </a:extLst>
            </p:cNvPr>
            <p:cNvSpPr/>
            <p:nvPr/>
          </p:nvSpPr>
          <p:spPr>
            <a:xfrm>
              <a:off x="5760462" y="2082590"/>
              <a:ext cx="71183" cy="71183"/>
            </a:xfrm>
            <a:custGeom>
              <a:avLst/>
              <a:gdLst>
                <a:gd name="connsiteX0" fmla="*/ 35592 w 71183"/>
                <a:gd name="connsiteY0" fmla="*/ 0 h 71183"/>
                <a:gd name="connsiteX1" fmla="*/ 0 w 71183"/>
                <a:gd name="connsiteY1" fmla="*/ 35592 h 71183"/>
                <a:gd name="connsiteX2" fmla="*/ 35592 w 71183"/>
                <a:gd name="connsiteY2" fmla="*/ 71183 h 71183"/>
                <a:gd name="connsiteX3" fmla="*/ 71183 w 71183"/>
                <a:gd name="connsiteY3" fmla="*/ 35592 h 71183"/>
                <a:gd name="connsiteX4" fmla="*/ 35592 w 71183"/>
                <a:gd name="connsiteY4" fmla="*/ 0 h 71183"/>
                <a:gd name="connsiteX5" fmla="*/ 35592 w 71183"/>
                <a:gd name="connsiteY5" fmla="*/ 51181 h 71183"/>
                <a:gd name="connsiteX6" fmla="*/ 20003 w 71183"/>
                <a:gd name="connsiteY6" fmla="*/ 35592 h 71183"/>
                <a:gd name="connsiteX7" fmla="*/ 35592 w 71183"/>
                <a:gd name="connsiteY7" fmla="*/ 20002 h 71183"/>
                <a:gd name="connsiteX8" fmla="*/ 51181 w 71183"/>
                <a:gd name="connsiteY8" fmla="*/ 35592 h 71183"/>
                <a:gd name="connsiteX9" fmla="*/ 35592 w 71183"/>
                <a:gd name="connsiteY9" fmla="*/ 51213 h 71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183" h="71183">
                  <a:moveTo>
                    <a:pt x="35592" y="0"/>
                  </a:moveTo>
                  <a:cubicBezTo>
                    <a:pt x="15935" y="0"/>
                    <a:pt x="0" y="15935"/>
                    <a:pt x="0" y="35592"/>
                  </a:cubicBezTo>
                  <a:cubicBezTo>
                    <a:pt x="0" y="55248"/>
                    <a:pt x="15935" y="71183"/>
                    <a:pt x="35592" y="71183"/>
                  </a:cubicBezTo>
                  <a:cubicBezTo>
                    <a:pt x="55248" y="71183"/>
                    <a:pt x="71183" y="55248"/>
                    <a:pt x="71183" y="35592"/>
                  </a:cubicBezTo>
                  <a:cubicBezTo>
                    <a:pt x="71149" y="15950"/>
                    <a:pt x="55235" y="35"/>
                    <a:pt x="35592" y="0"/>
                  </a:cubicBezTo>
                  <a:close/>
                  <a:moveTo>
                    <a:pt x="35592" y="51181"/>
                  </a:moveTo>
                  <a:cubicBezTo>
                    <a:pt x="26982" y="51181"/>
                    <a:pt x="20003" y="44201"/>
                    <a:pt x="20003" y="35592"/>
                  </a:cubicBezTo>
                  <a:cubicBezTo>
                    <a:pt x="20003" y="26982"/>
                    <a:pt x="26982" y="20002"/>
                    <a:pt x="35592" y="20002"/>
                  </a:cubicBezTo>
                  <a:cubicBezTo>
                    <a:pt x="44201" y="20002"/>
                    <a:pt x="51181" y="26982"/>
                    <a:pt x="51181" y="35592"/>
                  </a:cubicBezTo>
                  <a:cubicBezTo>
                    <a:pt x="51181" y="44206"/>
                    <a:pt x="44206" y="51195"/>
                    <a:pt x="35592" y="51213"/>
                  </a:cubicBez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sz="700" b="1">
                <a:solidFill>
                  <a:schemeClr val="accent1"/>
                </a:solidFill>
              </a:endParaRPr>
            </a:p>
          </p:txBody>
        </p:sp>
      </p:grpSp>
      <p:sp>
        <p:nvSpPr>
          <p:cNvPr id="59" name="Freeform 73">
            <a:extLst>
              <a:ext uri="{FF2B5EF4-FFF2-40B4-BE49-F238E27FC236}">
                <a16:creationId xmlns:a16="http://schemas.microsoft.com/office/drawing/2014/main" id="{AEB52EC4-4A71-9DA9-C6B1-D70BAB0ABA4C}"/>
              </a:ext>
            </a:extLst>
          </p:cNvPr>
          <p:cNvSpPr>
            <a:spLocks noChangeAspect="1" noEditPoints="1"/>
          </p:cNvSpPr>
          <p:nvPr/>
        </p:nvSpPr>
        <p:spPr bwMode="auto">
          <a:xfrm>
            <a:off x="3174014" y="3031293"/>
            <a:ext cx="288925" cy="288925"/>
          </a:xfrm>
          <a:custGeom>
            <a:avLst/>
            <a:gdLst>
              <a:gd name="T0" fmla="*/ 255 w 704"/>
              <a:gd name="T1" fmla="*/ 304 h 706"/>
              <a:gd name="T2" fmla="*/ 131 w 704"/>
              <a:gd name="T3" fmla="*/ 304 h 706"/>
              <a:gd name="T4" fmla="*/ 131 w 704"/>
              <a:gd name="T5" fmla="*/ 274 h 706"/>
              <a:gd name="T6" fmla="*/ 255 w 704"/>
              <a:gd name="T7" fmla="*/ 274 h 706"/>
              <a:gd name="T8" fmla="*/ 255 w 704"/>
              <a:gd name="T9" fmla="*/ 304 h 706"/>
              <a:gd name="T10" fmla="*/ 255 w 704"/>
              <a:gd name="T11" fmla="*/ 401 h 706"/>
              <a:gd name="T12" fmla="*/ 131 w 704"/>
              <a:gd name="T13" fmla="*/ 401 h 706"/>
              <a:gd name="T14" fmla="*/ 131 w 704"/>
              <a:gd name="T15" fmla="*/ 431 h 706"/>
              <a:gd name="T16" fmla="*/ 255 w 704"/>
              <a:gd name="T17" fmla="*/ 431 h 706"/>
              <a:gd name="T18" fmla="*/ 255 w 704"/>
              <a:gd name="T19" fmla="*/ 401 h 706"/>
              <a:gd name="T20" fmla="*/ 131 w 704"/>
              <a:gd name="T21" fmla="*/ 559 h 706"/>
              <a:gd name="T22" fmla="*/ 255 w 704"/>
              <a:gd name="T23" fmla="*/ 559 h 706"/>
              <a:gd name="T24" fmla="*/ 255 w 704"/>
              <a:gd name="T25" fmla="*/ 528 h 706"/>
              <a:gd name="T26" fmla="*/ 131 w 704"/>
              <a:gd name="T27" fmla="*/ 528 h 706"/>
              <a:gd name="T28" fmla="*/ 131 w 704"/>
              <a:gd name="T29" fmla="*/ 559 h 706"/>
              <a:gd name="T30" fmla="*/ 430 w 704"/>
              <a:gd name="T31" fmla="*/ 431 h 706"/>
              <a:gd name="T32" fmla="*/ 591 w 704"/>
              <a:gd name="T33" fmla="*/ 431 h 706"/>
              <a:gd name="T34" fmla="*/ 591 w 704"/>
              <a:gd name="T35" fmla="*/ 401 h 706"/>
              <a:gd name="T36" fmla="*/ 430 w 704"/>
              <a:gd name="T37" fmla="*/ 401 h 706"/>
              <a:gd name="T38" fmla="*/ 430 w 704"/>
              <a:gd name="T39" fmla="*/ 431 h 706"/>
              <a:gd name="T40" fmla="*/ 430 w 704"/>
              <a:gd name="T41" fmla="*/ 559 h 706"/>
              <a:gd name="T42" fmla="*/ 591 w 704"/>
              <a:gd name="T43" fmla="*/ 559 h 706"/>
              <a:gd name="T44" fmla="*/ 591 w 704"/>
              <a:gd name="T45" fmla="*/ 528 h 706"/>
              <a:gd name="T46" fmla="*/ 430 w 704"/>
              <a:gd name="T47" fmla="*/ 528 h 706"/>
              <a:gd name="T48" fmla="*/ 430 w 704"/>
              <a:gd name="T49" fmla="*/ 559 h 706"/>
              <a:gd name="T50" fmla="*/ 323 w 704"/>
              <a:gd name="T51" fmla="*/ 274 h 706"/>
              <a:gd name="T52" fmla="*/ 704 w 704"/>
              <a:gd name="T53" fmla="*/ 274 h 706"/>
              <a:gd name="T54" fmla="*/ 704 w 704"/>
              <a:gd name="T55" fmla="*/ 706 h 706"/>
              <a:gd name="T56" fmla="*/ 323 w 704"/>
              <a:gd name="T57" fmla="*/ 706 h 706"/>
              <a:gd name="T58" fmla="*/ 323 w 704"/>
              <a:gd name="T59" fmla="*/ 274 h 706"/>
              <a:gd name="T60" fmla="*/ 353 w 704"/>
              <a:gd name="T61" fmla="*/ 675 h 706"/>
              <a:gd name="T62" fmla="*/ 673 w 704"/>
              <a:gd name="T63" fmla="*/ 675 h 706"/>
              <a:gd name="T64" fmla="*/ 673 w 704"/>
              <a:gd name="T65" fmla="*/ 305 h 706"/>
              <a:gd name="T66" fmla="*/ 353 w 704"/>
              <a:gd name="T67" fmla="*/ 305 h 706"/>
              <a:gd name="T68" fmla="*/ 353 w 704"/>
              <a:gd name="T69" fmla="*/ 675 h 706"/>
              <a:gd name="T70" fmla="*/ 430 w 704"/>
              <a:gd name="T71" fmla="*/ 147 h 706"/>
              <a:gd name="T72" fmla="*/ 131 w 704"/>
              <a:gd name="T73" fmla="*/ 147 h 706"/>
              <a:gd name="T74" fmla="*/ 131 w 704"/>
              <a:gd name="T75" fmla="*/ 178 h 706"/>
              <a:gd name="T76" fmla="*/ 430 w 704"/>
              <a:gd name="T77" fmla="*/ 178 h 706"/>
              <a:gd name="T78" fmla="*/ 430 w 704"/>
              <a:gd name="T79" fmla="*/ 147 h 706"/>
              <a:gd name="T80" fmla="*/ 704 w 704"/>
              <a:gd name="T81" fmla="*/ 149 h 706"/>
              <a:gd name="T82" fmla="*/ 704 w 704"/>
              <a:gd name="T83" fmla="*/ 225 h 706"/>
              <a:gd name="T84" fmla="*/ 673 w 704"/>
              <a:gd name="T85" fmla="*/ 225 h 706"/>
              <a:gd name="T86" fmla="*/ 673 w 704"/>
              <a:gd name="T87" fmla="*/ 176 h 706"/>
              <a:gd name="T88" fmla="*/ 533 w 704"/>
              <a:gd name="T89" fmla="*/ 176 h 706"/>
              <a:gd name="T90" fmla="*/ 533 w 704"/>
              <a:gd name="T91" fmla="*/ 29 h 706"/>
              <a:gd name="T92" fmla="*/ 29 w 704"/>
              <a:gd name="T93" fmla="*/ 29 h 706"/>
              <a:gd name="T94" fmla="*/ 29 w 704"/>
              <a:gd name="T95" fmla="*/ 675 h 706"/>
              <a:gd name="T96" fmla="*/ 274 w 704"/>
              <a:gd name="T97" fmla="*/ 675 h 706"/>
              <a:gd name="T98" fmla="*/ 274 w 704"/>
              <a:gd name="T99" fmla="*/ 706 h 706"/>
              <a:gd name="T100" fmla="*/ 0 w 704"/>
              <a:gd name="T101" fmla="*/ 706 h 706"/>
              <a:gd name="T102" fmla="*/ 0 w 704"/>
              <a:gd name="T103" fmla="*/ 0 h 706"/>
              <a:gd name="T104" fmla="*/ 554 w 704"/>
              <a:gd name="T105" fmla="*/ 0 h 706"/>
              <a:gd name="T106" fmla="*/ 704 w 704"/>
              <a:gd name="T107" fmla="*/ 149 h 706"/>
              <a:gd name="T108" fmla="*/ 563 w 704"/>
              <a:gd name="T109" fmla="*/ 146 h 706"/>
              <a:gd name="T110" fmla="*/ 657 w 704"/>
              <a:gd name="T111" fmla="*/ 146 h 706"/>
              <a:gd name="T112" fmla="*/ 563 w 704"/>
              <a:gd name="T113" fmla="*/ 51 h 706"/>
              <a:gd name="T114" fmla="*/ 563 w 704"/>
              <a:gd name="T115" fmla="*/ 146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04" h="706">
                <a:moveTo>
                  <a:pt x="255" y="304"/>
                </a:moveTo>
                <a:lnTo>
                  <a:pt x="131" y="304"/>
                </a:lnTo>
                <a:lnTo>
                  <a:pt x="131" y="274"/>
                </a:lnTo>
                <a:lnTo>
                  <a:pt x="255" y="274"/>
                </a:lnTo>
                <a:lnTo>
                  <a:pt x="255" y="304"/>
                </a:lnTo>
                <a:close/>
                <a:moveTo>
                  <a:pt x="255" y="401"/>
                </a:moveTo>
                <a:lnTo>
                  <a:pt x="131" y="401"/>
                </a:lnTo>
                <a:lnTo>
                  <a:pt x="131" y="431"/>
                </a:lnTo>
                <a:lnTo>
                  <a:pt x="255" y="431"/>
                </a:lnTo>
                <a:lnTo>
                  <a:pt x="255" y="401"/>
                </a:lnTo>
                <a:close/>
                <a:moveTo>
                  <a:pt x="131" y="559"/>
                </a:moveTo>
                <a:lnTo>
                  <a:pt x="255" y="559"/>
                </a:lnTo>
                <a:lnTo>
                  <a:pt x="255" y="528"/>
                </a:lnTo>
                <a:lnTo>
                  <a:pt x="131" y="528"/>
                </a:lnTo>
                <a:lnTo>
                  <a:pt x="131" y="559"/>
                </a:lnTo>
                <a:close/>
                <a:moveTo>
                  <a:pt x="430" y="431"/>
                </a:moveTo>
                <a:lnTo>
                  <a:pt x="591" y="431"/>
                </a:lnTo>
                <a:lnTo>
                  <a:pt x="591" y="401"/>
                </a:lnTo>
                <a:lnTo>
                  <a:pt x="430" y="401"/>
                </a:lnTo>
                <a:lnTo>
                  <a:pt x="430" y="431"/>
                </a:lnTo>
                <a:close/>
                <a:moveTo>
                  <a:pt x="430" y="559"/>
                </a:moveTo>
                <a:lnTo>
                  <a:pt x="591" y="559"/>
                </a:lnTo>
                <a:lnTo>
                  <a:pt x="591" y="528"/>
                </a:lnTo>
                <a:lnTo>
                  <a:pt x="430" y="528"/>
                </a:lnTo>
                <a:lnTo>
                  <a:pt x="430" y="559"/>
                </a:lnTo>
                <a:close/>
                <a:moveTo>
                  <a:pt x="323" y="274"/>
                </a:moveTo>
                <a:lnTo>
                  <a:pt x="704" y="274"/>
                </a:lnTo>
                <a:lnTo>
                  <a:pt x="704" y="706"/>
                </a:lnTo>
                <a:lnTo>
                  <a:pt x="323" y="706"/>
                </a:lnTo>
                <a:lnTo>
                  <a:pt x="323" y="274"/>
                </a:lnTo>
                <a:close/>
                <a:moveTo>
                  <a:pt x="353" y="675"/>
                </a:moveTo>
                <a:lnTo>
                  <a:pt x="673" y="675"/>
                </a:lnTo>
                <a:lnTo>
                  <a:pt x="673" y="305"/>
                </a:lnTo>
                <a:lnTo>
                  <a:pt x="353" y="305"/>
                </a:lnTo>
                <a:lnTo>
                  <a:pt x="353" y="675"/>
                </a:lnTo>
                <a:close/>
                <a:moveTo>
                  <a:pt x="430" y="147"/>
                </a:moveTo>
                <a:lnTo>
                  <a:pt x="131" y="147"/>
                </a:lnTo>
                <a:lnTo>
                  <a:pt x="131" y="178"/>
                </a:lnTo>
                <a:lnTo>
                  <a:pt x="430" y="178"/>
                </a:lnTo>
                <a:lnTo>
                  <a:pt x="430" y="147"/>
                </a:lnTo>
                <a:close/>
                <a:moveTo>
                  <a:pt x="704" y="149"/>
                </a:moveTo>
                <a:lnTo>
                  <a:pt x="704" y="225"/>
                </a:lnTo>
                <a:lnTo>
                  <a:pt x="673" y="225"/>
                </a:lnTo>
                <a:lnTo>
                  <a:pt x="673" y="176"/>
                </a:lnTo>
                <a:lnTo>
                  <a:pt x="533" y="176"/>
                </a:lnTo>
                <a:lnTo>
                  <a:pt x="533" y="29"/>
                </a:lnTo>
                <a:lnTo>
                  <a:pt x="29" y="29"/>
                </a:lnTo>
                <a:lnTo>
                  <a:pt x="29" y="675"/>
                </a:lnTo>
                <a:lnTo>
                  <a:pt x="274" y="675"/>
                </a:lnTo>
                <a:lnTo>
                  <a:pt x="274" y="706"/>
                </a:lnTo>
                <a:lnTo>
                  <a:pt x="0" y="706"/>
                </a:lnTo>
                <a:lnTo>
                  <a:pt x="0" y="0"/>
                </a:lnTo>
                <a:lnTo>
                  <a:pt x="554" y="0"/>
                </a:lnTo>
                <a:lnTo>
                  <a:pt x="704" y="149"/>
                </a:lnTo>
                <a:close/>
                <a:moveTo>
                  <a:pt x="563" y="146"/>
                </a:moveTo>
                <a:lnTo>
                  <a:pt x="657" y="146"/>
                </a:lnTo>
                <a:lnTo>
                  <a:pt x="563" y="51"/>
                </a:lnTo>
                <a:lnTo>
                  <a:pt x="563" y="146"/>
                </a:lnTo>
                <a:close/>
              </a:path>
            </a:pathLst>
          </a:custGeom>
          <a:solidFill>
            <a:srgbClr val="525A72"/>
          </a:solidFill>
          <a:ln>
            <a:noFill/>
          </a:ln>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ja-JP" altLang="en-US" sz="700" b="1">
              <a:solidFill>
                <a:schemeClr val="accent1"/>
              </a:solidFill>
            </a:endParaRPr>
          </a:p>
        </p:txBody>
      </p:sp>
      <p:sp>
        <p:nvSpPr>
          <p:cNvPr id="60" name="Freeform 80">
            <a:extLst>
              <a:ext uri="{FF2B5EF4-FFF2-40B4-BE49-F238E27FC236}">
                <a16:creationId xmlns:a16="http://schemas.microsoft.com/office/drawing/2014/main" id="{C683D6A5-5F73-D4D9-222C-A611F2C30B89}"/>
              </a:ext>
            </a:extLst>
          </p:cNvPr>
          <p:cNvSpPr>
            <a:spLocks noChangeAspect="1" noEditPoints="1"/>
          </p:cNvSpPr>
          <p:nvPr/>
        </p:nvSpPr>
        <p:spPr bwMode="auto">
          <a:xfrm>
            <a:off x="7573675" y="3031293"/>
            <a:ext cx="287338" cy="288925"/>
          </a:xfrm>
          <a:custGeom>
            <a:avLst/>
            <a:gdLst>
              <a:gd name="T0" fmla="*/ 527 w 704"/>
              <a:gd name="T1" fmla="*/ 320 h 706"/>
              <a:gd name="T2" fmla="*/ 588 w 704"/>
              <a:gd name="T3" fmla="*/ 259 h 706"/>
              <a:gd name="T4" fmla="*/ 631 w 704"/>
              <a:gd name="T5" fmla="*/ 214 h 706"/>
              <a:gd name="T6" fmla="*/ 506 w 704"/>
              <a:gd name="T7" fmla="*/ 88 h 706"/>
              <a:gd name="T8" fmla="*/ 462 w 704"/>
              <a:gd name="T9" fmla="*/ 131 h 706"/>
              <a:gd name="T10" fmla="*/ 400 w 704"/>
              <a:gd name="T11" fmla="*/ 194 h 706"/>
              <a:gd name="T12" fmla="*/ 87 w 704"/>
              <a:gd name="T13" fmla="*/ 507 h 706"/>
              <a:gd name="T14" fmla="*/ 31 w 704"/>
              <a:gd name="T15" fmla="*/ 691 h 706"/>
              <a:gd name="T16" fmla="*/ 213 w 704"/>
              <a:gd name="T17" fmla="*/ 635 h 706"/>
              <a:gd name="T18" fmla="*/ 527 w 704"/>
              <a:gd name="T19" fmla="*/ 320 h 706"/>
              <a:gd name="T20" fmla="*/ 527 w 704"/>
              <a:gd name="T21" fmla="*/ 320 h 706"/>
              <a:gd name="T22" fmla="*/ 483 w 704"/>
              <a:gd name="T23" fmla="*/ 153 h 706"/>
              <a:gd name="T24" fmla="*/ 506 w 704"/>
              <a:gd name="T25" fmla="*/ 130 h 706"/>
              <a:gd name="T26" fmla="*/ 589 w 704"/>
              <a:gd name="T27" fmla="*/ 214 h 706"/>
              <a:gd name="T28" fmla="*/ 567 w 704"/>
              <a:gd name="T29" fmla="*/ 237 h 706"/>
              <a:gd name="T30" fmla="*/ 540 w 704"/>
              <a:gd name="T31" fmla="*/ 264 h 706"/>
              <a:gd name="T32" fmla="*/ 456 w 704"/>
              <a:gd name="T33" fmla="*/ 179 h 706"/>
              <a:gd name="T34" fmla="*/ 483 w 704"/>
              <a:gd name="T35" fmla="*/ 153 h 706"/>
              <a:gd name="T36" fmla="*/ 400 w 704"/>
              <a:gd name="T37" fmla="*/ 235 h 706"/>
              <a:gd name="T38" fmla="*/ 431 w 704"/>
              <a:gd name="T39" fmla="*/ 267 h 706"/>
              <a:gd name="T40" fmla="*/ 175 w 704"/>
              <a:gd name="T41" fmla="*/ 525 h 706"/>
              <a:gd name="T42" fmla="*/ 130 w 704"/>
              <a:gd name="T43" fmla="*/ 525 h 706"/>
              <a:gd name="T44" fmla="*/ 121 w 704"/>
              <a:gd name="T45" fmla="*/ 516 h 706"/>
              <a:gd name="T46" fmla="*/ 400 w 704"/>
              <a:gd name="T47" fmla="*/ 235 h 706"/>
              <a:gd name="T48" fmla="*/ 76 w 704"/>
              <a:gd name="T49" fmla="*/ 646 h 706"/>
              <a:gd name="T50" fmla="*/ 82 w 704"/>
              <a:gd name="T51" fmla="*/ 625 h 706"/>
              <a:gd name="T52" fmla="*/ 97 w 704"/>
              <a:gd name="T53" fmla="*/ 639 h 706"/>
              <a:gd name="T54" fmla="*/ 76 w 704"/>
              <a:gd name="T55" fmla="*/ 646 h 706"/>
              <a:gd name="T56" fmla="*/ 128 w 704"/>
              <a:gd name="T57" fmla="*/ 629 h 706"/>
              <a:gd name="T58" fmla="*/ 92 w 704"/>
              <a:gd name="T59" fmla="*/ 592 h 706"/>
              <a:gd name="T60" fmla="*/ 106 w 704"/>
              <a:gd name="T61" fmla="*/ 544 h 706"/>
              <a:gd name="T62" fmla="*/ 117 w 704"/>
              <a:gd name="T63" fmla="*/ 554 h 706"/>
              <a:gd name="T64" fmla="*/ 166 w 704"/>
              <a:gd name="T65" fmla="*/ 554 h 706"/>
              <a:gd name="T66" fmla="*/ 166 w 704"/>
              <a:gd name="T67" fmla="*/ 604 h 706"/>
              <a:gd name="T68" fmla="*/ 177 w 704"/>
              <a:gd name="T69" fmla="*/ 614 h 706"/>
              <a:gd name="T70" fmla="*/ 128 w 704"/>
              <a:gd name="T71" fmla="*/ 629 h 706"/>
              <a:gd name="T72" fmla="*/ 205 w 704"/>
              <a:gd name="T73" fmla="*/ 601 h 706"/>
              <a:gd name="T74" fmla="*/ 197 w 704"/>
              <a:gd name="T75" fmla="*/ 592 h 706"/>
              <a:gd name="T76" fmla="*/ 197 w 704"/>
              <a:gd name="T77" fmla="*/ 545 h 706"/>
              <a:gd name="T78" fmla="*/ 452 w 704"/>
              <a:gd name="T79" fmla="*/ 288 h 706"/>
              <a:gd name="T80" fmla="*/ 484 w 704"/>
              <a:gd name="T81" fmla="*/ 320 h 706"/>
              <a:gd name="T82" fmla="*/ 205 w 704"/>
              <a:gd name="T83" fmla="*/ 601 h 706"/>
              <a:gd name="T84" fmla="*/ 505 w 704"/>
              <a:gd name="T85" fmla="*/ 299 h 706"/>
              <a:gd name="T86" fmla="*/ 422 w 704"/>
              <a:gd name="T87" fmla="*/ 214 h 706"/>
              <a:gd name="T88" fmla="*/ 435 w 704"/>
              <a:gd name="T89" fmla="*/ 201 h 706"/>
              <a:gd name="T90" fmla="*/ 519 w 704"/>
              <a:gd name="T91" fmla="*/ 284 h 706"/>
              <a:gd name="T92" fmla="*/ 505 w 704"/>
              <a:gd name="T93" fmla="*/ 299 h 706"/>
              <a:gd name="T94" fmla="*/ 704 w 704"/>
              <a:gd name="T95" fmla="*/ 706 h 706"/>
              <a:gd name="T96" fmla="*/ 243 w 704"/>
              <a:gd name="T97" fmla="*/ 706 h 706"/>
              <a:gd name="T98" fmla="*/ 243 w 704"/>
              <a:gd name="T99" fmla="*/ 675 h 706"/>
              <a:gd name="T100" fmla="*/ 673 w 704"/>
              <a:gd name="T101" fmla="*/ 675 h 706"/>
              <a:gd name="T102" fmla="*/ 673 w 704"/>
              <a:gd name="T103" fmla="*/ 31 h 706"/>
              <a:gd name="T104" fmla="*/ 31 w 704"/>
              <a:gd name="T105" fmla="*/ 31 h 706"/>
              <a:gd name="T106" fmla="*/ 31 w 704"/>
              <a:gd name="T107" fmla="*/ 691 h 706"/>
              <a:gd name="T108" fmla="*/ 0 w 704"/>
              <a:gd name="T109" fmla="*/ 691 h 706"/>
              <a:gd name="T110" fmla="*/ 0 w 704"/>
              <a:gd name="T111" fmla="*/ 0 h 706"/>
              <a:gd name="T112" fmla="*/ 704 w 704"/>
              <a:gd name="T113" fmla="*/ 0 h 706"/>
              <a:gd name="T114" fmla="*/ 704 w 704"/>
              <a:gd name="T115" fmla="*/ 706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04" h="706">
                <a:moveTo>
                  <a:pt x="527" y="320"/>
                </a:moveTo>
                <a:lnTo>
                  <a:pt x="588" y="259"/>
                </a:lnTo>
                <a:lnTo>
                  <a:pt x="631" y="214"/>
                </a:lnTo>
                <a:lnTo>
                  <a:pt x="506" y="88"/>
                </a:lnTo>
                <a:lnTo>
                  <a:pt x="462" y="131"/>
                </a:lnTo>
                <a:lnTo>
                  <a:pt x="400" y="194"/>
                </a:lnTo>
                <a:lnTo>
                  <a:pt x="87" y="507"/>
                </a:lnTo>
                <a:lnTo>
                  <a:pt x="31" y="691"/>
                </a:lnTo>
                <a:lnTo>
                  <a:pt x="213" y="635"/>
                </a:lnTo>
                <a:lnTo>
                  <a:pt x="527" y="320"/>
                </a:lnTo>
                <a:lnTo>
                  <a:pt x="527" y="320"/>
                </a:lnTo>
                <a:close/>
                <a:moveTo>
                  <a:pt x="483" y="153"/>
                </a:moveTo>
                <a:lnTo>
                  <a:pt x="506" y="130"/>
                </a:lnTo>
                <a:lnTo>
                  <a:pt x="589" y="214"/>
                </a:lnTo>
                <a:lnTo>
                  <a:pt x="567" y="237"/>
                </a:lnTo>
                <a:lnTo>
                  <a:pt x="540" y="264"/>
                </a:lnTo>
                <a:lnTo>
                  <a:pt x="456" y="179"/>
                </a:lnTo>
                <a:lnTo>
                  <a:pt x="483" y="153"/>
                </a:lnTo>
                <a:close/>
                <a:moveTo>
                  <a:pt x="400" y="235"/>
                </a:moveTo>
                <a:lnTo>
                  <a:pt x="431" y="267"/>
                </a:lnTo>
                <a:lnTo>
                  <a:pt x="175" y="525"/>
                </a:lnTo>
                <a:lnTo>
                  <a:pt x="130" y="525"/>
                </a:lnTo>
                <a:lnTo>
                  <a:pt x="121" y="516"/>
                </a:lnTo>
                <a:lnTo>
                  <a:pt x="400" y="235"/>
                </a:lnTo>
                <a:close/>
                <a:moveTo>
                  <a:pt x="76" y="646"/>
                </a:moveTo>
                <a:lnTo>
                  <a:pt x="82" y="625"/>
                </a:lnTo>
                <a:lnTo>
                  <a:pt x="97" y="639"/>
                </a:lnTo>
                <a:lnTo>
                  <a:pt x="76" y="646"/>
                </a:lnTo>
                <a:close/>
                <a:moveTo>
                  <a:pt x="128" y="629"/>
                </a:moveTo>
                <a:lnTo>
                  <a:pt x="92" y="592"/>
                </a:lnTo>
                <a:lnTo>
                  <a:pt x="106" y="544"/>
                </a:lnTo>
                <a:lnTo>
                  <a:pt x="117" y="554"/>
                </a:lnTo>
                <a:lnTo>
                  <a:pt x="166" y="554"/>
                </a:lnTo>
                <a:lnTo>
                  <a:pt x="166" y="604"/>
                </a:lnTo>
                <a:lnTo>
                  <a:pt x="177" y="614"/>
                </a:lnTo>
                <a:lnTo>
                  <a:pt x="128" y="629"/>
                </a:lnTo>
                <a:close/>
                <a:moveTo>
                  <a:pt x="205" y="601"/>
                </a:moveTo>
                <a:lnTo>
                  <a:pt x="197" y="592"/>
                </a:lnTo>
                <a:lnTo>
                  <a:pt x="197" y="545"/>
                </a:lnTo>
                <a:lnTo>
                  <a:pt x="452" y="288"/>
                </a:lnTo>
                <a:lnTo>
                  <a:pt x="484" y="320"/>
                </a:lnTo>
                <a:lnTo>
                  <a:pt x="205" y="601"/>
                </a:lnTo>
                <a:close/>
                <a:moveTo>
                  <a:pt x="505" y="299"/>
                </a:moveTo>
                <a:lnTo>
                  <a:pt x="422" y="214"/>
                </a:lnTo>
                <a:lnTo>
                  <a:pt x="435" y="201"/>
                </a:lnTo>
                <a:lnTo>
                  <a:pt x="519" y="284"/>
                </a:lnTo>
                <a:lnTo>
                  <a:pt x="505" y="299"/>
                </a:lnTo>
                <a:close/>
                <a:moveTo>
                  <a:pt x="704" y="706"/>
                </a:moveTo>
                <a:lnTo>
                  <a:pt x="243" y="706"/>
                </a:lnTo>
                <a:lnTo>
                  <a:pt x="243" y="675"/>
                </a:lnTo>
                <a:lnTo>
                  <a:pt x="673" y="675"/>
                </a:lnTo>
                <a:lnTo>
                  <a:pt x="673" y="31"/>
                </a:lnTo>
                <a:lnTo>
                  <a:pt x="31" y="31"/>
                </a:lnTo>
                <a:lnTo>
                  <a:pt x="31" y="691"/>
                </a:lnTo>
                <a:lnTo>
                  <a:pt x="0" y="691"/>
                </a:lnTo>
                <a:lnTo>
                  <a:pt x="0" y="0"/>
                </a:lnTo>
                <a:lnTo>
                  <a:pt x="704" y="0"/>
                </a:lnTo>
                <a:lnTo>
                  <a:pt x="704" y="706"/>
                </a:lnTo>
                <a:close/>
              </a:path>
            </a:pathLst>
          </a:custGeom>
          <a:solidFill>
            <a:srgbClr val="525A72"/>
          </a:solidFill>
          <a:ln>
            <a:noFill/>
          </a:ln>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ja-JP" altLang="en-US" b="1">
              <a:solidFill>
                <a:schemeClr val="accent1"/>
              </a:solidFill>
            </a:endParaRPr>
          </a:p>
        </p:txBody>
      </p:sp>
      <p:sp>
        <p:nvSpPr>
          <p:cNvPr id="61" name="Freeform 17">
            <a:extLst>
              <a:ext uri="{FF2B5EF4-FFF2-40B4-BE49-F238E27FC236}">
                <a16:creationId xmlns:a16="http://schemas.microsoft.com/office/drawing/2014/main" id="{2B0E049D-976A-3383-D8CF-6FD465BD21C0}"/>
              </a:ext>
            </a:extLst>
          </p:cNvPr>
          <p:cNvSpPr/>
          <p:nvPr/>
        </p:nvSpPr>
        <p:spPr>
          <a:xfrm>
            <a:off x="7573675" y="5392651"/>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sp>
        <p:nvSpPr>
          <p:cNvPr id="62" name="Freeform 17">
            <a:extLst>
              <a:ext uri="{FF2B5EF4-FFF2-40B4-BE49-F238E27FC236}">
                <a16:creationId xmlns:a16="http://schemas.microsoft.com/office/drawing/2014/main" id="{5EEC40ED-CD46-12D5-368D-E203112977ED}"/>
              </a:ext>
            </a:extLst>
          </p:cNvPr>
          <p:cNvSpPr/>
          <p:nvPr/>
        </p:nvSpPr>
        <p:spPr>
          <a:xfrm>
            <a:off x="3173089" y="5392651"/>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grpSp>
        <p:nvGrpSpPr>
          <p:cNvPr id="32" name="Group 31">
            <a:extLst>
              <a:ext uri="{FF2B5EF4-FFF2-40B4-BE49-F238E27FC236}">
                <a16:creationId xmlns:a16="http://schemas.microsoft.com/office/drawing/2014/main" id="{218F50B9-64ED-01D1-D1F1-3111B3AEA25A}"/>
              </a:ext>
            </a:extLst>
          </p:cNvPr>
          <p:cNvGrpSpPr/>
          <p:nvPr/>
        </p:nvGrpSpPr>
        <p:grpSpPr>
          <a:xfrm>
            <a:off x="7355877" y="130795"/>
            <a:ext cx="4392938" cy="217488"/>
            <a:chOff x="7355877" y="130795"/>
            <a:chExt cx="4392938" cy="217488"/>
          </a:xfrm>
        </p:grpSpPr>
        <p:sp>
          <p:nvSpPr>
            <p:cNvPr id="4" name="Rectangle 3">
              <a:extLst>
                <a:ext uri="{FF2B5EF4-FFF2-40B4-BE49-F238E27FC236}">
                  <a16:creationId xmlns:a16="http://schemas.microsoft.com/office/drawing/2014/main" id="{C98532F3-1A67-1CC3-ECD9-F910614B64A8}"/>
                </a:ext>
              </a:extLst>
            </p:cNvPr>
            <p:cNvSpPr/>
            <p:nvPr/>
          </p:nvSpPr>
          <p:spPr>
            <a:xfrm>
              <a:off x="7355877" y="130795"/>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3.1</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sp>
          <p:nvSpPr>
            <p:cNvPr id="5" name="Rectangle 4">
              <a:extLst>
                <a:ext uri="{FF2B5EF4-FFF2-40B4-BE49-F238E27FC236}">
                  <a16:creationId xmlns:a16="http://schemas.microsoft.com/office/drawing/2014/main" id="{40101E66-7A6C-43B5-E4A0-ACD6955B756D}"/>
                </a:ext>
              </a:extLst>
            </p:cNvPr>
            <p:cNvSpPr/>
            <p:nvPr/>
          </p:nvSpPr>
          <p:spPr>
            <a:xfrm>
              <a:off x="7839393" y="130795"/>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effectLst/>
                  <a:uLnTx/>
                  <a:uFillTx/>
                  <a:ea typeface="Georgia"/>
                  <a:cs typeface="Georgia"/>
                  <a:sym typeface="Georgia"/>
                </a:rPr>
                <a:t>3.3</a:t>
              </a:r>
              <a:endParaRPr kumimoji="0" lang="lv-LV" sz="800" b="1" i="0" u="none" strike="noStrike" kern="0" cap="none" spc="0" normalizeH="0" baseline="0" dirty="0">
                <a:ln>
                  <a:noFill/>
                </a:ln>
                <a:effectLst/>
                <a:uLnTx/>
                <a:uFillTx/>
                <a:ea typeface="Georgia"/>
                <a:cs typeface="Georgia"/>
                <a:sym typeface="Georgia"/>
              </a:endParaRPr>
            </a:p>
          </p:txBody>
        </p:sp>
        <p:sp>
          <p:nvSpPr>
            <p:cNvPr id="6" name="Rectangle 5">
              <a:extLst>
                <a:ext uri="{FF2B5EF4-FFF2-40B4-BE49-F238E27FC236}">
                  <a16:creationId xmlns:a16="http://schemas.microsoft.com/office/drawing/2014/main" id="{40CE9585-E687-1EDC-EAA4-406436D6D5F3}"/>
                </a:ext>
              </a:extLst>
            </p:cNvPr>
            <p:cNvSpPr/>
            <p:nvPr/>
          </p:nvSpPr>
          <p:spPr>
            <a:xfrm>
              <a:off x="8081151" y="130795"/>
              <a:ext cx="3667664"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US" sz="800" b="1" i="0" u="none" strike="noStrike" kern="0" cap="none" spc="0" normalizeH="0" dirty="0">
                  <a:ln>
                    <a:noFill/>
                  </a:ln>
                  <a:effectLst/>
                  <a:uLnTx/>
                  <a:uFillTx/>
                  <a:ea typeface="Georgia"/>
                  <a:cs typeface="Georgia"/>
                  <a:sym typeface="Georgia"/>
                </a:rPr>
                <a:t>Civil Protection Commissions for Local Government Cooperation Territory </a:t>
              </a:r>
              <a:endParaRPr kumimoji="0" lang="lv-LV" sz="800" b="1" i="0" u="none" strike="noStrike" kern="0" cap="none" spc="0" normalizeH="0" baseline="0" dirty="0">
                <a:ln>
                  <a:noFill/>
                </a:ln>
                <a:effectLst/>
                <a:uLnTx/>
                <a:uFillTx/>
                <a:ea typeface="Georgia"/>
                <a:cs typeface="Georgia"/>
                <a:sym typeface="Georgia"/>
              </a:endParaRPr>
            </a:p>
          </p:txBody>
        </p:sp>
        <p:sp>
          <p:nvSpPr>
            <p:cNvPr id="9" name="Rectangle 8">
              <a:extLst>
                <a:ext uri="{FF2B5EF4-FFF2-40B4-BE49-F238E27FC236}">
                  <a16:creationId xmlns:a16="http://schemas.microsoft.com/office/drawing/2014/main" id="{AB5CBD38-397B-755A-C454-66FB9D4E8F86}"/>
                </a:ext>
              </a:extLst>
            </p:cNvPr>
            <p:cNvSpPr/>
            <p:nvPr/>
          </p:nvSpPr>
          <p:spPr>
            <a:xfrm>
              <a:off x="7597635" y="130795"/>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3</a:t>
              </a:r>
              <a:r>
                <a:rPr lang="en-gb" sz="800" b="1" kern="0">
                  <a:solidFill>
                    <a:srgbClr val="A4A3B2"/>
                  </a:solidFill>
                  <a:ea typeface="Georgia"/>
                  <a:cs typeface="Georgia"/>
                  <a:sym typeface="Georgia"/>
                </a:rPr>
                <a:t>.2</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grpSp>
      <p:sp>
        <p:nvSpPr>
          <p:cNvPr id="10" name="Rectangle 9">
            <a:extLst>
              <a:ext uri="{FF2B5EF4-FFF2-40B4-BE49-F238E27FC236}">
                <a16:creationId xmlns:a16="http://schemas.microsoft.com/office/drawing/2014/main" id="{12FD6E2D-21E8-F982-BC1B-1E5EA36CBB7A}"/>
              </a:ext>
            </a:extLst>
          </p:cNvPr>
          <p:cNvSpPr/>
          <p:nvPr/>
        </p:nvSpPr>
        <p:spPr>
          <a:xfrm>
            <a:off x="3102014" y="132067"/>
            <a:ext cx="5342192" cy="216216"/>
          </a:xfrm>
          <a:prstGeom prst="rect">
            <a:avLst/>
          </a:prstGeom>
          <a:noFill/>
          <a:ln>
            <a:noFill/>
          </a:ln>
        </p:spPr>
        <p:txBody>
          <a:bodyPr wrap="none" lIns="0" tIns="0" rIns="0" bIns="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buClr>
                <a:srgbClr val="FFFFFF"/>
              </a:buClr>
              <a:buSzPts val="14400"/>
              <a:defRPr/>
            </a:pPr>
            <a:r>
              <a:rPr lang="en-GB" sz="800" kern="0" dirty="0">
                <a:solidFill>
                  <a:srgbClr val="A4A3B2"/>
                </a:solidFill>
                <a:ea typeface="Georgia"/>
                <a:cs typeface="Georgia"/>
                <a:sym typeface="Georgia"/>
              </a:rPr>
              <a:t>3. CIVIL PROTECTION DUTIES, TASKS AND RIGHTS </a:t>
            </a:r>
          </a:p>
        </p:txBody>
      </p:sp>
    </p:spTree>
    <p:extLst>
      <p:ext uri="{BB962C8B-B14F-4D97-AF65-F5344CB8AC3E}">
        <p14:creationId xmlns:p14="http://schemas.microsoft.com/office/powerpoint/2010/main" val="26452626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168F800-7305-A09D-AF78-9EB408346FA0}"/>
              </a:ext>
            </a:extLst>
          </p:cNvPr>
          <p:cNvSpPr>
            <a:spLocks noGrp="1"/>
          </p:cNvSpPr>
          <p:nvPr>
            <p:ph type="title"/>
          </p:nvPr>
        </p:nvSpPr>
        <p:spPr/>
        <p:txBody>
          <a:bodyPr vert="horz"/>
          <a:lstStyle/>
          <a:p>
            <a:r>
              <a:rPr lang="lv-LV" dirty="0" err="1"/>
              <a:t>Sources</a:t>
            </a:r>
            <a:r>
              <a:rPr lang="lv-LV" dirty="0"/>
              <a:t> </a:t>
            </a:r>
            <a:r>
              <a:rPr lang="lv-LV" dirty="0" err="1"/>
              <a:t>of</a:t>
            </a:r>
            <a:r>
              <a:rPr lang="lv-LV" dirty="0"/>
              <a:t> </a:t>
            </a:r>
            <a:r>
              <a:rPr lang="lv-LV" dirty="0" err="1"/>
              <a:t>information</a:t>
            </a:r>
            <a:r>
              <a:rPr lang="lv-LV" dirty="0"/>
              <a:t> (1/3)</a:t>
            </a:r>
            <a:endParaRPr lang="en-US" dirty="0"/>
          </a:p>
        </p:txBody>
      </p:sp>
      <p:sp>
        <p:nvSpPr>
          <p:cNvPr id="15" name="Slide Number Placeholder 3">
            <a:extLst>
              <a:ext uri="{FF2B5EF4-FFF2-40B4-BE49-F238E27FC236}">
                <a16:creationId xmlns:a16="http://schemas.microsoft.com/office/drawing/2014/main" id="{382E260A-88F3-9F42-6F07-A1C4779FF6E0}"/>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28</a:t>
            </a:fld>
            <a:endParaRPr lang="en-GB"/>
          </a:p>
        </p:txBody>
      </p:sp>
      <p:sp>
        <p:nvSpPr>
          <p:cNvPr id="24" name="Content Placeholder 2">
            <a:extLst>
              <a:ext uri="{FF2B5EF4-FFF2-40B4-BE49-F238E27FC236}">
                <a16:creationId xmlns:a16="http://schemas.microsoft.com/office/drawing/2014/main" id="{20F6161A-E3E2-A765-A44D-92728895AC83}"/>
              </a:ext>
            </a:extLst>
          </p:cNvPr>
          <p:cNvSpPr txBox="1">
            <a:spLocks/>
          </p:cNvSpPr>
          <p:nvPr/>
        </p:nvSpPr>
        <p:spPr>
          <a:xfrm>
            <a:off x="442913" y="1819276"/>
            <a:ext cx="11306175" cy="4352924"/>
          </a:xfrm>
          <a:prstGeom prst="rect">
            <a:avLst/>
          </a:prstGeom>
          <a:solidFill>
            <a:schemeClr val="bg1">
              <a:lumMod val="95000"/>
            </a:schemeClr>
          </a:solidFill>
        </p:spPr>
        <p:txBody>
          <a:bodyPr vert="horz"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172800" indent="-172800">
              <a:spcBef>
                <a:spcPts val="300"/>
              </a:spcBef>
              <a:spcAft>
                <a:spcPts val="300"/>
              </a:spcAft>
              <a:buBlip>
                <a:blip r:embed="rId3"/>
              </a:buBlip>
            </a:pPr>
            <a:r>
              <a:rPr lang="en-US" sz="900" b="0" dirty="0">
                <a:solidFill>
                  <a:schemeClr val="tx1"/>
                </a:solidFill>
                <a:ea typeface="Open Sans"/>
                <a:cs typeface="Open Sans"/>
              </a:rPr>
              <a:t>Images sourced from the website </a:t>
            </a:r>
            <a:r>
              <a:rPr lang="lv-LV" sz="900" b="0" dirty="0">
                <a:solidFill>
                  <a:schemeClr val="tx1"/>
                </a:solidFill>
                <a:ea typeface="Open Sans"/>
                <a:cs typeface="Open Sans"/>
              </a:rPr>
              <a:t>"</a:t>
            </a:r>
            <a:r>
              <a:rPr lang="en-US" sz="900" b="0" dirty="0" err="1">
                <a:solidFill>
                  <a:schemeClr val="tx1"/>
                </a:solidFill>
                <a:ea typeface="Open Sans"/>
                <a:cs typeface="Open Sans"/>
              </a:rPr>
              <a:t>Unsplash</a:t>
            </a:r>
            <a:r>
              <a:rPr lang="lv-LV" sz="900" b="0" dirty="0">
                <a:solidFill>
                  <a:schemeClr val="tx1"/>
                </a:solidFill>
                <a:ea typeface="Open Sans"/>
                <a:cs typeface="Open Sans"/>
              </a:rPr>
              <a:t>". </a:t>
            </a:r>
            <a:r>
              <a:rPr lang="lv-LV" sz="900" b="0" dirty="0">
                <a:solidFill>
                  <a:srgbClr val="A8192D"/>
                </a:solidFill>
                <a:ea typeface="Open Sans"/>
                <a:cs typeface="Open Sans"/>
              </a:rPr>
              <a:t>https://unsplash.com/</a:t>
            </a:r>
            <a:endParaRPr lang="lv-LV" sz="900" b="0" dirty="0">
              <a:solidFill>
                <a:schemeClr val="tx1"/>
              </a:solidFill>
              <a:ea typeface="Open Sans"/>
              <a:cs typeface="Open Sans"/>
            </a:endParaRPr>
          </a:p>
          <a:p>
            <a:pPr marL="172800" indent="-172800">
              <a:spcBef>
                <a:spcPts val="300"/>
              </a:spcBef>
              <a:spcAft>
                <a:spcPts val="300"/>
              </a:spcAft>
              <a:buBlip>
                <a:blip r:embed="rId3"/>
              </a:buBlip>
            </a:pPr>
            <a:r>
              <a:rPr lang="lv-LV" sz="900" b="0" dirty="0">
                <a:solidFill>
                  <a:schemeClr val="tx1"/>
                </a:solidFill>
                <a:ea typeface="Open Sans"/>
                <a:cs typeface="Open Sans"/>
              </a:rPr>
              <a:t>Akciju sabiedrība “Latvenergo”.  2019. Rīgas TEC-1 saīsinātais civilās aizsardzības </a:t>
            </a:r>
            <a:r>
              <a:rPr lang="lv-LV" sz="900" b="0" dirty="0" err="1">
                <a:solidFill>
                  <a:schemeClr val="tx1"/>
                </a:solidFill>
                <a:ea typeface="Open Sans"/>
                <a:cs typeface="Open Sans"/>
              </a:rPr>
              <a:t>plans</a:t>
            </a:r>
            <a:r>
              <a:rPr lang="lv-LV" sz="900" b="0" dirty="0">
                <a:solidFill>
                  <a:schemeClr val="tx1"/>
                </a:solidFill>
                <a:ea typeface="Open Sans"/>
                <a:cs typeface="Open Sans"/>
              </a:rPr>
              <a:t>. </a:t>
            </a:r>
            <a:r>
              <a:rPr lang="lv-LV" sz="900" b="0" dirty="0">
                <a:solidFill>
                  <a:srgbClr val="A8192D"/>
                </a:solidFill>
                <a:ea typeface="Open Sans"/>
                <a:cs typeface="Open Sans"/>
              </a:rPr>
              <a:t>https://latvenergo.lv/storage/app/uploads/public/612/cba/fd9/612cbafd9b9d0853581739.pdf</a:t>
            </a:r>
          </a:p>
          <a:p>
            <a:pPr marL="172800" indent="-172800">
              <a:spcBef>
                <a:spcPts val="300"/>
              </a:spcBef>
              <a:spcAft>
                <a:spcPts val="300"/>
              </a:spcAft>
              <a:buBlip>
                <a:blip r:embed="rId3"/>
              </a:buBlip>
            </a:pPr>
            <a:r>
              <a:rPr lang="lv-LV" sz="900" b="0" dirty="0">
                <a:solidFill>
                  <a:schemeClr val="tx1"/>
                </a:solidFill>
                <a:ea typeface="Open Sans"/>
                <a:cs typeface="Open Sans"/>
              </a:rPr>
              <a:t>Akciju sabiedrības “Latvijas finieris” rūpnīca “LIGNUMS”. 2019. </a:t>
            </a:r>
            <a:r>
              <a:rPr lang="lv-LV" sz="900" b="0" dirty="0" err="1">
                <a:solidFill>
                  <a:schemeClr val="tx1"/>
                </a:solidFill>
                <a:ea typeface="Open Sans"/>
                <a:cs typeface="Open Sans"/>
              </a:rPr>
              <a:t>Ārpusobjekta</a:t>
            </a:r>
            <a:r>
              <a:rPr lang="lv-LV" sz="900" b="0" dirty="0">
                <a:solidFill>
                  <a:schemeClr val="tx1"/>
                </a:solidFill>
                <a:ea typeface="Open Sans"/>
                <a:cs typeface="Open Sans"/>
              </a:rPr>
              <a:t> civilās aizsardzības plāns. </a:t>
            </a:r>
            <a:r>
              <a:rPr lang="lv-LV" sz="900" b="0" dirty="0">
                <a:solidFill>
                  <a:srgbClr val="A8192D"/>
                </a:solidFill>
                <a:ea typeface="Open Sans"/>
                <a:cs typeface="Open Sans"/>
              </a:rPr>
              <a:t>https://www.vugd.gov.lv/lv/media/691/download?attachment</a:t>
            </a:r>
          </a:p>
          <a:p>
            <a:pPr marL="172800" indent="-172800">
              <a:spcBef>
                <a:spcPts val="300"/>
              </a:spcBef>
              <a:spcAft>
                <a:spcPts val="300"/>
              </a:spcAft>
              <a:buBlip>
                <a:blip r:embed="rId3"/>
              </a:buBlip>
            </a:pPr>
            <a:r>
              <a:rPr lang="lv-LV" sz="900" b="0" dirty="0">
                <a:solidFill>
                  <a:schemeClr val="tx1"/>
                </a:solidFill>
                <a:ea typeface="Open Sans"/>
                <a:cs typeface="Open Sans"/>
              </a:rPr>
              <a:t>Civilās aizsardzības un katastrofas pārvaldīšanas likums. </a:t>
            </a:r>
            <a:r>
              <a:rPr lang="lv-LV" sz="900" b="0" dirty="0">
                <a:solidFill>
                  <a:srgbClr val="A8192D"/>
                </a:solidFill>
                <a:ea typeface="Open Sans"/>
                <a:cs typeface="Open Sans"/>
              </a:rPr>
              <a:t>https://likumi.lv/ta/id/282333</a:t>
            </a:r>
          </a:p>
          <a:p>
            <a:pPr marL="172800" indent="-172800">
              <a:spcBef>
                <a:spcPts val="300"/>
              </a:spcBef>
              <a:spcAft>
                <a:spcPts val="300"/>
              </a:spcAft>
              <a:buBlip>
                <a:blip r:embed="rId3"/>
              </a:buBlip>
            </a:pPr>
            <a:r>
              <a:rPr lang="lv-LV" sz="900" b="0" dirty="0" err="1">
                <a:solidFill>
                  <a:schemeClr val="tx1"/>
                </a:solidFill>
                <a:ea typeface="Open Sans"/>
                <a:cs typeface="Open Sans"/>
              </a:rPr>
              <a:t>Conexus</a:t>
            </a:r>
            <a:r>
              <a:rPr lang="lv-LV" sz="900" b="0" dirty="0">
                <a:solidFill>
                  <a:schemeClr val="tx1"/>
                </a:solidFill>
                <a:ea typeface="Open Sans"/>
                <a:cs typeface="Open Sans"/>
              </a:rPr>
              <a:t>. Drošības informācija iedzīvotājiem. </a:t>
            </a:r>
            <a:r>
              <a:rPr lang="lv-LV" sz="900" b="0" dirty="0">
                <a:solidFill>
                  <a:srgbClr val="A8192D"/>
                </a:solidFill>
                <a:ea typeface="Open Sans"/>
                <a:cs typeface="Open Sans"/>
              </a:rPr>
              <a:t>https://www.conexus.lv/parvades-drosibas-informacija-iedzivotajiem</a:t>
            </a:r>
          </a:p>
          <a:p>
            <a:pPr marL="172800" indent="-172800">
              <a:spcBef>
                <a:spcPts val="300"/>
              </a:spcBef>
              <a:spcAft>
                <a:spcPts val="300"/>
              </a:spcAft>
              <a:buBlip>
                <a:blip r:embed="rId3"/>
              </a:buBlip>
            </a:pPr>
            <a:r>
              <a:rPr lang="lv-LV" sz="900" b="0" dirty="0" err="1">
                <a:solidFill>
                  <a:schemeClr val="tx1"/>
                </a:solidFill>
                <a:ea typeface="Open Sans"/>
                <a:cs typeface="Open Sans"/>
              </a:rPr>
              <a:t>Conexus</a:t>
            </a:r>
            <a:r>
              <a:rPr lang="lv-LV" sz="900" b="0" dirty="0">
                <a:solidFill>
                  <a:schemeClr val="tx1"/>
                </a:solidFill>
                <a:ea typeface="Open Sans"/>
                <a:cs typeface="Open Sans"/>
              </a:rPr>
              <a:t>. Siguldas novadā norisināsies vietēja līmeņa civilās aizsardzības un katastrofu pārvaldīšanas mācības. </a:t>
            </a:r>
            <a:r>
              <a:rPr lang="lv-LV" sz="900" b="0" dirty="0">
                <a:solidFill>
                  <a:srgbClr val="A8192D"/>
                </a:solidFill>
                <a:ea typeface="Open Sans"/>
                <a:cs typeface="Open Sans"/>
              </a:rPr>
              <a:t>https://www.conexus.lv/zinas-presei/siguldas-novada-norisinasies-vieteja-limena-civilas-aizsardzibas-un-katastrofu-parvaldisanas-macibas</a:t>
            </a:r>
          </a:p>
          <a:p>
            <a:pPr marL="172800" indent="-172800">
              <a:spcBef>
                <a:spcPts val="300"/>
              </a:spcBef>
              <a:spcAft>
                <a:spcPts val="300"/>
              </a:spcAft>
              <a:buBlip>
                <a:blip r:embed="rId3"/>
              </a:buBlip>
            </a:pPr>
            <a:r>
              <a:rPr lang="lv-LV" sz="900" b="0" dirty="0" err="1">
                <a:solidFill>
                  <a:schemeClr val="tx1"/>
                </a:solidFill>
                <a:ea typeface="Open Sans"/>
                <a:cs typeface="Open Sans"/>
              </a:rPr>
              <a:t>Iekšlietu</a:t>
            </a:r>
            <a:r>
              <a:rPr lang="lv-LV" sz="900" b="0" dirty="0">
                <a:solidFill>
                  <a:schemeClr val="tx1"/>
                </a:solidFill>
                <a:ea typeface="Open Sans"/>
                <a:cs typeface="Open Sans"/>
              </a:rPr>
              <a:t> ministrija. 2023. Valsts ugunsdzēsības un glābšanas dienests sniegs humāno palīdzību Ukrainai saistībā ar Krievijas militārās agresijas rezultātā iznīcināto </a:t>
            </a:r>
            <a:r>
              <a:rPr lang="lv-LV" sz="900" b="0" dirty="0" err="1">
                <a:solidFill>
                  <a:schemeClr val="tx1"/>
                </a:solidFill>
                <a:ea typeface="Open Sans"/>
                <a:cs typeface="Open Sans"/>
              </a:rPr>
              <a:t>Kahovkas</a:t>
            </a:r>
            <a:r>
              <a:rPr lang="lv-LV" sz="900" b="0" dirty="0">
                <a:solidFill>
                  <a:schemeClr val="tx1"/>
                </a:solidFill>
                <a:ea typeface="Open Sans"/>
                <a:cs typeface="Open Sans"/>
              </a:rPr>
              <a:t> HES aizsprostu. </a:t>
            </a:r>
            <a:r>
              <a:rPr lang="lv-LV" sz="900" b="0" dirty="0">
                <a:solidFill>
                  <a:srgbClr val="A8192D"/>
                </a:solidFill>
                <a:ea typeface="Open Sans"/>
                <a:cs typeface="Open Sans"/>
              </a:rPr>
              <a:t>https://www.iem.gov.lv/lv/jaunums/valsts-ugunsdzesibas-un-glabsanas-dienests-sniegs-humano-palidzibu-ukrainai-saistiba-ar-krievijas-militaras-agresijas-rezultata-iznicinato-kahovkas-hes-aizsprostu</a:t>
            </a:r>
          </a:p>
          <a:p>
            <a:pPr marL="172800" indent="-172800">
              <a:spcBef>
                <a:spcPts val="300"/>
              </a:spcBef>
              <a:spcAft>
                <a:spcPts val="300"/>
              </a:spcAft>
              <a:buBlip>
                <a:blip r:embed="rId3"/>
              </a:buBlip>
            </a:pPr>
            <a:r>
              <a:rPr lang="lv-LV" sz="900" b="0" dirty="0" err="1">
                <a:solidFill>
                  <a:schemeClr val="tx1"/>
                </a:solidFill>
                <a:ea typeface="Open Sans"/>
                <a:cs typeface="Open Sans"/>
              </a:rPr>
              <a:t>Iekšlietu</a:t>
            </a:r>
            <a:r>
              <a:rPr lang="lv-LV" sz="900" b="0" dirty="0">
                <a:solidFill>
                  <a:schemeClr val="tx1"/>
                </a:solidFill>
                <a:ea typeface="Open Sans"/>
                <a:cs typeface="Open Sans"/>
              </a:rPr>
              <a:t> ministrijas Informācijas centrs. </a:t>
            </a:r>
            <a:r>
              <a:rPr lang="lv-LV" sz="900" b="0" dirty="0">
                <a:solidFill>
                  <a:srgbClr val="A8192D"/>
                </a:solidFill>
                <a:ea typeface="Open Sans"/>
                <a:cs typeface="Open Sans"/>
              </a:rPr>
              <a:t>https://www.ic.iem.gov.lv/lv</a:t>
            </a:r>
          </a:p>
          <a:p>
            <a:pPr marL="172800" indent="-172800">
              <a:spcBef>
                <a:spcPts val="300"/>
              </a:spcBef>
              <a:spcAft>
                <a:spcPts val="300"/>
              </a:spcAft>
              <a:buBlip>
                <a:blip r:embed="rId3"/>
              </a:buBlip>
            </a:pPr>
            <a:r>
              <a:rPr lang="lv-LV" sz="900" b="0" dirty="0">
                <a:solidFill>
                  <a:schemeClr val="tx1"/>
                </a:solidFill>
                <a:ea typeface="Open Sans"/>
                <a:cs typeface="Open Sans"/>
              </a:rPr>
              <a:t>Jēkabpils novads. 2023. Tiks nodrošināti evakuācijas autobusi no vairākām vietām Jēkabpilī. </a:t>
            </a:r>
            <a:r>
              <a:rPr lang="lv-LV" sz="900" b="0" dirty="0">
                <a:solidFill>
                  <a:srgbClr val="A8192D"/>
                </a:solidFill>
                <a:ea typeface="Open Sans"/>
                <a:cs typeface="Open Sans"/>
              </a:rPr>
              <a:t>https://www.jekabpils.lv/lv/jaunums/tiks-nodrosinati-evakuacijas-autobusi-no-vairakam-vietam-jekabpili?utm_source=https%3A%2F%2Fwww.google.com%2F</a:t>
            </a:r>
          </a:p>
          <a:p>
            <a:pPr marL="172800" indent="-172800">
              <a:spcBef>
                <a:spcPts val="300"/>
              </a:spcBef>
              <a:spcAft>
                <a:spcPts val="300"/>
              </a:spcAft>
              <a:buBlip>
                <a:blip r:embed="rId3"/>
              </a:buBlip>
            </a:pPr>
            <a:r>
              <a:rPr lang="lv-LV" sz="900" b="0" dirty="0">
                <a:solidFill>
                  <a:schemeClr val="tx1"/>
                </a:solidFill>
                <a:ea typeface="Open Sans"/>
                <a:cs typeface="Open Sans"/>
              </a:rPr>
              <a:t>Jūrmalas pašvaldība. 2024. Lielupes radīto plūdu un krasta erozijas risku apdraudējumu novēršanas pasākumi Dubultos-Majoros-Dzintaros. </a:t>
            </a:r>
            <a:r>
              <a:rPr lang="lv-LV" sz="900" b="0" dirty="0">
                <a:solidFill>
                  <a:srgbClr val="A8192D"/>
                </a:solidFill>
                <a:ea typeface="Open Sans"/>
                <a:cs typeface="Open Sans"/>
              </a:rPr>
              <a:t>https://www.jurmala.lv/lv/projekts/lielupes-radito-pludu-un-krasta-erozijas-risku-apdraudejumu-noversanas-pasakumi-dubultos-majoros-dzintaros</a:t>
            </a:r>
          </a:p>
          <a:p>
            <a:pPr marL="172800" indent="-172800">
              <a:spcBef>
                <a:spcPts val="300"/>
              </a:spcBef>
              <a:spcAft>
                <a:spcPts val="300"/>
              </a:spcAft>
              <a:buBlip>
                <a:blip r:embed="rId3"/>
              </a:buBlip>
            </a:pPr>
            <a:r>
              <a:rPr lang="lv-LV" sz="900" b="0" dirty="0">
                <a:solidFill>
                  <a:schemeClr val="tx1"/>
                </a:solidFill>
                <a:ea typeface="Open Sans"/>
                <a:cs typeface="Open Sans"/>
              </a:rPr>
              <a:t>Ķīmisko vielu likums. </a:t>
            </a:r>
            <a:r>
              <a:rPr lang="lv-LV" sz="900" b="0" dirty="0">
                <a:solidFill>
                  <a:srgbClr val="A8192D"/>
                </a:solidFill>
                <a:ea typeface="Open Sans"/>
                <a:cs typeface="Open Sans"/>
              </a:rPr>
              <a:t>https://likumi.lv/ta/id/47839</a:t>
            </a:r>
          </a:p>
          <a:p>
            <a:pPr marL="172800" indent="-172800">
              <a:spcBef>
                <a:spcPts val="300"/>
              </a:spcBef>
              <a:spcAft>
                <a:spcPts val="300"/>
              </a:spcAft>
              <a:buBlip>
                <a:blip r:embed="rId3"/>
              </a:buBlip>
            </a:pPr>
            <a:r>
              <a:rPr lang="lv-LV" sz="900" b="0" dirty="0">
                <a:solidFill>
                  <a:schemeClr val="tx1"/>
                </a:solidFill>
                <a:ea typeface="Open Sans"/>
                <a:cs typeface="Open Sans"/>
              </a:rPr>
              <a:t>Likums "Par radiācijas drošību un kodoldrošību". </a:t>
            </a:r>
            <a:r>
              <a:rPr lang="lv-LV" sz="900" b="0" dirty="0">
                <a:solidFill>
                  <a:srgbClr val="A8192D"/>
                </a:solidFill>
                <a:ea typeface="Open Sans"/>
                <a:cs typeface="Open Sans"/>
              </a:rPr>
              <a:t>https://likumi.lv/ta/id/12484</a:t>
            </a:r>
          </a:p>
          <a:p>
            <a:pPr marL="172800" indent="-172800">
              <a:spcBef>
                <a:spcPts val="300"/>
              </a:spcBef>
              <a:spcAft>
                <a:spcPts val="300"/>
              </a:spcAft>
              <a:buBlip>
                <a:blip r:embed="rId3"/>
              </a:buBlip>
            </a:pPr>
            <a:r>
              <a:rPr lang="lv-LV" sz="900" b="0" dirty="0">
                <a:solidFill>
                  <a:schemeClr val="tx1"/>
                </a:solidFill>
                <a:ea typeface="Open Sans"/>
                <a:cs typeface="Open Sans"/>
              </a:rPr>
              <a:t>LSM. 2023. Postošās vētras seku likvidēšana maksās vairākus miljonus eiro. </a:t>
            </a:r>
            <a:r>
              <a:rPr lang="lv-LV" sz="900" b="0" dirty="0">
                <a:solidFill>
                  <a:srgbClr val="A8192D"/>
                </a:solidFill>
                <a:ea typeface="Open Sans"/>
                <a:cs typeface="Open Sans"/>
              </a:rPr>
              <a:t>https://www.lsm.lv/raksts/zinas/latvija/29.08.2023-postosas-vetras-seku-likvidesana-maksas-vairakus-miljonus-eiro.a521966/</a:t>
            </a:r>
          </a:p>
          <a:p>
            <a:pPr marL="172800" indent="-172800">
              <a:spcBef>
                <a:spcPts val="300"/>
              </a:spcBef>
              <a:spcAft>
                <a:spcPts val="300"/>
              </a:spcAft>
              <a:buBlip>
                <a:blip r:embed="rId3"/>
              </a:buBlip>
            </a:pPr>
            <a:r>
              <a:rPr lang="lv-LV" sz="900" b="0" dirty="0">
                <a:solidFill>
                  <a:schemeClr val="tx1"/>
                </a:solidFill>
                <a:ea typeface="Open Sans"/>
                <a:cs typeface="Open Sans"/>
              </a:rPr>
              <a:t>LV portāls. 2020. M. Staķis: situācija ar Covid-19 izplatību Rīgā tiek kontrolēta. </a:t>
            </a:r>
            <a:r>
              <a:rPr lang="lv-LV" sz="900" b="0" dirty="0">
                <a:solidFill>
                  <a:srgbClr val="A8192D"/>
                </a:solidFill>
                <a:ea typeface="Open Sans"/>
                <a:cs typeface="Open Sans"/>
              </a:rPr>
              <a:t>https://lvportals.lv/dienaskartiba/320606-m-stakis-situacija-ar-covid-19-izplatibu-riga-tiek-kontroleta-2020</a:t>
            </a:r>
          </a:p>
          <a:p>
            <a:pPr marL="172800" indent="-172800">
              <a:spcBef>
                <a:spcPts val="300"/>
              </a:spcBef>
              <a:spcAft>
                <a:spcPts val="300"/>
              </a:spcAft>
              <a:buBlip>
                <a:blip r:embed="rId3"/>
              </a:buBlip>
            </a:pPr>
            <a:r>
              <a:rPr lang="lv-LV" sz="900" b="0" dirty="0">
                <a:solidFill>
                  <a:schemeClr val="tx1"/>
                </a:solidFill>
                <a:ea typeface="Open Sans"/>
                <a:cs typeface="Open Sans"/>
              </a:rPr>
              <a:t>LV </a:t>
            </a:r>
            <a:r>
              <a:rPr lang="lv-LV" sz="900" b="0" dirty="0" err="1">
                <a:solidFill>
                  <a:schemeClr val="tx1"/>
                </a:solidFill>
                <a:ea typeface="Open Sans"/>
                <a:cs typeface="Open Sans"/>
              </a:rPr>
              <a:t>portals</a:t>
            </a:r>
            <a:r>
              <a:rPr lang="lv-LV" sz="900" b="0" dirty="0">
                <a:solidFill>
                  <a:schemeClr val="tx1"/>
                </a:solidFill>
                <a:ea typeface="Open Sans"/>
                <a:cs typeface="Open Sans"/>
              </a:rPr>
              <a:t>. 2023. Pašvaldības izstrādā rīcības plānus militāra apdraudējuma gadījumā. </a:t>
            </a:r>
            <a:r>
              <a:rPr lang="lv-LV" sz="900" b="0" dirty="0">
                <a:solidFill>
                  <a:srgbClr val="A8192D"/>
                </a:solidFill>
                <a:ea typeface="Open Sans"/>
                <a:cs typeface="Open Sans"/>
              </a:rPr>
              <a:t>https://lvportals.lv/norises/352590-pasvaldibas-izstrada-ricibas-planus-militara-apdraudejuma-gadijuma-2023</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2003. gada 29. aprīļa noteikumi Nr. 236 "Aizsardzības ministrijas nolikums". </a:t>
            </a:r>
            <a:r>
              <a:rPr lang="lv-LV" sz="900" b="0" dirty="0">
                <a:solidFill>
                  <a:srgbClr val="A8192D"/>
                </a:solidFill>
                <a:ea typeface="Open Sans"/>
                <a:cs typeface="Open Sans"/>
              </a:rPr>
              <a:t>https://likumi.lv/ta/id/74716</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2003. gada 29. aprīļa noteikumi Nr. 237 "Ārlietu ministrijas nolikums". </a:t>
            </a:r>
            <a:r>
              <a:rPr lang="lv-LV" sz="900" b="0" dirty="0">
                <a:solidFill>
                  <a:srgbClr val="A8192D"/>
                </a:solidFill>
                <a:ea typeface="Open Sans"/>
                <a:cs typeface="Open Sans"/>
              </a:rPr>
              <a:t>https://likumi.lv/ta/id/74754</a:t>
            </a:r>
          </a:p>
        </p:txBody>
      </p:sp>
      <p:sp>
        <p:nvSpPr>
          <p:cNvPr id="4" name="Rectangle 3">
            <a:extLst>
              <a:ext uri="{FF2B5EF4-FFF2-40B4-BE49-F238E27FC236}">
                <a16:creationId xmlns:a16="http://schemas.microsoft.com/office/drawing/2014/main" id="{44C004CD-E32A-6477-71DB-D2194CD83624}"/>
              </a:ext>
            </a:extLst>
          </p:cNvPr>
          <p:cNvSpPr/>
          <p:nvPr/>
        </p:nvSpPr>
        <p:spPr>
          <a:xfrm>
            <a:off x="442912" y="132067"/>
            <a:ext cx="5342192" cy="216216"/>
          </a:xfrm>
          <a:prstGeom prst="rect">
            <a:avLst/>
          </a:prstGeom>
          <a:noFill/>
          <a:ln>
            <a:noFill/>
          </a:ln>
        </p:spPr>
        <p:txBody>
          <a:bodyPr wrap="none" lIns="0" tIns="0" rIns="0" bIns="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buClr>
                <a:srgbClr val="FFFFFF"/>
              </a:buClr>
              <a:buSzPts val="14400"/>
              <a:defRPr/>
            </a:pPr>
            <a:r>
              <a:rPr lang="en-GB" sz="800" kern="0" dirty="0">
                <a:solidFill>
                  <a:srgbClr val="A4A3B2"/>
                </a:solidFill>
                <a:ea typeface="Georgia"/>
                <a:cs typeface="Georgia"/>
                <a:sym typeface="Georgia"/>
              </a:rPr>
              <a:t>3. CIVIL PROTECTION DUTIES, TASKS AND RIGHTS </a:t>
            </a:r>
          </a:p>
        </p:txBody>
      </p:sp>
    </p:spTree>
    <p:extLst>
      <p:ext uri="{BB962C8B-B14F-4D97-AF65-F5344CB8AC3E}">
        <p14:creationId xmlns:p14="http://schemas.microsoft.com/office/powerpoint/2010/main" val="7963614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168F800-7305-A09D-AF78-9EB408346FA0}"/>
              </a:ext>
            </a:extLst>
          </p:cNvPr>
          <p:cNvSpPr>
            <a:spLocks noGrp="1"/>
          </p:cNvSpPr>
          <p:nvPr>
            <p:ph type="title"/>
          </p:nvPr>
        </p:nvSpPr>
        <p:spPr/>
        <p:txBody>
          <a:bodyPr vert="horz"/>
          <a:lstStyle/>
          <a:p>
            <a:r>
              <a:rPr lang="lv-LV" dirty="0" err="1"/>
              <a:t>Sources</a:t>
            </a:r>
            <a:r>
              <a:rPr lang="lv-LV" dirty="0"/>
              <a:t> </a:t>
            </a:r>
            <a:r>
              <a:rPr lang="lv-LV" dirty="0" err="1"/>
              <a:t>of</a:t>
            </a:r>
            <a:r>
              <a:rPr lang="lv-LV" dirty="0"/>
              <a:t> </a:t>
            </a:r>
            <a:r>
              <a:rPr lang="lv-LV" dirty="0" err="1"/>
              <a:t>information</a:t>
            </a:r>
            <a:r>
              <a:rPr lang="lv-LV" dirty="0"/>
              <a:t> (2/3)</a:t>
            </a:r>
            <a:endParaRPr lang="en-US" dirty="0"/>
          </a:p>
        </p:txBody>
      </p:sp>
      <p:sp>
        <p:nvSpPr>
          <p:cNvPr id="15" name="Slide Number Placeholder 3">
            <a:extLst>
              <a:ext uri="{FF2B5EF4-FFF2-40B4-BE49-F238E27FC236}">
                <a16:creationId xmlns:a16="http://schemas.microsoft.com/office/drawing/2014/main" id="{382E260A-88F3-9F42-6F07-A1C4779FF6E0}"/>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29</a:t>
            </a:fld>
            <a:endParaRPr lang="en-GB"/>
          </a:p>
        </p:txBody>
      </p:sp>
      <p:sp>
        <p:nvSpPr>
          <p:cNvPr id="24" name="Content Placeholder 2">
            <a:extLst>
              <a:ext uri="{FF2B5EF4-FFF2-40B4-BE49-F238E27FC236}">
                <a16:creationId xmlns:a16="http://schemas.microsoft.com/office/drawing/2014/main" id="{20F6161A-E3E2-A765-A44D-92728895AC83}"/>
              </a:ext>
            </a:extLst>
          </p:cNvPr>
          <p:cNvSpPr txBox="1">
            <a:spLocks/>
          </p:cNvSpPr>
          <p:nvPr/>
        </p:nvSpPr>
        <p:spPr>
          <a:xfrm>
            <a:off x="442913" y="1819276"/>
            <a:ext cx="11306175" cy="4352924"/>
          </a:xfrm>
          <a:prstGeom prst="rect">
            <a:avLst/>
          </a:prstGeom>
          <a:solidFill>
            <a:schemeClr val="bg1">
              <a:lumMod val="95000"/>
            </a:schemeClr>
          </a:solidFill>
        </p:spPr>
        <p:txBody>
          <a:bodyPr vert="horz"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172800" indent="-172800">
              <a:spcBef>
                <a:spcPts val="300"/>
              </a:spcBef>
              <a:spcAft>
                <a:spcPts val="300"/>
              </a:spcAft>
              <a:buBlip>
                <a:blip r:embed="rId3"/>
              </a:buBlip>
            </a:pPr>
            <a:r>
              <a:rPr lang="lv-LV" sz="900" b="0" dirty="0">
                <a:solidFill>
                  <a:schemeClr val="tx1"/>
                </a:solidFill>
                <a:ea typeface="Open Sans"/>
                <a:cs typeface="Open Sans"/>
              </a:rPr>
              <a:t>Ministru kabineta 2003. gada 29. aprīļa noteikumi Nr. 242 "Satiksmes ministrijas nolikums". </a:t>
            </a:r>
            <a:r>
              <a:rPr lang="lv-LV" sz="900" b="0" dirty="0">
                <a:solidFill>
                  <a:srgbClr val="A8192D"/>
                </a:solidFill>
                <a:ea typeface="Open Sans"/>
                <a:cs typeface="Open Sans"/>
              </a:rPr>
              <a:t>https://likumi.lv/ta/id/74749</a:t>
            </a:r>
            <a:endParaRPr lang="lv-LV" sz="900" b="0" dirty="0">
              <a:solidFill>
                <a:schemeClr val="tx1"/>
              </a:solidFill>
              <a:ea typeface="Open Sans"/>
              <a:cs typeface="Open Sans"/>
            </a:endParaRP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2004. gada 13. aprīļa noteikumi Nr. 286 "Veselības ministrijas nolikums". </a:t>
            </a:r>
            <a:r>
              <a:rPr lang="lv-LV" sz="900" b="0" dirty="0">
                <a:solidFill>
                  <a:srgbClr val="A8192D"/>
                </a:solidFill>
                <a:ea typeface="Open Sans"/>
                <a:cs typeface="Open Sans"/>
              </a:rPr>
              <a:t>https://likumi.lv/ta/id/87141</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2010. gada 27. aprīļa noteikumi Nr. 398 "Valsts ugunsdzēsības un glābšanas dienesta nolikums". </a:t>
            </a:r>
            <a:r>
              <a:rPr lang="lv-LV" sz="900" b="0" dirty="0">
                <a:solidFill>
                  <a:srgbClr val="A8192D"/>
                </a:solidFill>
                <a:ea typeface="Open Sans"/>
                <a:cs typeface="Open Sans"/>
              </a:rPr>
              <a:t>https://likumi.lv/ta/id/209089</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2010. gada 28. septembra instrukcija Nr. 16 "Kārtība, kādā valsts augstākās amatpersonas apziņojamas valsts apdraudējuma gadījumā un par ārkārtas notikumiem valstī". </a:t>
            </a:r>
            <a:r>
              <a:rPr lang="lv-LV" sz="900" b="0" dirty="0">
                <a:solidFill>
                  <a:srgbClr val="A8192D"/>
                </a:solidFill>
                <a:ea typeface="Open Sans"/>
                <a:cs typeface="Open Sans"/>
              </a:rPr>
              <a:t>https://likumi.lv/ta/id/218821</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2011. gada 18. janvāra noteikumi Nr. 42 "Krīzes vadības padomes nolikums". </a:t>
            </a:r>
            <a:r>
              <a:rPr lang="lv-LV" sz="900" b="0" dirty="0">
                <a:solidFill>
                  <a:srgbClr val="A8192D"/>
                </a:solidFill>
                <a:ea typeface="Open Sans"/>
                <a:cs typeface="Open Sans"/>
              </a:rPr>
              <a:t>https://likumi.lv/ta/id/224553</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2016. gada 1. marta noteikumi Nr. 131 "Rūpniecisko avāriju riska novērtēšanas kārtība un riska samazināšanas pasākumi". </a:t>
            </a:r>
            <a:r>
              <a:rPr lang="lv-LV" sz="900" b="0" dirty="0">
                <a:solidFill>
                  <a:srgbClr val="A8192D"/>
                </a:solidFill>
                <a:ea typeface="Open Sans"/>
                <a:cs typeface="Open Sans"/>
              </a:rPr>
              <a:t>https://likumi.lv/ta/id/280652</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2016. gada 19. aprīļa noteikumi Nr. 238 "Ugunsdrošības noteikumi". </a:t>
            </a:r>
            <a:r>
              <a:rPr lang="lv-LV" sz="900" b="0" dirty="0">
                <a:solidFill>
                  <a:srgbClr val="A8192D"/>
                </a:solidFill>
                <a:ea typeface="Open Sans"/>
                <a:cs typeface="Open Sans"/>
              </a:rPr>
              <a:t>https://likumi.lv/ta/id/281646</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2017. gada 12. decembra noteikumi Nr. 723 "Valsts civilās aizsardzības kontaktpunkta noteikumi". </a:t>
            </a:r>
            <a:r>
              <a:rPr lang="lv-LV" sz="900" b="0" dirty="0">
                <a:solidFill>
                  <a:srgbClr val="A8192D"/>
                </a:solidFill>
                <a:ea typeface="Open Sans"/>
                <a:cs typeface="Open Sans"/>
              </a:rPr>
              <a:t>https://likumi.lv/ta/id/295780</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2017. gada 19. septembra noteikumi Nr. 563 "Paaugstinātas bīstamības objektu apzināšanas un noteikšanas, kā arī civilās aizsardzības un katastrofas pārvaldīšanas plānošanas un īstenošanas kārtība". </a:t>
            </a:r>
            <a:r>
              <a:rPr lang="lv-LV" sz="900" b="0" dirty="0">
                <a:solidFill>
                  <a:srgbClr val="A8192D"/>
                </a:solidFill>
                <a:ea typeface="Open Sans"/>
                <a:cs typeface="Open Sans"/>
              </a:rPr>
              <a:t>https://likumi.lv/ta/id/293660</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2017. gada 26. septembra noteikumi Nr. 582 "Noteikumi par pašvaldību sadarbības teritorijas civilās aizsardzības komisijām". </a:t>
            </a:r>
            <a:r>
              <a:rPr lang="lv-LV" sz="900" b="0" dirty="0">
                <a:solidFill>
                  <a:srgbClr val="A8192D"/>
                </a:solidFill>
                <a:ea typeface="Open Sans"/>
                <a:cs typeface="Open Sans"/>
              </a:rPr>
              <a:t>https://likumi.lv/ta/id/293820</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2017. gada 7. novembra noteikumi Nr. 658 "Noteikumi par civilās aizsardzības plānu struktūru un tajos iekļaujamo informāciju". </a:t>
            </a:r>
            <a:r>
              <a:rPr lang="lv-LV" sz="900" b="0" dirty="0">
                <a:solidFill>
                  <a:srgbClr val="A8192D"/>
                </a:solidFill>
                <a:ea typeface="Open Sans"/>
                <a:cs typeface="Open Sans"/>
              </a:rPr>
              <a:t>https://likumi.lv/ta/id/294938</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2019. gada 30. aprīļa noteikumi Nr. 187 "Zemkopības ministrijas nolikums". </a:t>
            </a:r>
            <a:r>
              <a:rPr lang="lv-LV" sz="900" b="0" dirty="0">
                <a:solidFill>
                  <a:srgbClr val="A8192D"/>
                </a:solidFill>
                <a:ea typeface="Open Sans"/>
                <a:cs typeface="Open Sans"/>
              </a:rPr>
              <a:t>https://likumi.lv/ta/id/306912</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2020. gada 22. septembra noteikumi Nr. 588 "Ekonomikas ministrijas nolikums". </a:t>
            </a:r>
            <a:r>
              <a:rPr lang="lv-LV" sz="900" b="0" dirty="0">
                <a:solidFill>
                  <a:srgbClr val="A8192D"/>
                </a:solidFill>
                <a:ea typeface="Open Sans"/>
                <a:cs typeface="Open Sans"/>
              </a:rPr>
              <a:t>https://likumi.lv/ta/id/317511</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2020. gada 22. septembra noteikumi Nr. 589 "</a:t>
            </a:r>
            <a:r>
              <a:rPr lang="lv-LV" sz="900" b="0" dirty="0" err="1">
                <a:solidFill>
                  <a:schemeClr val="tx1"/>
                </a:solidFill>
                <a:ea typeface="Open Sans"/>
                <a:cs typeface="Open Sans"/>
              </a:rPr>
              <a:t>Iekšlietu</a:t>
            </a:r>
            <a:r>
              <a:rPr lang="lv-LV" sz="900" b="0" dirty="0">
                <a:solidFill>
                  <a:schemeClr val="tx1"/>
                </a:solidFill>
                <a:ea typeface="Open Sans"/>
                <a:cs typeface="Open Sans"/>
              </a:rPr>
              <a:t> ministrijas nolikums". </a:t>
            </a:r>
            <a:r>
              <a:rPr lang="lv-LV" sz="900" b="0" dirty="0">
                <a:solidFill>
                  <a:srgbClr val="A8192D"/>
                </a:solidFill>
                <a:ea typeface="Open Sans"/>
                <a:cs typeface="Open Sans"/>
              </a:rPr>
              <a:t>https://likumi.lv/ta/id/317512</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2020. gada 26. augusta rīkojums Nr. 476 "Par Valsts civilās aizsardzības plānu". </a:t>
            </a:r>
            <a:r>
              <a:rPr lang="lv-LV" sz="900" b="0" dirty="0">
                <a:solidFill>
                  <a:srgbClr val="A8192D"/>
                </a:solidFill>
                <a:ea typeface="Open Sans"/>
                <a:cs typeface="Open Sans"/>
              </a:rPr>
              <a:t>https://likumi.lv/ta/id/317006</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2022. gada 14. jūlija noteikumi Nr. 434 "Vides aizsardzības un reģionālās attīstības ministrijas nolikums". </a:t>
            </a:r>
            <a:r>
              <a:rPr lang="lv-LV" sz="900" b="0" dirty="0">
                <a:solidFill>
                  <a:srgbClr val="A8192D"/>
                </a:solidFill>
                <a:ea typeface="Open Sans"/>
                <a:cs typeface="Open Sans"/>
              </a:rPr>
              <a:t>https://likumi.lv/ta/id/334038</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2022. gada 20. decembra noteikumi Nr. 817 "Klimata un enerģētikas ministrijas nolikums". </a:t>
            </a:r>
            <a:r>
              <a:rPr lang="lv-LV" sz="900" b="0" dirty="0">
                <a:solidFill>
                  <a:srgbClr val="A8192D"/>
                </a:solidFill>
                <a:ea typeface="Open Sans"/>
                <a:cs typeface="Open Sans"/>
              </a:rPr>
              <a:t>https://likumi.lv/ta/id/338391</a:t>
            </a:r>
          </a:p>
          <a:p>
            <a:pPr marL="172800" indent="-172800">
              <a:spcBef>
                <a:spcPts val="300"/>
              </a:spcBef>
              <a:spcAft>
                <a:spcPts val="300"/>
              </a:spcAft>
              <a:buBlip>
                <a:blip r:embed="rId3"/>
              </a:buBlip>
            </a:pPr>
            <a:r>
              <a:rPr lang="lv-LV" sz="900" b="0" dirty="0">
                <a:solidFill>
                  <a:schemeClr val="tx1"/>
                </a:solidFill>
                <a:ea typeface="Open Sans"/>
                <a:cs typeface="Open Sans"/>
              </a:rPr>
              <a:t>Ministru prezidenta 2022. gada 3. marta rīkojums Nr. 2022/1.2.1.-68 "Par Civilās aizsardzības Operacionālo vadības centru". </a:t>
            </a:r>
            <a:r>
              <a:rPr lang="lv-LV" sz="900" b="0" dirty="0">
                <a:solidFill>
                  <a:srgbClr val="A8192D"/>
                </a:solidFill>
                <a:ea typeface="Open Sans"/>
                <a:cs typeface="Open Sans"/>
              </a:rPr>
              <a:t>https://likumi.lv/ta/id/330539</a:t>
            </a:r>
          </a:p>
          <a:p>
            <a:pPr marL="172800" indent="-172800">
              <a:spcBef>
                <a:spcPts val="300"/>
              </a:spcBef>
              <a:spcAft>
                <a:spcPts val="300"/>
              </a:spcAft>
              <a:buBlip>
                <a:blip r:embed="rId3"/>
              </a:buBlip>
            </a:pPr>
            <a:r>
              <a:rPr lang="lv-LV" sz="900" b="0" dirty="0">
                <a:solidFill>
                  <a:schemeClr val="tx1"/>
                </a:solidFill>
                <a:ea typeface="Open Sans"/>
                <a:cs typeface="Open Sans"/>
              </a:rPr>
              <a:t>Nacionālās drošības likums. </a:t>
            </a:r>
            <a:r>
              <a:rPr lang="lv-LV" sz="900" b="0" dirty="0">
                <a:solidFill>
                  <a:srgbClr val="A8192D"/>
                </a:solidFill>
                <a:ea typeface="Open Sans"/>
                <a:cs typeface="Open Sans"/>
              </a:rPr>
              <a:t>https://likumi.lv/ta/id/14011</a:t>
            </a:r>
          </a:p>
        </p:txBody>
      </p:sp>
      <p:sp>
        <p:nvSpPr>
          <p:cNvPr id="6" name="Rectangle 5">
            <a:extLst>
              <a:ext uri="{FF2B5EF4-FFF2-40B4-BE49-F238E27FC236}">
                <a16:creationId xmlns:a16="http://schemas.microsoft.com/office/drawing/2014/main" id="{D7D66EE0-BFD6-4FB7-DA96-F6338A0A1346}"/>
              </a:ext>
            </a:extLst>
          </p:cNvPr>
          <p:cNvSpPr/>
          <p:nvPr/>
        </p:nvSpPr>
        <p:spPr>
          <a:xfrm>
            <a:off x="442912" y="132067"/>
            <a:ext cx="5342192" cy="216216"/>
          </a:xfrm>
          <a:prstGeom prst="rect">
            <a:avLst/>
          </a:prstGeom>
          <a:noFill/>
          <a:ln>
            <a:noFill/>
          </a:ln>
        </p:spPr>
        <p:txBody>
          <a:bodyPr wrap="none" lIns="0" tIns="0" rIns="0" bIns="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buClr>
                <a:srgbClr val="FFFFFF"/>
              </a:buClr>
              <a:buSzPts val="14400"/>
              <a:defRPr/>
            </a:pPr>
            <a:r>
              <a:rPr lang="en-GB" sz="800" kern="0" dirty="0">
                <a:solidFill>
                  <a:srgbClr val="A4A3B2"/>
                </a:solidFill>
                <a:ea typeface="Georgia"/>
                <a:cs typeface="Georgia"/>
                <a:sym typeface="Georgia"/>
              </a:rPr>
              <a:t>3. CIVIL PROTECTION DUTIES, TASKS AND RIGHTS </a:t>
            </a:r>
          </a:p>
        </p:txBody>
      </p:sp>
    </p:spTree>
    <p:extLst>
      <p:ext uri="{BB962C8B-B14F-4D97-AF65-F5344CB8AC3E}">
        <p14:creationId xmlns:p14="http://schemas.microsoft.com/office/powerpoint/2010/main" val="3551192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B864A2D-CE08-25FC-B3B0-290F41A7D5F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t="48320" b="34648"/>
          <a:stretch/>
        </p:blipFill>
        <p:spPr>
          <a:xfrm>
            <a:off x="442911" y="4887686"/>
            <a:ext cx="11312524" cy="1284513"/>
          </a:xfrm>
          <a:prstGeom prst="rect">
            <a:avLst/>
          </a:prstGeom>
        </p:spPr>
      </p:pic>
      <p:sp>
        <p:nvSpPr>
          <p:cNvPr id="2" name="Title 1">
            <a:extLst>
              <a:ext uri="{FF2B5EF4-FFF2-40B4-BE49-F238E27FC236}">
                <a16:creationId xmlns:a16="http://schemas.microsoft.com/office/drawing/2014/main" id="{44641C4F-F07F-7C71-88DD-EEFC9A9A1906}"/>
              </a:ext>
            </a:extLst>
          </p:cNvPr>
          <p:cNvSpPr>
            <a:spLocks noGrp="1"/>
          </p:cNvSpPr>
          <p:nvPr>
            <p:ph type="title"/>
          </p:nvPr>
        </p:nvSpPr>
        <p:spPr>
          <a:xfrm>
            <a:off x="442913" y="432001"/>
            <a:ext cx="11306175" cy="1387274"/>
          </a:xfrm>
        </p:spPr>
        <p:txBody>
          <a:bodyPr vert="horz" rtlCol="0">
            <a:normAutofit/>
          </a:bodyPr>
          <a:lstStyle/>
          <a:p>
            <a:pPr rtl="0"/>
            <a:r>
              <a:rPr lang="en-gb" dirty="0"/>
              <a:t>Table of </a:t>
            </a:r>
            <a:r>
              <a:rPr lang="lv-LV" dirty="0"/>
              <a:t>C</a:t>
            </a:r>
            <a:r>
              <a:rPr lang="en-gb" dirty="0" err="1"/>
              <a:t>ontents</a:t>
            </a:r>
            <a:endParaRPr lang="en-GB" dirty="0"/>
          </a:p>
        </p:txBody>
      </p:sp>
      <p:sp>
        <p:nvSpPr>
          <p:cNvPr id="11" name="Rectangle 10">
            <a:extLst>
              <a:ext uri="{FF2B5EF4-FFF2-40B4-BE49-F238E27FC236}">
                <a16:creationId xmlns:a16="http://schemas.microsoft.com/office/drawing/2014/main" id="{F6E3DD60-4A42-FD12-ECB9-84B0541B4361}"/>
              </a:ext>
            </a:extLst>
          </p:cNvPr>
          <p:cNvSpPr/>
          <p:nvPr/>
        </p:nvSpPr>
        <p:spPr>
          <a:xfrm>
            <a:off x="442913" y="955542"/>
            <a:ext cx="11306175"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29" name="Slide Number Placeholder 3">
            <a:extLst>
              <a:ext uri="{FF2B5EF4-FFF2-40B4-BE49-F238E27FC236}">
                <a16:creationId xmlns:a16="http://schemas.microsoft.com/office/drawing/2014/main" id="{44B6CEDA-C06E-D816-412F-DE090CE2BE7B}"/>
              </a:ext>
            </a:extLst>
          </p:cNvPr>
          <p:cNvSpPr>
            <a:spLocks noGrp="1"/>
          </p:cNvSpPr>
          <p:nvPr>
            <p:ph type="sldNum" sz="quarter" idx="11"/>
          </p:nvPr>
        </p:nvSpPr>
        <p:spPr>
          <a:xfrm>
            <a:off x="9983788" y="6492875"/>
            <a:ext cx="1765300" cy="136525"/>
          </a:xfrm>
        </p:spPr>
        <p:txBody>
          <a:bodyPr rtlCol="0"/>
          <a:lstStyle/>
          <a:p>
            <a:pPr rtl="0"/>
            <a:fld id="{7870704B-CE94-48CC-AF30-84932A1262A7}" type="slidenum">
              <a:rPr lang="en-GB" smtClean="0"/>
              <a:pPr/>
              <a:t>3</a:t>
            </a:fld>
            <a:endParaRPr lang="en-GB"/>
          </a:p>
        </p:txBody>
      </p:sp>
      <p:sp>
        <p:nvSpPr>
          <p:cNvPr id="6" name="TextBox 5">
            <a:extLst>
              <a:ext uri="{FF2B5EF4-FFF2-40B4-BE49-F238E27FC236}">
                <a16:creationId xmlns:a16="http://schemas.microsoft.com/office/drawing/2014/main" id="{2CB3F9F5-858C-1D21-4D13-EAEDABE2E74A}"/>
              </a:ext>
            </a:extLst>
          </p:cNvPr>
          <p:cNvSpPr txBox="1"/>
          <p:nvPr/>
        </p:nvSpPr>
        <p:spPr>
          <a:xfrm>
            <a:off x="442912" y="1826233"/>
            <a:ext cx="11306174" cy="2871280"/>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rtl="0">
              <a:spcAft>
                <a:spcPts val="300"/>
              </a:spcAft>
            </a:pPr>
            <a:r>
              <a:rPr lang="en-gb" sz="1400" dirty="0">
                <a:cs typeface="Arial"/>
              </a:rPr>
              <a:t>3.1. </a:t>
            </a:r>
            <a:r>
              <a:rPr lang="en-GB" sz="1400" dirty="0">
                <a:cs typeface="Arial"/>
              </a:rPr>
              <a:t>Duties, Tasks and Rights</a:t>
            </a:r>
            <a:r>
              <a:rPr lang="lv-LV" sz="1400" dirty="0">
                <a:cs typeface="Arial"/>
              </a:rPr>
              <a:t> of </a:t>
            </a:r>
            <a:r>
              <a:rPr lang="lv-LV" sz="1400" dirty="0" err="1">
                <a:cs typeface="Arial"/>
              </a:rPr>
              <a:t>State</a:t>
            </a:r>
            <a:r>
              <a:rPr lang="lv-LV" sz="1400" dirty="0">
                <a:cs typeface="Arial"/>
              </a:rPr>
              <a:t> </a:t>
            </a:r>
            <a:r>
              <a:rPr lang="lv-LV" sz="1400" dirty="0" err="1">
                <a:cs typeface="Arial"/>
              </a:rPr>
              <a:t>Authorities</a:t>
            </a:r>
            <a:r>
              <a:rPr lang="lv-LV" sz="1400" dirty="0">
                <a:cs typeface="Arial"/>
              </a:rPr>
              <a:t>, </a:t>
            </a:r>
            <a:r>
              <a:rPr lang="lv-LV" sz="1400" dirty="0" err="1">
                <a:cs typeface="Arial"/>
              </a:rPr>
              <a:t>Local</a:t>
            </a:r>
            <a:r>
              <a:rPr lang="lv-LV" sz="1400" dirty="0">
                <a:cs typeface="Arial"/>
              </a:rPr>
              <a:t> </a:t>
            </a:r>
            <a:r>
              <a:rPr lang="lv-LV" sz="1400" dirty="0" err="1">
                <a:cs typeface="Arial"/>
              </a:rPr>
              <a:t>Governments</a:t>
            </a:r>
            <a:r>
              <a:rPr lang="lv-LV" sz="1400" dirty="0">
                <a:cs typeface="Arial"/>
              </a:rPr>
              <a:t>, Legal </a:t>
            </a:r>
            <a:r>
              <a:rPr lang="lv-LV" sz="1400" dirty="0" err="1">
                <a:cs typeface="Arial"/>
              </a:rPr>
              <a:t>and</a:t>
            </a:r>
            <a:r>
              <a:rPr lang="lv-LV" sz="1400" dirty="0">
                <a:cs typeface="Arial"/>
              </a:rPr>
              <a:t> Natural </a:t>
            </a:r>
            <a:r>
              <a:rPr lang="lv-LV" sz="1400" dirty="0" err="1">
                <a:cs typeface="Arial"/>
              </a:rPr>
              <a:t>Persons</a:t>
            </a:r>
            <a:r>
              <a:rPr lang="lv-LV" sz="1400" dirty="0">
                <a:cs typeface="Arial"/>
              </a:rPr>
              <a:t> </a:t>
            </a:r>
            <a:r>
              <a:rPr lang="en-gb" sz="1400" dirty="0">
                <a:cs typeface="Arial"/>
              </a:rPr>
              <a:t>in the </a:t>
            </a:r>
            <a:r>
              <a:rPr lang="lv-LV" sz="1400" dirty="0">
                <a:cs typeface="Arial"/>
              </a:rPr>
              <a:t>F</a:t>
            </a:r>
            <a:r>
              <a:rPr lang="en-gb" sz="1400" dirty="0" err="1">
                <a:cs typeface="Arial"/>
              </a:rPr>
              <a:t>ield</a:t>
            </a:r>
            <a:r>
              <a:rPr lang="en-gb" sz="1400" dirty="0">
                <a:cs typeface="Arial"/>
              </a:rPr>
              <a:t> of </a:t>
            </a:r>
            <a:r>
              <a:rPr lang="lv-LV" sz="1400" dirty="0">
                <a:cs typeface="Arial"/>
              </a:rPr>
              <a:t>C</a:t>
            </a:r>
            <a:r>
              <a:rPr lang="en-gb" sz="1400" dirty="0" err="1">
                <a:cs typeface="Arial"/>
              </a:rPr>
              <a:t>ivil</a:t>
            </a:r>
            <a:r>
              <a:rPr lang="en-gb" sz="1400" dirty="0">
                <a:cs typeface="Arial"/>
              </a:rPr>
              <a:t> </a:t>
            </a:r>
            <a:r>
              <a:rPr lang="lv-LV" sz="1400" dirty="0">
                <a:cs typeface="Arial"/>
              </a:rPr>
              <a:t>P</a:t>
            </a:r>
            <a:r>
              <a:rPr lang="en-gb" sz="1400" dirty="0" err="1">
                <a:cs typeface="Arial"/>
              </a:rPr>
              <a:t>rotection</a:t>
            </a:r>
            <a:endParaRPr lang="en-gb" sz="1400" dirty="0">
              <a:cs typeface="Arial"/>
            </a:endParaRPr>
          </a:p>
          <a:p>
            <a:pPr rtl="0">
              <a:spcAft>
                <a:spcPts val="300"/>
              </a:spcAft>
            </a:pPr>
            <a:r>
              <a:rPr lang="en-gb" sz="1400" dirty="0">
                <a:cs typeface="Arial"/>
              </a:rPr>
              <a:t>3.2. </a:t>
            </a:r>
            <a:r>
              <a:rPr lang="en-US" sz="1400" dirty="0">
                <a:cs typeface="Arial"/>
              </a:rPr>
              <a:t>Duties and Rights</a:t>
            </a:r>
            <a:r>
              <a:rPr lang="lv-LV" sz="1400" dirty="0">
                <a:cs typeface="Arial"/>
              </a:rPr>
              <a:t> </a:t>
            </a:r>
            <a:r>
              <a:rPr lang="en-US" sz="1400" dirty="0">
                <a:cs typeface="Arial"/>
              </a:rPr>
              <a:t>of an Object of Increased Danger, </a:t>
            </a:r>
            <a:r>
              <a:rPr lang="lv-LV" sz="1400" dirty="0">
                <a:cs typeface="Arial"/>
              </a:rPr>
              <a:t>I</a:t>
            </a:r>
            <a:r>
              <a:rPr lang="en-US" sz="1400" dirty="0" err="1">
                <a:cs typeface="Arial"/>
              </a:rPr>
              <a:t>ts</a:t>
            </a:r>
            <a:r>
              <a:rPr lang="en-US" sz="1400" dirty="0">
                <a:cs typeface="Arial"/>
              </a:rPr>
              <a:t> Owner or Lawful Possessor</a:t>
            </a:r>
            <a:endParaRPr lang="lv-LV" sz="1400" dirty="0">
              <a:cs typeface="Arial"/>
            </a:endParaRPr>
          </a:p>
          <a:p>
            <a:pPr rtl="0">
              <a:spcAft>
                <a:spcPts val="300"/>
              </a:spcAft>
            </a:pPr>
            <a:r>
              <a:rPr lang="en-gb" sz="1400" dirty="0">
                <a:cs typeface="Arial"/>
              </a:rPr>
              <a:t>3.3. </a:t>
            </a:r>
            <a:r>
              <a:rPr lang="en-US" sz="1400" dirty="0">
                <a:cs typeface="Arial"/>
              </a:rPr>
              <a:t>Civil Protection Commissions for Local Government Cooperation Territory </a:t>
            </a:r>
          </a:p>
        </p:txBody>
      </p:sp>
      <p:sp>
        <p:nvSpPr>
          <p:cNvPr id="25" name="Freeform 106">
            <a:extLst>
              <a:ext uri="{FF2B5EF4-FFF2-40B4-BE49-F238E27FC236}">
                <a16:creationId xmlns:a16="http://schemas.microsoft.com/office/drawing/2014/main" id="{014F40D3-F5E9-404A-8FA7-2C2BFB358B3B}"/>
              </a:ext>
            </a:extLst>
          </p:cNvPr>
          <p:cNvSpPr/>
          <p:nvPr/>
        </p:nvSpPr>
        <p:spPr>
          <a:xfrm>
            <a:off x="554303" y="1029955"/>
            <a:ext cx="456085" cy="455929"/>
          </a:xfrm>
          <a:custGeom>
            <a:avLst/>
            <a:gdLst>
              <a:gd name="connsiteX0" fmla="*/ 280334 w 456085"/>
              <a:gd name="connsiteY0" fmla="*/ 112874 h 455929"/>
              <a:gd name="connsiteX1" fmla="*/ 86213 w 456085"/>
              <a:gd name="connsiteY1" fmla="*/ 112874 h 455929"/>
              <a:gd name="connsiteX2" fmla="*/ 86213 w 456085"/>
              <a:gd name="connsiteY2" fmla="*/ 93402 h 455929"/>
              <a:gd name="connsiteX3" fmla="*/ 280334 w 456085"/>
              <a:gd name="connsiteY3" fmla="*/ 93402 h 455929"/>
              <a:gd name="connsiteX4" fmla="*/ 86213 w 456085"/>
              <a:gd name="connsiteY4" fmla="*/ 194783 h 455929"/>
              <a:gd name="connsiteX5" fmla="*/ 371583 w 456085"/>
              <a:gd name="connsiteY5" fmla="*/ 194783 h 455929"/>
              <a:gd name="connsiteX6" fmla="*/ 371583 w 456085"/>
              <a:gd name="connsiteY6" fmla="*/ 175311 h 455929"/>
              <a:gd name="connsiteX7" fmla="*/ 86213 w 456085"/>
              <a:gd name="connsiteY7" fmla="*/ 175311 h 455929"/>
              <a:gd name="connsiteX8" fmla="*/ 456086 w 456085"/>
              <a:gd name="connsiteY8" fmla="*/ 97043 h 455929"/>
              <a:gd name="connsiteX9" fmla="*/ 456086 w 456085"/>
              <a:gd name="connsiteY9" fmla="*/ 455930 h 455929"/>
              <a:gd name="connsiteX10" fmla="*/ 0 w 456085"/>
              <a:gd name="connsiteY10" fmla="*/ 455930 h 455929"/>
              <a:gd name="connsiteX11" fmla="*/ 0 w 456085"/>
              <a:gd name="connsiteY11" fmla="*/ 0 h 455929"/>
              <a:gd name="connsiteX12" fmla="*/ 359231 w 456085"/>
              <a:gd name="connsiteY12" fmla="*/ 0 h 455929"/>
              <a:gd name="connsiteX13" fmla="*/ 364837 w 456085"/>
              <a:gd name="connsiteY13" fmla="*/ 94637 h 455929"/>
              <a:gd name="connsiteX14" fmla="*/ 426124 w 456085"/>
              <a:gd name="connsiteY14" fmla="*/ 94637 h 455929"/>
              <a:gd name="connsiteX15" fmla="*/ 364837 w 456085"/>
              <a:gd name="connsiteY15" fmla="*/ 33372 h 455929"/>
              <a:gd name="connsiteX16" fmla="*/ 436607 w 456085"/>
              <a:gd name="connsiteY16" fmla="*/ 436585 h 455929"/>
              <a:gd name="connsiteX17" fmla="*/ 436607 w 456085"/>
              <a:gd name="connsiteY17" fmla="*/ 113982 h 455929"/>
              <a:gd name="connsiteX18" fmla="*/ 345358 w 456085"/>
              <a:gd name="connsiteY18" fmla="*/ 113982 h 455929"/>
              <a:gd name="connsiteX19" fmla="*/ 345358 w 456085"/>
              <a:gd name="connsiteY19" fmla="*/ 19472 h 455929"/>
              <a:gd name="connsiteX20" fmla="*/ 19479 w 456085"/>
              <a:gd name="connsiteY20" fmla="*/ 19472 h 455929"/>
              <a:gd name="connsiteX21" fmla="*/ 19479 w 456085"/>
              <a:gd name="connsiteY21" fmla="*/ 436490 h 455929"/>
              <a:gd name="connsiteX22" fmla="*/ 280619 w 456085"/>
              <a:gd name="connsiteY22" fmla="*/ 336027 h 455929"/>
              <a:gd name="connsiteX23" fmla="*/ 360878 w 456085"/>
              <a:gd name="connsiteY23" fmla="*/ 255891 h 455929"/>
              <a:gd name="connsiteX24" fmla="*/ 374592 w 456085"/>
              <a:gd name="connsiteY24" fmla="*/ 269284 h 455929"/>
              <a:gd name="connsiteX25" fmla="*/ 280619 w 456085"/>
              <a:gd name="connsiteY25" fmla="*/ 363003 h 455929"/>
              <a:gd name="connsiteX26" fmla="*/ 242834 w 456085"/>
              <a:gd name="connsiteY26" fmla="*/ 325008 h 455929"/>
              <a:gd name="connsiteX27" fmla="*/ 256548 w 456085"/>
              <a:gd name="connsiteY27" fmla="*/ 311806 h 455929"/>
              <a:gd name="connsiteX28" fmla="*/ 281190 w 456085"/>
              <a:gd name="connsiteY28" fmla="*/ 253168 h 455929"/>
              <a:gd name="connsiteX29" fmla="*/ 329680 w 456085"/>
              <a:gd name="connsiteY29" fmla="*/ 270392 h 455929"/>
              <a:gd name="connsiteX30" fmla="*/ 317613 w 456085"/>
              <a:gd name="connsiteY30" fmla="*/ 285115 h 455929"/>
              <a:gd name="connsiteX31" fmla="*/ 281190 w 456085"/>
              <a:gd name="connsiteY31" fmla="*/ 272070 h 455929"/>
              <a:gd name="connsiteX32" fmla="*/ 224179 w 456085"/>
              <a:gd name="connsiteY32" fmla="*/ 329061 h 455929"/>
              <a:gd name="connsiteX33" fmla="*/ 281190 w 456085"/>
              <a:gd name="connsiteY33" fmla="*/ 386052 h 455929"/>
              <a:gd name="connsiteX34" fmla="*/ 338200 w 456085"/>
              <a:gd name="connsiteY34" fmla="*/ 329283 h 455929"/>
              <a:gd name="connsiteX35" fmla="*/ 337187 w 456085"/>
              <a:gd name="connsiteY35" fmla="*/ 317885 h 455929"/>
              <a:gd name="connsiteX36" fmla="*/ 355747 w 456085"/>
              <a:gd name="connsiteY36" fmla="*/ 314053 h 455929"/>
              <a:gd name="connsiteX37" fmla="*/ 357236 w 456085"/>
              <a:gd name="connsiteY37" fmla="*/ 329283 h 455929"/>
              <a:gd name="connsiteX38" fmla="*/ 281221 w 456085"/>
              <a:gd name="connsiteY38" fmla="*/ 405271 h 455929"/>
              <a:gd name="connsiteX39" fmla="*/ 205207 w 456085"/>
              <a:gd name="connsiteY39" fmla="*/ 329283 h 455929"/>
              <a:gd name="connsiteX40" fmla="*/ 205207 w 456085"/>
              <a:gd name="connsiteY40" fmla="*/ 329283 h 455929"/>
              <a:gd name="connsiteX41" fmla="*/ 281000 w 456085"/>
              <a:gd name="connsiteY41" fmla="*/ 253073 h 455929"/>
              <a:gd name="connsiteX42" fmla="*/ 281190 w 456085"/>
              <a:gd name="connsiteY42" fmla="*/ 253073 h 455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6085" h="455929">
                <a:moveTo>
                  <a:pt x="280334" y="112874"/>
                </a:moveTo>
                <a:lnTo>
                  <a:pt x="86213" y="112874"/>
                </a:lnTo>
                <a:lnTo>
                  <a:pt x="86213" y="93402"/>
                </a:lnTo>
                <a:lnTo>
                  <a:pt x="280334" y="93402"/>
                </a:lnTo>
                <a:close/>
                <a:moveTo>
                  <a:pt x="86213" y="194783"/>
                </a:moveTo>
                <a:lnTo>
                  <a:pt x="371583" y="194783"/>
                </a:lnTo>
                <a:lnTo>
                  <a:pt x="371583" y="175311"/>
                </a:lnTo>
                <a:lnTo>
                  <a:pt x="86213" y="175311"/>
                </a:lnTo>
                <a:close/>
                <a:moveTo>
                  <a:pt x="456086" y="97043"/>
                </a:moveTo>
                <a:lnTo>
                  <a:pt x="456086" y="455930"/>
                </a:lnTo>
                <a:lnTo>
                  <a:pt x="0" y="455930"/>
                </a:lnTo>
                <a:lnTo>
                  <a:pt x="0" y="0"/>
                </a:lnTo>
                <a:lnTo>
                  <a:pt x="359231" y="0"/>
                </a:lnTo>
                <a:close/>
                <a:moveTo>
                  <a:pt x="364837" y="94637"/>
                </a:moveTo>
                <a:lnTo>
                  <a:pt x="426124" y="94637"/>
                </a:lnTo>
                <a:lnTo>
                  <a:pt x="364837" y="33372"/>
                </a:lnTo>
                <a:close/>
                <a:moveTo>
                  <a:pt x="436607" y="436585"/>
                </a:moveTo>
                <a:lnTo>
                  <a:pt x="436607" y="113982"/>
                </a:lnTo>
                <a:lnTo>
                  <a:pt x="345358" y="113982"/>
                </a:lnTo>
                <a:lnTo>
                  <a:pt x="345358" y="19472"/>
                </a:lnTo>
                <a:lnTo>
                  <a:pt x="19479" y="19472"/>
                </a:lnTo>
                <a:lnTo>
                  <a:pt x="19479" y="436490"/>
                </a:lnTo>
                <a:close/>
                <a:moveTo>
                  <a:pt x="280619" y="336027"/>
                </a:moveTo>
                <a:lnTo>
                  <a:pt x="360878" y="255891"/>
                </a:lnTo>
                <a:lnTo>
                  <a:pt x="374592" y="269284"/>
                </a:lnTo>
                <a:lnTo>
                  <a:pt x="280619" y="363003"/>
                </a:lnTo>
                <a:lnTo>
                  <a:pt x="242834" y="325008"/>
                </a:lnTo>
                <a:lnTo>
                  <a:pt x="256548" y="311806"/>
                </a:lnTo>
                <a:close/>
                <a:moveTo>
                  <a:pt x="281190" y="253168"/>
                </a:moveTo>
                <a:cubicBezTo>
                  <a:pt x="298844" y="253222"/>
                  <a:pt x="315950" y="259297"/>
                  <a:pt x="329680" y="270392"/>
                </a:cubicBezTo>
                <a:lnTo>
                  <a:pt x="317613" y="285115"/>
                </a:lnTo>
                <a:cubicBezTo>
                  <a:pt x="307294" y="276781"/>
                  <a:pt x="294457" y="272184"/>
                  <a:pt x="281190" y="272070"/>
                </a:cubicBezTo>
                <a:cubicBezTo>
                  <a:pt x="249704" y="272070"/>
                  <a:pt x="224179" y="297586"/>
                  <a:pt x="224179" y="329061"/>
                </a:cubicBezTo>
                <a:cubicBezTo>
                  <a:pt x="224179" y="360536"/>
                  <a:pt x="249704" y="386052"/>
                  <a:pt x="281190" y="386052"/>
                </a:cubicBezTo>
                <a:cubicBezTo>
                  <a:pt x="312590" y="386052"/>
                  <a:pt x="338077" y="360672"/>
                  <a:pt x="338200" y="329283"/>
                </a:cubicBezTo>
                <a:cubicBezTo>
                  <a:pt x="338210" y="325461"/>
                  <a:pt x="337868" y="321646"/>
                  <a:pt x="337187" y="317885"/>
                </a:cubicBezTo>
                <a:lnTo>
                  <a:pt x="355747" y="314053"/>
                </a:lnTo>
                <a:cubicBezTo>
                  <a:pt x="356760" y="319065"/>
                  <a:pt x="357261" y="324169"/>
                  <a:pt x="357236" y="329283"/>
                </a:cubicBezTo>
                <a:cubicBezTo>
                  <a:pt x="357236" y="371250"/>
                  <a:pt x="323203" y="405271"/>
                  <a:pt x="281221" y="405271"/>
                </a:cubicBezTo>
                <a:cubicBezTo>
                  <a:pt x="239239" y="405271"/>
                  <a:pt x="205207" y="371250"/>
                  <a:pt x="205207" y="329283"/>
                </a:cubicBezTo>
                <a:lnTo>
                  <a:pt x="205207" y="329283"/>
                </a:lnTo>
                <a:cubicBezTo>
                  <a:pt x="205083" y="287315"/>
                  <a:pt x="239018" y="253196"/>
                  <a:pt x="281000" y="253073"/>
                </a:cubicBezTo>
                <a:cubicBezTo>
                  <a:pt x="281063" y="253073"/>
                  <a:pt x="281126" y="253073"/>
                  <a:pt x="281190" y="253073"/>
                </a:cubicBezTo>
                <a:close/>
              </a:path>
            </a:pathLst>
          </a:custGeom>
          <a:solidFill>
            <a:schemeClr val="bg1"/>
          </a:solidFill>
          <a:ln w="316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endParaRPr lang="en-GB"/>
          </a:p>
        </p:txBody>
      </p:sp>
      <p:sp>
        <p:nvSpPr>
          <p:cNvPr id="4" name="Rectangle 3">
            <a:extLst>
              <a:ext uri="{FF2B5EF4-FFF2-40B4-BE49-F238E27FC236}">
                <a16:creationId xmlns:a16="http://schemas.microsoft.com/office/drawing/2014/main" id="{8A8588E2-B3BD-89FB-2AF9-02DFD820DA6F}"/>
              </a:ext>
            </a:extLst>
          </p:cNvPr>
          <p:cNvSpPr/>
          <p:nvPr/>
        </p:nvSpPr>
        <p:spPr>
          <a:xfrm>
            <a:off x="442912" y="132067"/>
            <a:ext cx="5342192" cy="216216"/>
          </a:xfrm>
          <a:prstGeom prst="rect">
            <a:avLst/>
          </a:prstGeom>
          <a:noFill/>
          <a:ln>
            <a:noFill/>
          </a:ln>
        </p:spPr>
        <p:txBody>
          <a:bodyPr wrap="none" lIns="0" tIns="0" rIns="0" bIns="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buClr>
                <a:srgbClr val="FFFFFF"/>
              </a:buClr>
              <a:buSzPts val="14400"/>
              <a:defRPr/>
            </a:pPr>
            <a:r>
              <a:rPr lang="en-GB" sz="800" kern="0" dirty="0">
                <a:solidFill>
                  <a:srgbClr val="A4A3B2"/>
                </a:solidFill>
                <a:ea typeface="Georgia"/>
                <a:cs typeface="Georgia"/>
                <a:sym typeface="Georgia"/>
              </a:rPr>
              <a:t>3. CIVIL PROTECTION DUTIES, TASKS AND RIGHTS </a:t>
            </a:r>
          </a:p>
        </p:txBody>
      </p:sp>
    </p:spTree>
    <p:extLst>
      <p:ext uri="{BB962C8B-B14F-4D97-AF65-F5344CB8AC3E}">
        <p14:creationId xmlns:p14="http://schemas.microsoft.com/office/powerpoint/2010/main" val="31519156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168F800-7305-A09D-AF78-9EB408346FA0}"/>
              </a:ext>
            </a:extLst>
          </p:cNvPr>
          <p:cNvSpPr>
            <a:spLocks noGrp="1"/>
          </p:cNvSpPr>
          <p:nvPr>
            <p:ph type="title"/>
          </p:nvPr>
        </p:nvSpPr>
        <p:spPr/>
        <p:txBody>
          <a:bodyPr vert="horz"/>
          <a:lstStyle/>
          <a:p>
            <a:r>
              <a:rPr lang="lv-LV" dirty="0" err="1"/>
              <a:t>Sources</a:t>
            </a:r>
            <a:r>
              <a:rPr lang="lv-LV" dirty="0"/>
              <a:t> </a:t>
            </a:r>
            <a:r>
              <a:rPr lang="lv-LV" dirty="0" err="1"/>
              <a:t>of</a:t>
            </a:r>
            <a:r>
              <a:rPr lang="lv-LV" dirty="0"/>
              <a:t> </a:t>
            </a:r>
            <a:r>
              <a:rPr lang="lv-LV" dirty="0" err="1"/>
              <a:t>information</a:t>
            </a:r>
            <a:r>
              <a:rPr lang="lv-LV" dirty="0"/>
              <a:t> (3/3)</a:t>
            </a:r>
            <a:endParaRPr lang="en-US" dirty="0"/>
          </a:p>
        </p:txBody>
      </p:sp>
      <p:sp>
        <p:nvSpPr>
          <p:cNvPr id="15" name="Slide Number Placeholder 3">
            <a:extLst>
              <a:ext uri="{FF2B5EF4-FFF2-40B4-BE49-F238E27FC236}">
                <a16:creationId xmlns:a16="http://schemas.microsoft.com/office/drawing/2014/main" id="{382E260A-88F3-9F42-6F07-A1C4779FF6E0}"/>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30</a:t>
            </a:fld>
            <a:endParaRPr lang="en-GB"/>
          </a:p>
        </p:txBody>
      </p:sp>
      <p:sp>
        <p:nvSpPr>
          <p:cNvPr id="24" name="Content Placeholder 2">
            <a:extLst>
              <a:ext uri="{FF2B5EF4-FFF2-40B4-BE49-F238E27FC236}">
                <a16:creationId xmlns:a16="http://schemas.microsoft.com/office/drawing/2014/main" id="{20F6161A-E3E2-A765-A44D-92728895AC83}"/>
              </a:ext>
            </a:extLst>
          </p:cNvPr>
          <p:cNvSpPr txBox="1">
            <a:spLocks/>
          </p:cNvSpPr>
          <p:nvPr/>
        </p:nvSpPr>
        <p:spPr>
          <a:xfrm>
            <a:off x="442913" y="1819276"/>
            <a:ext cx="11306175" cy="4352924"/>
          </a:xfrm>
          <a:prstGeom prst="rect">
            <a:avLst/>
          </a:prstGeom>
          <a:solidFill>
            <a:schemeClr val="bg1">
              <a:lumMod val="95000"/>
            </a:schemeClr>
          </a:solidFill>
        </p:spPr>
        <p:txBody>
          <a:bodyPr vert="horz"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172800" indent="-172800">
              <a:spcBef>
                <a:spcPts val="300"/>
              </a:spcBef>
              <a:spcAft>
                <a:spcPts val="300"/>
              </a:spcAft>
              <a:buBlip>
                <a:blip r:embed="rId3"/>
              </a:buBlip>
            </a:pPr>
            <a:r>
              <a:rPr lang="lv-LV" sz="900" b="0" dirty="0">
                <a:solidFill>
                  <a:schemeClr val="tx1"/>
                </a:solidFill>
                <a:ea typeface="Open Sans"/>
                <a:cs typeface="Open Sans"/>
              </a:rPr>
              <a:t>Pašvaldību likums. </a:t>
            </a:r>
            <a:r>
              <a:rPr lang="lv-LV" sz="900" b="0" dirty="0">
                <a:solidFill>
                  <a:srgbClr val="A8192D"/>
                </a:solidFill>
                <a:ea typeface="Open Sans"/>
                <a:cs typeface="Open Sans"/>
              </a:rPr>
              <a:t>https://likumi.lv/ta/id/336956</a:t>
            </a:r>
            <a:endParaRPr lang="lv-LV" sz="900" b="0" dirty="0">
              <a:solidFill>
                <a:schemeClr val="tx1"/>
              </a:solidFill>
              <a:ea typeface="Open Sans"/>
              <a:cs typeface="Open Sans"/>
            </a:endParaRPr>
          </a:p>
          <a:p>
            <a:pPr marL="172800" indent="-172800">
              <a:spcBef>
                <a:spcPts val="300"/>
              </a:spcBef>
              <a:spcAft>
                <a:spcPts val="300"/>
              </a:spcAft>
              <a:buBlip>
                <a:blip r:embed="rId3"/>
              </a:buBlip>
            </a:pPr>
            <a:r>
              <a:rPr lang="lv-LV" sz="900" b="0" dirty="0">
                <a:solidFill>
                  <a:schemeClr val="tx1"/>
                </a:solidFill>
                <a:ea typeface="Open Sans"/>
                <a:cs typeface="Open Sans"/>
              </a:rPr>
              <a:t>Preiļu novads. 2022. Akciju sabiedrības “</a:t>
            </a:r>
            <a:r>
              <a:rPr lang="lv-LV" sz="900" b="0" dirty="0" err="1">
                <a:solidFill>
                  <a:schemeClr val="tx1"/>
                </a:solidFill>
                <a:ea typeface="Open Sans"/>
                <a:cs typeface="Open Sans"/>
              </a:rPr>
              <a:t>Conexus</a:t>
            </a:r>
            <a:r>
              <a:rPr lang="lv-LV" sz="900" b="0" dirty="0">
                <a:solidFill>
                  <a:schemeClr val="tx1"/>
                </a:solidFill>
                <a:ea typeface="Open Sans"/>
                <a:cs typeface="Open Sans"/>
              </a:rPr>
              <a:t> </a:t>
            </a:r>
            <a:r>
              <a:rPr lang="lv-LV" sz="900" b="0" dirty="0" err="1">
                <a:solidFill>
                  <a:schemeClr val="tx1"/>
                </a:solidFill>
                <a:ea typeface="Open Sans"/>
                <a:cs typeface="Open Sans"/>
              </a:rPr>
              <a:t>Baltic</a:t>
            </a:r>
            <a:r>
              <a:rPr lang="lv-LV" sz="900" b="0" dirty="0">
                <a:solidFill>
                  <a:schemeClr val="tx1"/>
                </a:solidFill>
                <a:ea typeface="Open Sans"/>
                <a:cs typeface="Open Sans"/>
              </a:rPr>
              <a:t> Grid” informācija. </a:t>
            </a:r>
            <a:r>
              <a:rPr lang="lv-LV" sz="900" b="0" dirty="0">
                <a:solidFill>
                  <a:srgbClr val="A8192D"/>
                </a:solidFill>
                <a:ea typeface="Open Sans"/>
                <a:cs typeface="Open Sans"/>
              </a:rPr>
              <a:t>https://www.preili.lv/lv/jaunums/akciju-sabiedribas-conexus-baltic-grid-informacija?utm_source=https%3A%2F%2Fwww.google.com%2F</a:t>
            </a:r>
          </a:p>
          <a:p>
            <a:pPr marL="172800" indent="-172800">
              <a:spcBef>
                <a:spcPts val="300"/>
              </a:spcBef>
              <a:spcAft>
                <a:spcPts val="300"/>
              </a:spcAft>
              <a:buBlip>
                <a:blip r:embed="rId3"/>
              </a:buBlip>
            </a:pPr>
            <a:r>
              <a:rPr lang="lv-LV" sz="900" b="0" dirty="0">
                <a:solidFill>
                  <a:schemeClr val="tx1"/>
                </a:solidFill>
                <a:ea typeface="Open Sans"/>
                <a:cs typeface="Open Sans"/>
              </a:rPr>
              <a:t>Rīgas dome. 2024. Vispārīgie ieteikumi rīdziniekiem, kā rīkoties militāra apdraudējuma gadījumā. </a:t>
            </a:r>
            <a:r>
              <a:rPr lang="lv-LV" sz="900" b="0" dirty="0">
                <a:solidFill>
                  <a:srgbClr val="A8192D"/>
                </a:solidFill>
                <a:ea typeface="Open Sans"/>
                <a:cs typeface="Open Sans"/>
              </a:rPr>
              <a:t>https://www.riga.lv/lv/jaunums/visparigie-ieteikumi-ridziniekiem-ka-rikoties-militara-apdraudejuma-gadijuma</a:t>
            </a:r>
          </a:p>
          <a:p>
            <a:pPr marL="172800" indent="-172800">
              <a:spcBef>
                <a:spcPts val="300"/>
              </a:spcBef>
              <a:spcAft>
                <a:spcPts val="300"/>
              </a:spcAft>
              <a:buBlip>
                <a:blip r:embed="rId3"/>
              </a:buBlip>
            </a:pPr>
            <a:r>
              <a:rPr lang="lv-LV" sz="900" b="0" dirty="0">
                <a:solidFill>
                  <a:schemeClr val="tx1"/>
                </a:solidFill>
                <a:ea typeface="Open Sans"/>
                <a:cs typeface="Open Sans"/>
              </a:rPr>
              <a:t>Ugunsdrošības un ugunsdzēsības likums. </a:t>
            </a:r>
            <a:r>
              <a:rPr lang="lv-LV" sz="900" b="0" dirty="0">
                <a:solidFill>
                  <a:srgbClr val="A8192D"/>
                </a:solidFill>
                <a:ea typeface="Open Sans"/>
                <a:cs typeface="Open Sans"/>
              </a:rPr>
              <a:t>https://likumi.lv/ta/id/68293</a:t>
            </a:r>
          </a:p>
          <a:p>
            <a:pPr marL="172800" indent="-172800">
              <a:spcBef>
                <a:spcPts val="300"/>
              </a:spcBef>
              <a:spcAft>
                <a:spcPts val="300"/>
              </a:spcAft>
              <a:buBlip>
                <a:blip r:embed="rId3"/>
              </a:buBlip>
            </a:pPr>
            <a:r>
              <a:rPr lang="lv-LV" sz="900" b="0" dirty="0">
                <a:solidFill>
                  <a:schemeClr val="tx1"/>
                </a:solidFill>
                <a:ea typeface="Open Sans"/>
                <a:cs typeface="Open Sans"/>
              </a:rPr>
              <a:t>Valsts drošības dienests. Rīcība terora akta gadījumā. </a:t>
            </a:r>
            <a:r>
              <a:rPr lang="lv-LV" sz="900" b="0" dirty="0">
                <a:solidFill>
                  <a:srgbClr val="A8192D"/>
                </a:solidFill>
                <a:ea typeface="Open Sans"/>
                <a:cs typeface="Open Sans"/>
              </a:rPr>
              <a:t>https://www.112.lv//file-uploads/files/42/Izgl%C4%ABtojo%C5%A1i%20materi%C4%81li/Bukleti/VDD-buklets-riciba-terora-akta-gadijuma.pdf</a:t>
            </a:r>
          </a:p>
          <a:p>
            <a:pPr marL="172800" indent="-172800">
              <a:spcBef>
                <a:spcPts val="300"/>
              </a:spcBef>
              <a:spcAft>
                <a:spcPts val="300"/>
              </a:spcAft>
              <a:buBlip>
                <a:blip r:embed="rId3"/>
              </a:buBlip>
            </a:pPr>
            <a:r>
              <a:rPr lang="lv-LV" sz="900" b="0" dirty="0">
                <a:solidFill>
                  <a:schemeClr val="tx1"/>
                </a:solidFill>
                <a:ea typeface="Open Sans"/>
                <a:cs typeface="Open Sans"/>
              </a:rPr>
              <a:t>Valsts ugunsdzēsības un glābšanas dienests. Sadarbības teritorijas civilās aizsardzības komisija nolikuma izstrādes rekomendācijas. </a:t>
            </a:r>
            <a:r>
              <a:rPr lang="lv-LV" sz="900" b="0" dirty="0">
                <a:solidFill>
                  <a:srgbClr val="A8192D"/>
                </a:solidFill>
                <a:ea typeface="Open Sans"/>
                <a:cs typeface="Open Sans"/>
              </a:rPr>
              <a:t>https://www.vugd.gov.lv/lv/media/349/download?attachment</a:t>
            </a:r>
          </a:p>
          <a:p>
            <a:pPr marL="172800" indent="-172800">
              <a:spcBef>
                <a:spcPts val="300"/>
              </a:spcBef>
              <a:spcAft>
                <a:spcPts val="300"/>
              </a:spcAft>
              <a:buBlip>
                <a:blip r:embed="rId3"/>
              </a:buBlip>
            </a:pPr>
            <a:r>
              <a:rPr lang="lv-LV" sz="900" b="0" dirty="0">
                <a:solidFill>
                  <a:schemeClr val="tx1"/>
                </a:solidFill>
                <a:ea typeface="Open Sans"/>
                <a:cs typeface="Open Sans"/>
              </a:rPr>
              <a:t>Valsts vides dienests. 2024. Informatīvie materiāli. </a:t>
            </a:r>
            <a:r>
              <a:rPr lang="lv-LV" sz="900" b="0" dirty="0">
                <a:solidFill>
                  <a:srgbClr val="A8192D"/>
                </a:solidFill>
                <a:ea typeface="Open Sans"/>
                <a:cs typeface="Open Sans"/>
              </a:rPr>
              <a:t>https://www.vvd.gov.lv/lv/informativie-materiali</a:t>
            </a:r>
          </a:p>
          <a:p>
            <a:pPr marL="172800" indent="-172800">
              <a:spcBef>
                <a:spcPts val="300"/>
              </a:spcBef>
              <a:spcAft>
                <a:spcPts val="300"/>
              </a:spcAft>
              <a:buBlip>
                <a:blip r:embed="rId3"/>
              </a:buBlip>
            </a:pPr>
            <a:r>
              <a:rPr lang="lv-LV" sz="900" b="0" dirty="0">
                <a:solidFill>
                  <a:schemeClr val="tx1"/>
                </a:solidFill>
                <a:ea typeface="Open Sans"/>
                <a:cs typeface="Open Sans"/>
              </a:rPr>
              <a:t>Vides aizsardzības un reģionālās attīstības ministrija. 2021. Plūdu risku pārvaldība. </a:t>
            </a:r>
            <a:r>
              <a:rPr lang="lv-LV" sz="900" b="0" dirty="0">
                <a:solidFill>
                  <a:srgbClr val="A8192D"/>
                </a:solidFill>
                <a:ea typeface="Open Sans"/>
                <a:cs typeface="Open Sans"/>
              </a:rPr>
              <a:t>https://www.varam.gov.lv/lv/pludu-risku-parvaldiba</a:t>
            </a:r>
          </a:p>
          <a:p>
            <a:pPr marL="172800" indent="-172800">
              <a:spcBef>
                <a:spcPts val="300"/>
              </a:spcBef>
              <a:spcAft>
                <a:spcPts val="300"/>
              </a:spcAft>
              <a:buBlip>
                <a:blip r:embed="rId3"/>
              </a:buBlip>
            </a:pPr>
            <a:r>
              <a:rPr lang="lv-LV" sz="900" b="0" dirty="0">
                <a:solidFill>
                  <a:schemeClr val="tx1"/>
                </a:solidFill>
                <a:ea typeface="Open Sans"/>
                <a:cs typeface="Open Sans"/>
              </a:rPr>
              <a:t>Vides aizsardzības un reģionālās attīstības ministrija. 2023. VVD RDC vadībā aizvadītas praktiskās civilās aizsardzības mācības par rīcību vietēja līmeņa radiācijas avārijas gadījumā. </a:t>
            </a:r>
            <a:r>
              <a:rPr lang="lv-LV" sz="900" b="0" dirty="0">
                <a:solidFill>
                  <a:srgbClr val="A8192D"/>
                </a:solidFill>
                <a:ea typeface="Open Sans"/>
                <a:cs typeface="Open Sans"/>
              </a:rPr>
              <a:t>https://www.varam.gov.lv/lv/jaunums/vvd-rdc-vadiba-aizvaditas-praktiskas-civilas-aizsardzibas-macibas-par-ricibu-vieteja-limena-radiacijas-avarijas-gadijuma</a:t>
            </a:r>
          </a:p>
          <a:p>
            <a:pPr marL="172800" indent="-172800">
              <a:spcBef>
                <a:spcPts val="300"/>
              </a:spcBef>
              <a:spcAft>
                <a:spcPts val="300"/>
              </a:spcAft>
              <a:buBlip>
                <a:blip r:embed="rId3"/>
              </a:buBlip>
            </a:pPr>
            <a:r>
              <a:rPr lang="lv-LV" sz="900" b="0" dirty="0">
                <a:solidFill>
                  <a:schemeClr val="tx1"/>
                </a:solidFill>
                <a:ea typeface="Open Sans"/>
                <a:cs typeface="Open Sans"/>
              </a:rPr>
              <a:t>Vides aizsardzības un reģionālās attīstības ministrija. 2024. VARAM sasauc starpinstitūciju plūdu koordinācijas sanāksmi. </a:t>
            </a:r>
            <a:r>
              <a:rPr lang="lv-LV" sz="900" b="0" dirty="0">
                <a:solidFill>
                  <a:srgbClr val="A8192D"/>
                </a:solidFill>
                <a:ea typeface="Open Sans"/>
                <a:cs typeface="Open Sans"/>
              </a:rPr>
              <a:t>https://www.varam.gov.lv/lv/jaunums/varam-sasauc-starpinstituciju-pludu-koordinacijas-sanaksmi-0</a:t>
            </a:r>
          </a:p>
        </p:txBody>
      </p:sp>
      <p:sp>
        <p:nvSpPr>
          <p:cNvPr id="4" name="Rectangle 3">
            <a:extLst>
              <a:ext uri="{FF2B5EF4-FFF2-40B4-BE49-F238E27FC236}">
                <a16:creationId xmlns:a16="http://schemas.microsoft.com/office/drawing/2014/main" id="{D785BA20-7701-EA61-F3EE-1375F32248D9}"/>
              </a:ext>
            </a:extLst>
          </p:cNvPr>
          <p:cNvSpPr/>
          <p:nvPr/>
        </p:nvSpPr>
        <p:spPr>
          <a:xfrm>
            <a:off x="442912" y="132067"/>
            <a:ext cx="5342192" cy="216216"/>
          </a:xfrm>
          <a:prstGeom prst="rect">
            <a:avLst/>
          </a:prstGeom>
          <a:noFill/>
          <a:ln>
            <a:noFill/>
          </a:ln>
        </p:spPr>
        <p:txBody>
          <a:bodyPr wrap="none" lIns="0" tIns="0" rIns="0" bIns="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buClr>
                <a:srgbClr val="FFFFFF"/>
              </a:buClr>
              <a:buSzPts val="14400"/>
              <a:defRPr/>
            </a:pPr>
            <a:r>
              <a:rPr lang="en-GB" sz="800" kern="0" dirty="0">
                <a:solidFill>
                  <a:srgbClr val="A4A3B2"/>
                </a:solidFill>
                <a:ea typeface="Georgia"/>
                <a:cs typeface="Georgia"/>
                <a:sym typeface="Georgia"/>
              </a:rPr>
              <a:t>3. CIVIL PROTECTION DUTIES, TASKS AND RIGHTS </a:t>
            </a:r>
          </a:p>
        </p:txBody>
      </p:sp>
    </p:spTree>
    <p:extLst>
      <p:ext uri="{BB962C8B-B14F-4D97-AF65-F5344CB8AC3E}">
        <p14:creationId xmlns:p14="http://schemas.microsoft.com/office/powerpoint/2010/main" val="32675111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id="{F0B2EBF7-20C0-DCC4-5451-8167944B937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t="6567" b="28661"/>
          <a:stretch/>
        </p:blipFill>
        <p:spPr>
          <a:xfrm>
            <a:off x="442913" y="3470413"/>
            <a:ext cx="5473698" cy="2638717"/>
          </a:xfrm>
          <a:prstGeom prst="rect">
            <a:avLst/>
          </a:prstGeom>
        </p:spPr>
      </p:pic>
      <p:pic>
        <p:nvPicPr>
          <p:cNvPr id="27" name="Picture 26">
            <a:extLst>
              <a:ext uri="{FF2B5EF4-FFF2-40B4-BE49-F238E27FC236}">
                <a16:creationId xmlns:a16="http://schemas.microsoft.com/office/drawing/2014/main" id="{48E977B5-5613-095E-BED0-1ECD6C3F8345}"/>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t="13911" b="13911"/>
          <a:stretch/>
        </p:blipFill>
        <p:spPr>
          <a:xfrm>
            <a:off x="6275383" y="3470413"/>
            <a:ext cx="5473700" cy="2638717"/>
          </a:xfrm>
          <a:prstGeom prst="rect">
            <a:avLst/>
          </a:prstGeom>
        </p:spPr>
      </p:pic>
      <p:sp>
        <p:nvSpPr>
          <p:cNvPr id="22" name="Rectangle 21">
            <a:extLst>
              <a:ext uri="{FF2B5EF4-FFF2-40B4-BE49-F238E27FC236}">
                <a16:creationId xmlns:a16="http://schemas.microsoft.com/office/drawing/2014/main" id="{0A1CDF94-AF3F-D62F-B5F7-C4AEEA16B077}"/>
              </a:ext>
            </a:extLst>
          </p:cNvPr>
          <p:cNvSpPr/>
          <p:nvPr/>
        </p:nvSpPr>
        <p:spPr>
          <a:xfrm>
            <a:off x="442912" y="1820568"/>
            <a:ext cx="586800" cy="1496976"/>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2800" b="1"/>
          </a:p>
        </p:txBody>
      </p:sp>
      <p:sp>
        <p:nvSpPr>
          <p:cNvPr id="7" name="Title 18">
            <a:extLst>
              <a:ext uri="{FF2B5EF4-FFF2-40B4-BE49-F238E27FC236}">
                <a16:creationId xmlns:a16="http://schemas.microsoft.com/office/drawing/2014/main" id="{8955B2C7-F22E-6F52-733B-63ECB21657CB}"/>
              </a:ext>
            </a:extLst>
          </p:cNvPr>
          <p:cNvSpPr>
            <a:spLocks noGrp="1"/>
          </p:cNvSpPr>
          <p:nvPr>
            <p:ph type="title"/>
          </p:nvPr>
        </p:nvSpPr>
        <p:spPr>
          <a:xfrm>
            <a:off x="442913" y="432001"/>
            <a:ext cx="11306175" cy="1387274"/>
          </a:xfrm>
        </p:spPr>
        <p:txBody>
          <a:bodyPr vert="horz" rtlCol="0"/>
          <a:lstStyle/>
          <a:p>
            <a:pPr rtl="0"/>
            <a:r>
              <a:rPr lang="en-gb" noProof="0" dirty="0"/>
              <a:t>Introductory </a:t>
            </a:r>
            <a:r>
              <a:rPr lang="lv-LV" noProof="0" dirty="0"/>
              <a:t>D</a:t>
            </a:r>
            <a:r>
              <a:rPr lang="en-gb" noProof="0" dirty="0" err="1"/>
              <a:t>iscussion</a:t>
            </a:r>
            <a:r>
              <a:rPr lang="en-gb" noProof="0" dirty="0"/>
              <a:t> with </a:t>
            </a:r>
            <a:r>
              <a:rPr lang="lv-LV" dirty="0"/>
              <a:t>E</a:t>
            </a:r>
            <a:r>
              <a:rPr lang="en-GB" noProof="0" dirty="0" err="1"/>
              <a:t>ducatees</a:t>
            </a:r>
            <a:r>
              <a:rPr lang="en-gb" noProof="0" dirty="0"/>
              <a:t> on </a:t>
            </a:r>
            <a:r>
              <a:rPr lang="lv-LV" noProof="0" dirty="0"/>
              <a:t>C</a:t>
            </a:r>
            <a:r>
              <a:rPr lang="en-gb" dirty="0" err="1"/>
              <a:t>ivil</a:t>
            </a:r>
            <a:r>
              <a:rPr lang="en-gb" dirty="0"/>
              <a:t> </a:t>
            </a:r>
            <a:r>
              <a:rPr lang="lv-LV" dirty="0"/>
              <a:t>P</a:t>
            </a:r>
            <a:r>
              <a:rPr lang="en-gb" dirty="0" err="1"/>
              <a:t>rotection</a:t>
            </a:r>
            <a:r>
              <a:rPr lang="en-gb" dirty="0"/>
              <a:t> </a:t>
            </a:r>
            <a:r>
              <a:rPr lang="lv-LV" dirty="0"/>
              <a:t>D</a:t>
            </a:r>
            <a:r>
              <a:rPr lang="en-GB" dirty="0" err="1"/>
              <a:t>uties</a:t>
            </a:r>
            <a:endParaRPr lang="lv-LV" noProof="0" dirty="0"/>
          </a:p>
        </p:txBody>
      </p:sp>
      <p:sp>
        <p:nvSpPr>
          <p:cNvPr id="4" name="Slide Number Placeholder 3">
            <a:extLst>
              <a:ext uri="{FF2B5EF4-FFF2-40B4-BE49-F238E27FC236}">
                <a16:creationId xmlns:a16="http://schemas.microsoft.com/office/drawing/2014/main" id="{900267F3-AAB7-0E08-7CC5-CCA5AF1FEB2C}"/>
              </a:ext>
            </a:extLst>
          </p:cNvPr>
          <p:cNvSpPr>
            <a:spLocks noGrp="1"/>
          </p:cNvSpPr>
          <p:nvPr>
            <p:ph type="sldNum" sz="quarter" idx="11"/>
          </p:nvPr>
        </p:nvSpPr>
        <p:spPr/>
        <p:txBody>
          <a:bodyPr rtlCol="0"/>
          <a:lstStyle/>
          <a:p>
            <a:pPr rtl="0"/>
            <a:fld id="{7870704B-CE94-48CC-AF30-84932A1262A7}" type="slidenum">
              <a:rPr lang="en-GB" smtClean="0"/>
              <a:pPr/>
              <a:t>4</a:t>
            </a:fld>
            <a:endParaRPr lang="en-GB"/>
          </a:p>
        </p:txBody>
      </p:sp>
      <p:sp>
        <p:nvSpPr>
          <p:cNvPr id="20" name="Satura vietturis 2">
            <a:extLst>
              <a:ext uri="{FF2B5EF4-FFF2-40B4-BE49-F238E27FC236}">
                <a16:creationId xmlns:a16="http://schemas.microsoft.com/office/drawing/2014/main" id="{D4BC4F3D-6634-58D4-2990-13297BD830D1}"/>
              </a:ext>
            </a:extLst>
          </p:cNvPr>
          <p:cNvSpPr txBox="1">
            <a:spLocks/>
          </p:cNvSpPr>
          <p:nvPr/>
        </p:nvSpPr>
        <p:spPr>
          <a:xfrm>
            <a:off x="1139874" y="1819275"/>
            <a:ext cx="4766654" cy="1499562"/>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0"/>
              </a:spcAft>
              <a:defRPr/>
            </a:pPr>
            <a:r>
              <a:rPr lang="en-US" sz="1600" dirty="0">
                <a:solidFill>
                  <a:schemeClr val="tx1"/>
                </a:solidFill>
              </a:rPr>
              <a:t>Do you remember the most important parties involved in civil </a:t>
            </a:r>
            <a:r>
              <a:rPr lang="lv-LV" sz="1600" dirty="0" err="1">
                <a:solidFill>
                  <a:schemeClr val="tx1"/>
                </a:solidFill>
              </a:rPr>
              <a:t>protection</a:t>
            </a:r>
            <a:r>
              <a:rPr lang="en-US" sz="1600" dirty="0">
                <a:solidFill>
                  <a:schemeClr val="tx1"/>
                </a:solidFill>
              </a:rPr>
              <a:t>?</a:t>
            </a:r>
            <a:endParaRPr lang="en-US" altLang="lv-LV" sz="1600" dirty="0">
              <a:solidFill>
                <a:schemeClr val="tx1"/>
              </a:solidFill>
            </a:endParaRPr>
          </a:p>
        </p:txBody>
      </p:sp>
      <p:sp>
        <p:nvSpPr>
          <p:cNvPr id="21" name="Satura vietturis 2">
            <a:extLst>
              <a:ext uri="{FF2B5EF4-FFF2-40B4-BE49-F238E27FC236}">
                <a16:creationId xmlns:a16="http://schemas.microsoft.com/office/drawing/2014/main" id="{A3DAE46C-43DB-A6F2-C680-13972AF27B1E}"/>
              </a:ext>
            </a:extLst>
          </p:cNvPr>
          <p:cNvSpPr txBox="1">
            <a:spLocks/>
          </p:cNvSpPr>
          <p:nvPr/>
        </p:nvSpPr>
        <p:spPr>
          <a:xfrm>
            <a:off x="6981826" y="1819275"/>
            <a:ext cx="4767263" cy="1499562"/>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0"/>
              </a:spcAft>
              <a:defRPr/>
            </a:pPr>
            <a:r>
              <a:rPr lang="en-US" sz="1600" dirty="0">
                <a:solidFill>
                  <a:schemeClr val="tx1"/>
                </a:solidFill>
              </a:rPr>
              <a:t>Can you name any duties in civil </a:t>
            </a:r>
            <a:r>
              <a:rPr lang="lv-LV" sz="1600" dirty="0" err="1">
                <a:solidFill>
                  <a:schemeClr val="tx1"/>
                </a:solidFill>
              </a:rPr>
              <a:t>protection</a:t>
            </a:r>
            <a:r>
              <a:rPr lang="en-US" sz="1600" dirty="0">
                <a:solidFill>
                  <a:schemeClr val="tx1"/>
                </a:solidFill>
              </a:rPr>
              <a:t>?</a:t>
            </a:r>
            <a:endParaRPr lang="lv-LV" altLang="lv-LV" sz="1600" dirty="0">
              <a:solidFill>
                <a:schemeClr val="tx1"/>
              </a:solidFill>
              <a:cs typeface="Arial"/>
            </a:endParaRPr>
          </a:p>
        </p:txBody>
      </p:sp>
      <p:sp>
        <p:nvSpPr>
          <p:cNvPr id="23" name="Rectangle 22">
            <a:extLst>
              <a:ext uri="{FF2B5EF4-FFF2-40B4-BE49-F238E27FC236}">
                <a16:creationId xmlns:a16="http://schemas.microsoft.com/office/drawing/2014/main" id="{BA1CF5E6-AD1C-0222-19E8-20CB8C78445A}"/>
              </a:ext>
            </a:extLst>
          </p:cNvPr>
          <p:cNvSpPr/>
          <p:nvPr/>
        </p:nvSpPr>
        <p:spPr>
          <a:xfrm>
            <a:off x="6286501" y="1820568"/>
            <a:ext cx="586800" cy="1496976"/>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2800" b="1"/>
          </a:p>
        </p:txBody>
      </p:sp>
      <p:sp>
        <p:nvSpPr>
          <p:cNvPr id="9" name="Rectangle 8">
            <a:extLst>
              <a:ext uri="{FF2B5EF4-FFF2-40B4-BE49-F238E27FC236}">
                <a16:creationId xmlns:a16="http://schemas.microsoft.com/office/drawing/2014/main" id="{9673456A-DDC3-3374-71EC-7B0138256909}"/>
              </a:ext>
            </a:extLst>
          </p:cNvPr>
          <p:cNvSpPr/>
          <p:nvPr/>
        </p:nvSpPr>
        <p:spPr>
          <a:xfrm rot="5400000">
            <a:off x="8976514" y="3400425"/>
            <a:ext cx="71438" cy="54737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16" name="Rectangle 15">
            <a:extLst>
              <a:ext uri="{FF2B5EF4-FFF2-40B4-BE49-F238E27FC236}">
                <a16:creationId xmlns:a16="http://schemas.microsoft.com/office/drawing/2014/main" id="{4ADCDAA5-456F-4D18-3B53-B12FF6B12F91}"/>
              </a:ext>
            </a:extLst>
          </p:cNvPr>
          <p:cNvSpPr/>
          <p:nvPr/>
        </p:nvSpPr>
        <p:spPr>
          <a:xfrm rot="5400000">
            <a:off x="3144042" y="3400425"/>
            <a:ext cx="71438" cy="54737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nvGrpSpPr>
          <p:cNvPr id="6" name="Google Shape;1692;p92">
            <a:extLst>
              <a:ext uri="{FF2B5EF4-FFF2-40B4-BE49-F238E27FC236}">
                <a16:creationId xmlns:a16="http://schemas.microsoft.com/office/drawing/2014/main" id="{541EA24E-EBE4-30D8-7945-DC8567D71AA6}"/>
              </a:ext>
            </a:extLst>
          </p:cNvPr>
          <p:cNvGrpSpPr/>
          <p:nvPr/>
        </p:nvGrpSpPr>
        <p:grpSpPr>
          <a:xfrm>
            <a:off x="508506" y="2340456"/>
            <a:ext cx="455613" cy="457200"/>
            <a:chOff x="8448646" y="4634724"/>
            <a:chExt cx="457200" cy="457200"/>
          </a:xfrm>
          <a:solidFill>
            <a:schemeClr val="bg1"/>
          </a:solidFill>
        </p:grpSpPr>
        <p:sp>
          <p:nvSpPr>
            <p:cNvPr id="8" name="Google Shape;1693;p92">
              <a:extLst>
                <a:ext uri="{FF2B5EF4-FFF2-40B4-BE49-F238E27FC236}">
                  <a16:creationId xmlns:a16="http://schemas.microsoft.com/office/drawing/2014/main" id="{C995C9C3-EC7E-03F9-235E-9701342B2BD9}"/>
                </a:ext>
              </a:extLst>
            </p:cNvPr>
            <p:cNvSpPr/>
            <p:nvPr/>
          </p:nvSpPr>
          <p:spPr>
            <a:xfrm>
              <a:off x="8448646" y="4634724"/>
              <a:ext cx="457200" cy="457200"/>
            </a:xfrm>
            <a:custGeom>
              <a:avLst/>
              <a:gdLst/>
              <a:ahLst/>
              <a:cxnLst/>
              <a:rect l="l" t="t" r="r" b="b"/>
              <a:pathLst>
                <a:path w="457200" h="457200" extrusionOk="0">
                  <a:moveTo>
                    <a:pt x="0" y="0"/>
                  </a:moveTo>
                  <a:lnTo>
                    <a:pt x="0" y="457200"/>
                  </a:lnTo>
                  <a:lnTo>
                    <a:pt x="457200" y="457200"/>
                  </a:lnTo>
                  <a:lnTo>
                    <a:pt x="457200" y="0"/>
                  </a:lnTo>
                  <a:close/>
                  <a:moveTo>
                    <a:pt x="437674" y="437674"/>
                  </a:moveTo>
                  <a:lnTo>
                    <a:pt x="19526" y="437674"/>
                  </a:lnTo>
                  <a:lnTo>
                    <a:pt x="19526" y="19526"/>
                  </a:lnTo>
                  <a:lnTo>
                    <a:pt x="437674" y="19526"/>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800" b="1">
                <a:solidFill>
                  <a:schemeClr val="dk1"/>
                </a:solidFill>
                <a:latin typeface="Arial"/>
                <a:ea typeface="Arial"/>
                <a:cs typeface="Arial"/>
                <a:sym typeface="Arial"/>
              </a:endParaRPr>
            </a:p>
          </p:txBody>
        </p:sp>
        <p:sp>
          <p:nvSpPr>
            <p:cNvPr id="12" name="Google Shape;1694;p92">
              <a:extLst>
                <a:ext uri="{FF2B5EF4-FFF2-40B4-BE49-F238E27FC236}">
                  <a16:creationId xmlns:a16="http://schemas.microsoft.com/office/drawing/2014/main" id="{890AFAF6-F795-81D5-17AC-3B0D9262A80D}"/>
                </a:ext>
              </a:extLst>
            </p:cNvPr>
            <p:cNvSpPr/>
            <p:nvPr/>
          </p:nvSpPr>
          <p:spPr>
            <a:xfrm>
              <a:off x="8624636" y="4755691"/>
              <a:ext cx="108204" cy="144684"/>
            </a:xfrm>
            <a:custGeom>
              <a:avLst/>
              <a:gdLst/>
              <a:ahLst/>
              <a:cxnLst/>
              <a:rect l="l" t="t" r="r" b="b"/>
              <a:pathLst>
                <a:path w="108204" h="144684" extrusionOk="0">
                  <a:moveTo>
                    <a:pt x="55308" y="144685"/>
                  </a:moveTo>
                  <a:cubicBezTo>
                    <a:pt x="71882" y="144685"/>
                    <a:pt x="81344" y="135160"/>
                    <a:pt x="91631" y="125635"/>
                  </a:cubicBezTo>
                  <a:cubicBezTo>
                    <a:pt x="103410" y="113983"/>
                    <a:pt x="108204" y="90138"/>
                    <a:pt x="108204" y="59309"/>
                  </a:cubicBezTo>
                  <a:cubicBezTo>
                    <a:pt x="108204" y="26067"/>
                    <a:pt x="83725" y="0"/>
                    <a:pt x="55308" y="0"/>
                  </a:cubicBezTo>
                  <a:cubicBezTo>
                    <a:pt x="23558" y="0"/>
                    <a:pt x="0" y="26067"/>
                    <a:pt x="0" y="59309"/>
                  </a:cubicBezTo>
                  <a:cubicBezTo>
                    <a:pt x="0" y="90138"/>
                    <a:pt x="7112" y="113856"/>
                    <a:pt x="19050" y="125730"/>
                  </a:cubicBezTo>
                  <a:cubicBezTo>
                    <a:pt x="28448" y="137573"/>
                    <a:pt x="38703" y="144685"/>
                    <a:pt x="55308" y="144685"/>
                  </a:cubicBezTo>
                  <a:close/>
                  <a:moveTo>
                    <a:pt x="55308" y="18955"/>
                  </a:moveTo>
                  <a:cubicBezTo>
                    <a:pt x="74358" y="18955"/>
                    <a:pt x="89249" y="35560"/>
                    <a:pt x="89249" y="59309"/>
                  </a:cubicBezTo>
                  <a:cubicBezTo>
                    <a:pt x="89249" y="83058"/>
                    <a:pt x="83725" y="104458"/>
                    <a:pt x="76613" y="113983"/>
                  </a:cubicBezTo>
                  <a:cubicBezTo>
                    <a:pt x="67088" y="123508"/>
                    <a:pt x="62389" y="128207"/>
                    <a:pt x="55308" y="128207"/>
                  </a:cubicBezTo>
                  <a:cubicBezTo>
                    <a:pt x="48228" y="128207"/>
                    <a:pt x="43434" y="123508"/>
                    <a:pt x="33179" y="113983"/>
                  </a:cubicBezTo>
                  <a:cubicBezTo>
                    <a:pt x="23654" y="104458"/>
                    <a:pt x="18955" y="85408"/>
                    <a:pt x="18955" y="59436"/>
                  </a:cubicBezTo>
                  <a:cubicBezTo>
                    <a:pt x="18955" y="35560"/>
                    <a:pt x="35560" y="18955"/>
                    <a:pt x="55308" y="18955"/>
                  </a:cubicBez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800" b="1">
                <a:solidFill>
                  <a:schemeClr val="dk1"/>
                </a:solidFill>
                <a:latin typeface="Arial"/>
                <a:ea typeface="Arial"/>
                <a:cs typeface="Arial"/>
                <a:sym typeface="Arial"/>
              </a:endParaRPr>
            </a:p>
          </p:txBody>
        </p:sp>
        <p:sp>
          <p:nvSpPr>
            <p:cNvPr id="13" name="Google Shape;1695;p92">
              <a:extLst>
                <a:ext uri="{FF2B5EF4-FFF2-40B4-BE49-F238E27FC236}">
                  <a16:creationId xmlns:a16="http://schemas.microsoft.com/office/drawing/2014/main" id="{04CB1127-58A9-C7BB-D3A4-DFAEDB6CD03C}"/>
                </a:ext>
              </a:extLst>
            </p:cNvPr>
            <p:cNvSpPr/>
            <p:nvPr/>
          </p:nvSpPr>
          <p:spPr>
            <a:xfrm>
              <a:off x="8510939" y="4696350"/>
              <a:ext cx="332581" cy="340169"/>
            </a:xfrm>
            <a:custGeom>
              <a:avLst/>
              <a:gdLst/>
              <a:ahLst/>
              <a:cxnLst/>
              <a:rect l="l" t="t" r="r" b="b"/>
              <a:pathLst>
                <a:path w="332581" h="340169" extrusionOk="0">
                  <a:moveTo>
                    <a:pt x="29527" y="263843"/>
                  </a:moveTo>
                  <a:cubicBezTo>
                    <a:pt x="33947" y="269304"/>
                    <a:pt x="38708" y="274479"/>
                    <a:pt x="43783" y="279337"/>
                  </a:cubicBezTo>
                  <a:cubicBezTo>
                    <a:pt x="68358" y="302959"/>
                    <a:pt x="106648" y="326136"/>
                    <a:pt x="166275" y="340170"/>
                  </a:cubicBezTo>
                  <a:lnTo>
                    <a:pt x="166275" y="340170"/>
                  </a:lnTo>
                  <a:cubicBezTo>
                    <a:pt x="224504" y="326454"/>
                    <a:pt x="262382" y="304038"/>
                    <a:pt x="286925" y="280988"/>
                  </a:cubicBezTo>
                  <a:cubicBezTo>
                    <a:pt x="292776" y="275542"/>
                    <a:pt x="298228" y="269685"/>
                    <a:pt x="303244" y="263462"/>
                  </a:cubicBezTo>
                  <a:cubicBezTo>
                    <a:pt x="329914" y="230283"/>
                    <a:pt x="332423" y="200184"/>
                    <a:pt x="332581" y="197898"/>
                  </a:cubicBezTo>
                  <a:lnTo>
                    <a:pt x="332581" y="80677"/>
                  </a:lnTo>
                  <a:lnTo>
                    <a:pt x="323850" y="79756"/>
                  </a:lnTo>
                  <a:cubicBezTo>
                    <a:pt x="255207" y="72485"/>
                    <a:pt x="249238" y="11557"/>
                    <a:pt x="249015" y="8985"/>
                  </a:cubicBezTo>
                  <a:lnTo>
                    <a:pt x="248317" y="0"/>
                  </a:lnTo>
                  <a:lnTo>
                    <a:pt x="84328" y="0"/>
                  </a:lnTo>
                  <a:lnTo>
                    <a:pt x="83757" y="8953"/>
                  </a:lnTo>
                  <a:cubicBezTo>
                    <a:pt x="83534" y="11557"/>
                    <a:pt x="77661" y="72454"/>
                    <a:pt x="8763" y="79756"/>
                  </a:cubicBezTo>
                  <a:lnTo>
                    <a:pt x="0" y="80677"/>
                  </a:lnTo>
                  <a:lnTo>
                    <a:pt x="0" y="197898"/>
                  </a:lnTo>
                  <a:cubicBezTo>
                    <a:pt x="32" y="200184"/>
                    <a:pt x="2572" y="230473"/>
                    <a:pt x="29527" y="263843"/>
                  </a:cubicBezTo>
                  <a:close/>
                  <a:moveTo>
                    <a:pt x="166307" y="320104"/>
                  </a:moveTo>
                  <a:cubicBezTo>
                    <a:pt x="108744" y="305816"/>
                    <a:pt x="73724" y="282702"/>
                    <a:pt x="52387" y="260318"/>
                  </a:cubicBezTo>
                  <a:cubicBezTo>
                    <a:pt x="58255" y="252980"/>
                    <a:pt x="66099" y="247472"/>
                    <a:pt x="74994" y="244443"/>
                  </a:cubicBezTo>
                  <a:lnTo>
                    <a:pt x="131858" y="225393"/>
                  </a:lnTo>
                  <a:lnTo>
                    <a:pt x="134239" y="225393"/>
                  </a:lnTo>
                  <a:lnTo>
                    <a:pt x="138970" y="230124"/>
                  </a:lnTo>
                  <a:cubicBezTo>
                    <a:pt x="146470" y="237823"/>
                    <a:pt x="156797" y="242114"/>
                    <a:pt x="167545" y="241998"/>
                  </a:cubicBezTo>
                  <a:cubicBezTo>
                    <a:pt x="177448" y="241582"/>
                    <a:pt x="186798" y="237322"/>
                    <a:pt x="193612" y="230124"/>
                  </a:cubicBezTo>
                  <a:lnTo>
                    <a:pt x="198342" y="225393"/>
                  </a:lnTo>
                  <a:lnTo>
                    <a:pt x="257588" y="244443"/>
                  </a:lnTo>
                  <a:cubicBezTo>
                    <a:pt x="266456" y="247419"/>
                    <a:pt x="274253" y="252940"/>
                    <a:pt x="280003" y="260318"/>
                  </a:cubicBezTo>
                  <a:cubicBezTo>
                    <a:pt x="258382" y="282702"/>
                    <a:pt x="223457" y="305880"/>
                    <a:pt x="166307" y="320104"/>
                  </a:cubicBezTo>
                  <a:close/>
                  <a:moveTo>
                    <a:pt x="19399" y="97854"/>
                  </a:moveTo>
                  <a:cubicBezTo>
                    <a:pt x="80105" y="87598"/>
                    <a:pt x="97060" y="39688"/>
                    <a:pt x="101536" y="19526"/>
                  </a:cubicBezTo>
                  <a:lnTo>
                    <a:pt x="231077" y="19526"/>
                  </a:lnTo>
                  <a:cubicBezTo>
                    <a:pt x="235553" y="39688"/>
                    <a:pt x="252508" y="87535"/>
                    <a:pt x="313214" y="97981"/>
                  </a:cubicBezTo>
                  <a:lnTo>
                    <a:pt x="313214" y="196850"/>
                  </a:lnTo>
                  <a:cubicBezTo>
                    <a:pt x="312992" y="199327"/>
                    <a:pt x="310420" y="220250"/>
                    <a:pt x="292513" y="245046"/>
                  </a:cubicBezTo>
                  <a:cubicBezTo>
                    <a:pt x="285023" y="236297"/>
                    <a:pt x="275476" y="229543"/>
                    <a:pt x="264732" y="225393"/>
                  </a:cubicBezTo>
                  <a:lnTo>
                    <a:pt x="205486" y="206343"/>
                  </a:lnTo>
                  <a:cubicBezTo>
                    <a:pt x="198374" y="203962"/>
                    <a:pt x="191262" y="206343"/>
                    <a:pt x="184150" y="211106"/>
                  </a:cubicBezTo>
                  <a:lnTo>
                    <a:pt x="181800" y="215837"/>
                  </a:lnTo>
                  <a:cubicBezTo>
                    <a:pt x="178202" y="220015"/>
                    <a:pt x="173078" y="222577"/>
                    <a:pt x="167577" y="222948"/>
                  </a:cubicBezTo>
                  <a:cubicBezTo>
                    <a:pt x="161269" y="223114"/>
                    <a:pt x="155204" y="220516"/>
                    <a:pt x="150971" y="215837"/>
                  </a:cubicBezTo>
                  <a:lnTo>
                    <a:pt x="148622" y="211106"/>
                  </a:lnTo>
                  <a:cubicBezTo>
                    <a:pt x="141510" y="206343"/>
                    <a:pt x="134398" y="203962"/>
                    <a:pt x="127286" y="206343"/>
                  </a:cubicBezTo>
                  <a:cubicBezTo>
                    <a:pt x="103442" y="213519"/>
                    <a:pt x="84487" y="220631"/>
                    <a:pt x="84487" y="220631"/>
                  </a:cubicBezTo>
                  <a:lnTo>
                    <a:pt x="67882" y="225393"/>
                  </a:lnTo>
                  <a:cubicBezTo>
                    <a:pt x="56988" y="229519"/>
                    <a:pt x="47366" y="236426"/>
                    <a:pt x="39973" y="245428"/>
                  </a:cubicBezTo>
                  <a:cubicBezTo>
                    <a:pt x="22161" y="220758"/>
                    <a:pt x="19653" y="199866"/>
                    <a:pt x="19399" y="196850"/>
                  </a:cubicBez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800" b="1">
                <a:solidFill>
                  <a:schemeClr val="dk1"/>
                </a:solidFill>
                <a:latin typeface="Arial"/>
                <a:ea typeface="Arial"/>
                <a:cs typeface="Arial"/>
                <a:sym typeface="Arial"/>
              </a:endParaRPr>
            </a:p>
          </p:txBody>
        </p:sp>
      </p:grpSp>
      <p:sp>
        <p:nvSpPr>
          <p:cNvPr id="15" name="Google Shape;1125;p86">
            <a:extLst>
              <a:ext uri="{FF2B5EF4-FFF2-40B4-BE49-F238E27FC236}">
                <a16:creationId xmlns:a16="http://schemas.microsoft.com/office/drawing/2014/main" id="{DFC3F759-2135-7E6A-9AE7-C2F5671AB884}"/>
              </a:ext>
            </a:extLst>
          </p:cNvPr>
          <p:cNvSpPr/>
          <p:nvPr/>
        </p:nvSpPr>
        <p:spPr>
          <a:xfrm>
            <a:off x="6352095" y="2340456"/>
            <a:ext cx="455613" cy="457200"/>
          </a:xfrm>
          <a:custGeom>
            <a:avLst/>
            <a:gdLst/>
            <a:ahLst/>
            <a:cxnLst/>
            <a:rect l="l" t="t" r="r" b="b"/>
            <a:pathLst>
              <a:path w="704" h="706" extrusionOk="0">
                <a:moveTo>
                  <a:pt x="0" y="0"/>
                </a:moveTo>
                <a:lnTo>
                  <a:pt x="0" y="706"/>
                </a:lnTo>
                <a:lnTo>
                  <a:pt x="704" y="706"/>
                </a:lnTo>
                <a:lnTo>
                  <a:pt x="704" y="0"/>
                </a:lnTo>
                <a:lnTo>
                  <a:pt x="0" y="0"/>
                </a:lnTo>
                <a:close/>
                <a:moveTo>
                  <a:pt x="675" y="675"/>
                </a:moveTo>
                <a:lnTo>
                  <a:pt x="31" y="675"/>
                </a:lnTo>
                <a:lnTo>
                  <a:pt x="31" y="29"/>
                </a:lnTo>
                <a:lnTo>
                  <a:pt x="675" y="29"/>
                </a:lnTo>
                <a:lnTo>
                  <a:pt x="675" y="675"/>
                </a:lnTo>
                <a:close/>
                <a:moveTo>
                  <a:pt x="352" y="67"/>
                </a:moveTo>
                <a:lnTo>
                  <a:pt x="94" y="246"/>
                </a:lnTo>
                <a:lnTo>
                  <a:pt x="611" y="246"/>
                </a:lnTo>
                <a:lnTo>
                  <a:pt x="352" y="67"/>
                </a:lnTo>
                <a:close/>
                <a:moveTo>
                  <a:pt x="352" y="104"/>
                </a:moveTo>
                <a:lnTo>
                  <a:pt x="515" y="217"/>
                </a:lnTo>
                <a:lnTo>
                  <a:pt x="189" y="217"/>
                </a:lnTo>
                <a:lnTo>
                  <a:pt x="352" y="104"/>
                </a:lnTo>
                <a:close/>
                <a:moveTo>
                  <a:pt x="178" y="499"/>
                </a:moveTo>
                <a:lnTo>
                  <a:pt x="178" y="300"/>
                </a:lnTo>
                <a:lnTo>
                  <a:pt x="145" y="300"/>
                </a:lnTo>
                <a:lnTo>
                  <a:pt x="145" y="270"/>
                </a:lnTo>
                <a:lnTo>
                  <a:pt x="242" y="270"/>
                </a:lnTo>
                <a:lnTo>
                  <a:pt x="242" y="300"/>
                </a:lnTo>
                <a:lnTo>
                  <a:pt x="209" y="300"/>
                </a:lnTo>
                <a:lnTo>
                  <a:pt x="209" y="499"/>
                </a:lnTo>
                <a:lnTo>
                  <a:pt x="242" y="499"/>
                </a:lnTo>
                <a:lnTo>
                  <a:pt x="242" y="528"/>
                </a:lnTo>
                <a:lnTo>
                  <a:pt x="145" y="528"/>
                </a:lnTo>
                <a:lnTo>
                  <a:pt x="145" y="499"/>
                </a:lnTo>
                <a:lnTo>
                  <a:pt x="178" y="499"/>
                </a:lnTo>
                <a:close/>
                <a:moveTo>
                  <a:pt x="337" y="499"/>
                </a:moveTo>
                <a:lnTo>
                  <a:pt x="337" y="300"/>
                </a:lnTo>
                <a:lnTo>
                  <a:pt x="303" y="300"/>
                </a:lnTo>
                <a:lnTo>
                  <a:pt x="303" y="270"/>
                </a:lnTo>
                <a:lnTo>
                  <a:pt x="401" y="270"/>
                </a:lnTo>
                <a:lnTo>
                  <a:pt x="401" y="300"/>
                </a:lnTo>
                <a:lnTo>
                  <a:pt x="367" y="300"/>
                </a:lnTo>
                <a:lnTo>
                  <a:pt x="367" y="499"/>
                </a:lnTo>
                <a:lnTo>
                  <a:pt x="401" y="499"/>
                </a:lnTo>
                <a:lnTo>
                  <a:pt x="401" y="528"/>
                </a:lnTo>
                <a:lnTo>
                  <a:pt x="303" y="528"/>
                </a:lnTo>
                <a:lnTo>
                  <a:pt x="303" y="499"/>
                </a:lnTo>
                <a:lnTo>
                  <a:pt x="337" y="499"/>
                </a:lnTo>
                <a:close/>
                <a:moveTo>
                  <a:pt x="495" y="499"/>
                </a:moveTo>
                <a:lnTo>
                  <a:pt x="495" y="300"/>
                </a:lnTo>
                <a:lnTo>
                  <a:pt x="461" y="300"/>
                </a:lnTo>
                <a:lnTo>
                  <a:pt x="461" y="270"/>
                </a:lnTo>
                <a:lnTo>
                  <a:pt x="559" y="270"/>
                </a:lnTo>
                <a:lnTo>
                  <a:pt x="559" y="300"/>
                </a:lnTo>
                <a:lnTo>
                  <a:pt x="524" y="300"/>
                </a:lnTo>
                <a:lnTo>
                  <a:pt x="524" y="499"/>
                </a:lnTo>
                <a:lnTo>
                  <a:pt x="559" y="499"/>
                </a:lnTo>
                <a:lnTo>
                  <a:pt x="559" y="528"/>
                </a:lnTo>
                <a:lnTo>
                  <a:pt x="461" y="528"/>
                </a:lnTo>
                <a:lnTo>
                  <a:pt x="461" y="499"/>
                </a:lnTo>
                <a:lnTo>
                  <a:pt x="495" y="499"/>
                </a:lnTo>
                <a:close/>
                <a:moveTo>
                  <a:pt x="612" y="635"/>
                </a:moveTo>
                <a:lnTo>
                  <a:pt x="92" y="635"/>
                </a:lnTo>
                <a:lnTo>
                  <a:pt x="92" y="604"/>
                </a:lnTo>
                <a:lnTo>
                  <a:pt x="612" y="604"/>
                </a:lnTo>
                <a:lnTo>
                  <a:pt x="612" y="635"/>
                </a:lnTo>
                <a:close/>
                <a:moveTo>
                  <a:pt x="119" y="552"/>
                </a:moveTo>
                <a:lnTo>
                  <a:pt x="585" y="552"/>
                </a:lnTo>
                <a:lnTo>
                  <a:pt x="585" y="581"/>
                </a:lnTo>
                <a:lnTo>
                  <a:pt x="119" y="581"/>
                </a:lnTo>
                <a:lnTo>
                  <a:pt x="119" y="552"/>
                </a:lnTo>
                <a:close/>
              </a:path>
            </a:pathLst>
          </a:custGeom>
          <a:solidFill>
            <a:schemeClr val="bg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3" name="Rectangle 2">
            <a:extLst>
              <a:ext uri="{FF2B5EF4-FFF2-40B4-BE49-F238E27FC236}">
                <a16:creationId xmlns:a16="http://schemas.microsoft.com/office/drawing/2014/main" id="{DF4F5C75-A322-3238-F22B-29A3EED293E0}"/>
              </a:ext>
            </a:extLst>
          </p:cNvPr>
          <p:cNvSpPr/>
          <p:nvPr/>
        </p:nvSpPr>
        <p:spPr>
          <a:xfrm>
            <a:off x="442912" y="132067"/>
            <a:ext cx="5342192" cy="216216"/>
          </a:xfrm>
          <a:prstGeom prst="rect">
            <a:avLst/>
          </a:prstGeom>
          <a:noFill/>
          <a:ln>
            <a:noFill/>
          </a:ln>
        </p:spPr>
        <p:txBody>
          <a:bodyPr wrap="none" lIns="0" tIns="0" rIns="0" bIns="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buClr>
                <a:srgbClr val="FFFFFF"/>
              </a:buClr>
              <a:buSzPts val="14400"/>
              <a:defRPr/>
            </a:pPr>
            <a:r>
              <a:rPr lang="en-GB" sz="800" kern="0" dirty="0">
                <a:solidFill>
                  <a:srgbClr val="A4A3B2"/>
                </a:solidFill>
                <a:ea typeface="Georgia"/>
                <a:cs typeface="Georgia"/>
                <a:sym typeface="Georgia"/>
              </a:rPr>
              <a:t>3. CIVIL PROTECTION DUTIES, TASKS AND RIGHTS </a:t>
            </a:r>
          </a:p>
        </p:txBody>
      </p:sp>
    </p:spTree>
    <p:extLst>
      <p:ext uri="{BB962C8B-B14F-4D97-AF65-F5344CB8AC3E}">
        <p14:creationId xmlns:p14="http://schemas.microsoft.com/office/powerpoint/2010/main" val="37066799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5" name="Title 6">
            <a:extLst>
              <a:ext uri="{FF2B5EF4-FFF2-40B4-BE49-F238E27FC236}">
                <a16:creationId xmlns:a16="http://schemas.microsoft.com/office/drawing/2014/main" id="{C2B09E99-1501-CC6E-9692-66C1B6B870BD}"/>
              </a:ext>
            </a:extLst>
          </p:cNvPr>
          <p:cNvSpPr>
            <a:spLocks noGrp="1"/>
          </p:cNvSpPr>
          <p:nvPr>
            <p:ph type="title"/>
          </p:nvPr>
        </p:nvSpPr>
        <p:spPr/>
        <p:txBody>
          <a:bodyPr vert="horz" rtlCol="0">
            <a:normAutofit/>
          </a:bodyPr>
          <a:lstStyle/>
          <a:p>
            <a:pPr rtl="0"/>
            <a:r>
              <a:rPr lang="en-gb" sz="2800" dirty="0"/>
              <a:t>Governance </a:t>
            </a:r>
            <a:r>
              <a:rPr lang="lv-LV" sz="2800" dirty="0"/>
              <a:t>S</a:t>
            </a:r>
            <a:r>
              <a:rPr lang="en-gb" sz="2800" dirty="0" err="1"/>
              <a:t>tructure</a:t>
            </a:r>
            <a:r>
              <a:rPr lang="en-gb" sz="2800" dirty="0"/>
              <a:t> in </a:t>
            </a:r>
            <a:r>
              <a:rPr lang="lv-LV" sz="2800" dirty="0"/>
              <a:t>C</a:t>
            </a:r>
            <a:r>
              <a:rPr lang="en-gb" sz="2800" dirty="0" err="1"/>
              <a:t>ivil</a:t>
            </a:r>
            <a:r>
              <a:rPr lang="en-gb" sz="2800" dirty="0"/>
              <a:t> </a:t>
            </a:r>
            <a:r>
              <a:rPr lang="lv-LV" sz="2800" dirty="0"/>
              <a:t>P</a:t>
            </a:r>
            <a:r>
              <a:rPr lang="en-gb" sz="2800" dirty="0" err="1"/>
              <a:t>rotection</a:t>
            </a:r>
            <a:br>
              <a:rPr lang="lv-LV" altLang="lv-LV" sz="2800" dirty="0"/>
            </a:br>
            <a:r>
              <a:rPr lang="lv-LV" sz="2800" dirty="0" err="1">
                <a:solidFill>
                  <a:srgbClr val="A8192D"/>
                </a:solidFill>
              </a:rPr>
              <a:t>Repetition</a:t>
            </a:r>
            <a:endParaRPr lang="en-US" altLang="lv-LV" sz="2800" dirty="0">
              <a:solidFill>
                <a:srgbClr val="A8192D"/>
              </a:solidFill>
            </a:endParaRPr>
          </a:p>
        </p:txBody>
      </p:sp>
      <p:sp>
        <p:nvSpPr>
          <p:cNvPr id="7" name="Slide Number Placeholder 3">
            <a:extLst>
              <a:ext uri="{FF2B5EF4-FFF2-40B4-BE49-F238E27FC236}">
                <a16:creationId xmlns:a16="http://schemas.microsoft.com/office/drawing/2014/main" id="{320917FE-AB34-53CE-4361-2C3C05EFCBEB}"/>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en-GB" smtClean="0"/>
              <a:pPr/>
              <a:t>5</a:t>
            </a:fld>
            <a:endParaRPr lang="en-GB"/>
          </a:p>
        </p:txBody>
      </p:sp>
      <p:sp>
        <p:nvSpPr>
          <p:cNvPr id="2" name="Satura vietturis 2">
            <a:extLst>
              <a:ext uri="{FF2B5EF4-FFF2-40B4-BE49-F238E27FC236}">
                <a16:creationId xmlns:a16="http://schemas.microsoft.com/office/drawing/2014/main" id="{86EFE481-0B5E-879C-F5E2-8A2CF04CF22B}"/>
              </a:ext>
            </a:extLst>
          </p:cNvPr>
          <p:cNvSpPr txBox="1">
            <a:spLocks/>
          </p:cNvSpPr>
          <p:nvPr/>
        </p:nvSpPr>
        <p:spPr>
          <a:xfrm>
            <a:off x="453800" y="1175656"/>
            <a:ext cx="11306175" cy="751533"/>
          </a:xfrm>
          <a:prstGeom prst="rect">
            <a:avLst/>
          </a:prstGeom>
          <a:solidFill>
            <a:srgbClr val="525A72"/>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0" indent="0" rtl="0">
              <a:spcAft>
                <a:spcPts val="0"/>
              </a:spcAft>
              <a:buNone/>
              <a:defRPr/>
            </a:pPr>
            <a:r>
              <a:rPr lang="lv-LV" sz="1200" dirty="0">
                <a:solidFill>
                  <a:schemeClr val="bg1"/>
                </a:solidFill>
                <a:ea typeface="+mn-lt"/>
                <a:cs typeface="+mn-lt"/>
              </a:rPr>
              <a:t>T</a:t>
            </a:r>
            <a:r>
              <a:rPr lang="en-US" sz="1200" dirty="0">
                <a:solidFill>
                  <a:schemeClr val="bg1"/>
                </a:solidFill>
                <a:ea typeface="+mn-lt"/>
                <a:cs typeface="+mn-lt"/>
              </a:rPr>
              <a:t>he </a:t>
            </a:r>
            <a:r>
              <a:rPr lang="lv-LV" sz="1200" dirty="0">
                <a:solidFill>
                  <a:schemeClr val="bg1"/>
                </a:solidFill>
                <a:ea typeface="+mn-lt"/>
                <a:cs typeface="+mn-lt"/>
              </a:rPr>
              <a:t>s</a:t>
            </a:r>
            <a:r>
              <a:rPr lang="en-US" sz="1200" dirty="0" err="1">
                <a:solidFill>
                  <a:schemeClr val="bg1"/>
                </a:solidFill>
                <a:ea typeface="+mn-lt"/>
                <a:cs typeface="+mn-lt"/>
              </a:rPr>
              <a:t>ystem</a:t>
            </a:r>
            <a:r>
              <a:rPr lang="en-US" sz="1200" dirty="0">
                <a:solidFill>
                  <a:schemeClr val="bg1"/>
                </a:solidFill>
                <a:ea typeface="+mn-lt"/>
                <a:cs typeface="+mn-lt"/>
              </a:rPr>
              <a:t> of </a:t>
            </a:r>
            <a:r>
              <a:rPr lang="lv-LV" sz="1200" dirty="0">
                <a:solidFill>
                  <a:schemeClr val="bg1"/>
                </a:solidFill>
                <a:ea typeface="+mn-lt"/>
                <a:cs typeface="+mn-lt"/>
              </a:rPr>
              <a:t>c</a:t>
            </a:r>
            <a:r>
              <a:rPr lang="en-US" sz="1200" dirty="0" err="1">
                <a:solidFill>
                  <a:schemeClr val="bg1"/>
                </a:solidFill>
                <a:ea typeface="+mn-lt"/>
                <a:cs typeface="+mn-lt"/>
              </a:rPr>
              <a:t>ivil</a:t>
            </a:r>
            <a:r>
              <a:rPr lang="en-US" sz="1200" dirty="0">
                <a:solidFill>
                  <a:schemeClr val="bg1"/>
                </a:solidFill>
                <a:ea typeface="+mn-lt"/>
                <a:cs typeface="+mn-lt"/>
              </a:rPr>
              <a:t> </a:t>
            </a:r>
            <a:r>
              <a:rPr lang="lv-LV" sz="1200" dirty="0">
                <a:solidFill>
                  <a:schemeClr val="bg1"/>
                </a:solidFill>
                <a:ea typeface="+mn-lt"/>
                <a:cs typeface="+mn-lt"/>
              </a:rPr>
              <a:t>p</a:t>
            </a:r>
            <a:r>
              <a:rPr lang="en-US" sz="1200" dirty="0" err="1">
                <a:solidFill>
                  <a:schemeClr val="bg1"/>
                </a:solidFill>
                <a:ea typeface="+mn-lt"/>
                <a:cs typeface="+mn-lt"/>
              </a:rPr>
              <a:t>rotection</a:t>
            </a:r>
            <a:r>
              <a:rPr lang="en-US" sz="1200" dirty="0">
                <a:solidFill>
                  <a:schemeClr val="bg1"/>
                </a:solidFill>
                <a:ea typeface="+mn-lt"/>
                <a:cs typeface="+mn-lt"/>
              </a:rPr>
              <a:t> </a:t>
            </a:r>
            <a:r>
              <a:rPr lang="en-gb" sz="1200" dirty="0">
                <a:solidFill>
                  <a:schemeClr val="bg1"/>
                </a:solidFill>
                <a:ea typeface="+mn-lt"/>
                <a:cs typeface="+mn-lt"/>
              </a:rPr>
              <a:t>is organised as follows:</a:t>
            </a:r>
          </a:p>
          <a:p>
            <a:pPr marL="171450" indent="-171450" rtl="0">
              <a:spcAft>
                <a:spcPts val="0"/>
              </a:spcAft>
              <a:buBlip>
                <a:blip r:embed="rId3"/>
              </a:buBlip>
              <a:defRPr/>
            </a:pPr>
            <a:r>
              <a:rPr lang="en-US" sz="1200" b="0" dirty="0">
                <a:solidFill>
                  <a:schemeClr val="bg1"/>
                </a:solidFill>
              </a:rPr>
              <a:t>Civil Protection and Disaster Management Law</a:t>
            </a:r>
            <a:r>
              <a:rPr lang="en-gb" sz="1200" b="0" dirty="0">
                <a:solidFill>
                  <a:schemeClr val="bg1"/>
                </a:solidFill>
              </a:rPr>
              <a:t>, which regulates what to do in the event of a disaster or threat of disaster</a:t>
            </a:r>
          </a:p>
          <a:p>
            <a:pPr marL="171450" indent="-171450" rtl="0">
              <a:spcAft>
                <a:spcPts val="0"/>
              </a:spcAft>
              <a:buBlip>
                <a:blip r:embed="rId3"/>
              </a:buBlip>
              <a:defRPr/>
            </a:pPr>
            <a:r>
              <a:rPr lang="en-gb" sz="1200" b="0" dirty="0">
                <a:solidFill>
                  <a:schemeClr val="bg1"/>
                </a:solidFill>
              </a:rPr>
              <a:t>Cabinet Regulations issued to ensure the functioning of </a:t>
            </a:r>
            <a:r>
              <a:rPr lang="lv-LV" sz="1200" b="0" dirty="0">
                <a:solidFill>
                  <a:schemeClr val="bg1"/>
                </a:solidFill>
              </a:rPr>
              <a:t>t</a:t>
            </a:r>
            <a:r>
              <a:rPr lang="en-US" sz="1200" b="0" dirty="0">
                <a:solidFill>
                  <a:schemeClr val="bg1"/>
                </a:solidFill>
              </a:rPr>
              <a:t>he system of civil protection </a:t>
            </a:r>
            <a:r>
              <a:rPr lang="en-gb" sz="1200" b="0" dirty="0">
                <a:solidFill>
                  <a:schemeClr val="bg1"/>
                </a:solidFill>
              </a:rPr>
              <a:t>(including institutional regulations, civil protection plans)</a:t>
            </a:r>
          </a:p>
        </p:txBody>
      </p:sp>
      <p:sp>
        <p:nvSpPr>
          <p:cNvPr id="5" name="Rectangle 4">
            <a:extLst>
              <a:ext uri="{FF2B5EF4-FFF2-40B4-BE49-F238E27FC236}">
                <a16:creationId xmlns:a16="http://schemas.microsoft.com/office/drawing/2014/main" id="{6FCB85BF-67DB-C1D3-787C-ED7DEB0D332F}"/>
              </a:ext>
            </a:extLst>
          </p:cNvPr>
          <p:cNvSpPr/>
          <p:nvPr/>
        </p:nvSpPr>
        <p:spPr>
          <a:xfrm>
            <a:off x="442912" y="132067"/>
            <a:ext cx="5342192" cy="216216"/>
          </a:xfrm>
          <a:prstGeom prst="rect">
            <a:avLst/>
          </a:prstGeom>
          <a:noFill/>
          <a:ln>
            <a:noFill/>
          </a:ln>
        </p:spPr>
        <p:txBody>
          <a:bodyPr wrap="none" lIns="0" tIns="0" rIns="0" bIns="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buClr>
                <a:srgbClr val="FFFFFF"/>
              </a:buClr>
              <a:buSzPts val="14400"/>
              <a:defRPr/>
            </a:pPr>
            <a:r>
              <a:rPr lang="en-GB" sz="800" kern="0" dirty="0">
                <a:solidFill>
                  <a:srgbClr val="A4A3B2"/>
                </a:solidFill>
                <a:ea typeface="Georgia"/>
                <a:cs typeface="Georgia"/>
                <a:sym typeface="Georgia"/>
              </a:rPr>
              <a:t>3. CIVIL PROTECTION DUTIES, TASKS AND RIGHTS </a:t>
            </a:r>
          </a:p>
        </p:txBody>
      </p:sp>
      <p:sp>
        <p:nvSpPr>
          <p:cNvPr id="6" name="Rectangle 5">
            <a:extLst>
              <a:ext uri="{FF2B5EF4-FFF2-40B4-BE49-F238E27FC236}">
                <a16:creationId xmlns:a16="http://schemas.microsoft.com/office/drawing/2014/main" id="{4F74C1F3-BFDA-686E-AAA1-00C9BA76E28C}"/>
              </a:ext>
            </a:extLst>
          </p:cNvPr>
          <p:cNvSpPr/>
          <p:nvPr/>
        </p:nvSpPr>
        <p:spPr>
          <a:xfrm>
            <a:off x="442912" y="5089713"/>
            <a:ext cx="11306175" cy="1089155"/>
          </a:xfrm>
          <a:prstGeom prst="rect">
            <a:avLst/>
          </a:prstGeom>
          <a:solidFill>
            <a:srgbClr val="FFFFFF">
              <a:lumMod val="95000"/>
            </a:srgbClr>
          </a:solidFill>
          <a:ln>
            <a:noFill/>
          </a:ln>
          <a:effectLst/>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lnSpc>
                <a:spcPct val="100000"/>
              </a:lnSpc>
            </a:pPr>
            <a:endParaRPr lang="lv-LV" sz="1600"/>
          </a:p>
        </p:txBody>
      </p:sp>
      <p:sp>
        <p:nvSpPr>
          <p:cNvPr id="56" name="Rectangle 55">
            <a:extLst>
              <a:ext uri="{FF2B5EF4-FFF2-40B4-BE49-F238E27FC236}">
                <a16:creationId xmlns:a16="http://schemas.microsoft.com/office/drawing/2014/main" id="{86408A30-C73B-1FF5-4F43-F6BB37F37332}"/>
              </a:ext>
            </a:extLst>
          </p:cNvPr>
          <p:cNvSpPr/>
          <p:nvPr/>
        </p:nvSpPr>
        <p:spPr>
          <a:xfrm>
            <a:off x="442912" y="1970207"/>
            <a:ext cx="11306175" cy="1854251"/>
          </a:xfrm>
          <a:prstGeom prst="rect">
            <a:avLst/>
          </a:prstGeom>
          <a:solidFill>
            <a:srgbClr val="F2F2F2"/>
          </a:solidFill>
          <a:ln>
            <a:noFill/>
          </a:ln>
          <a:effectLst/>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lnSpc>
                <a:spcPct val="100000"/>
              </a:lnSpc>
            </a:pPr>
            <a:endParaRPr lang="lv-LV" sz="1600"/>
          </a:p>
        </p:txBody>
      </p:sp>
      <p:grpSp>
        <p:nvGrpSpPr>
          <p:cNvPr id="57" name="Group 56">
            <a:extLst>
              <a:ext uri="{FF2B5EF4-FFF2-40B4-BE49-F238E27FC236}">
                <a16:creationId xmlns:a16="http://schemas.microsoft.com/office/drawing/2014/main" id="{B83278ED-6947-5F61-2A9F-08715AC75228}"/>
              </a:ext>
            </a:extLst>
          </p:cNvPr>
          <p:cNvGrpSpPr/>
          <p:nvPr/>
        </p:nvGrpSpPr>
        <p:grpSpPr>
          <a:xfrm>
            <a:off x="9999959" y="2132161"/>
            <a:ext cx="1789216" cy="708165"/>
            <a:chOff x="10046259" y="1989950"/>
            <a:chExt cx="1789216" cy="708165"/>
          </a:xfrm>
        </p:grpSpPr>
        <p:grpSp>
          <p:nvGrpSpPr>
            <p:cNvPr id="58" name="Group 57">
              <a:extLst>
                <a:ext uri="{FF2B5EF4-FFF2-40B4-BE49-F238E27FC236}">
                  <a16:creationId xmlns:a16="http://schemas.microsoft.com/office/drawing/2014/main" id="{42BAD667-29E5-1046-ADDE-8201039C1DE7}"/>
                </a:ext>
              </a:extLst>
            </p:cNvPr>
            <p:cNvGrpSpPr/>
            <p:nvPr/>
          </p:nvGrpSpPr>
          <p:grpSpPr>
            <a:xfrm>
              <a:off x="10046259" y="2172225"/>
              <a:ext cx="1789216" cy="169277"/>
              <a:chOff x="9603347" y="2165393"/>
              <a:chExt cx="1789216" cy="169277"/>
            </a:xfrm>
          </p:grpSpPr>
          <p:sp>
            <p:nvSpPr>
              <p:cNvPr id="90117" name="Rectangle 90116">
                <a:extLst>
                  <a:ext uri="{FF2B5EF4-FFF2-40B4-BE49-F238E27FC236}">
                    <a16:creationId xmlns:a16="http://schemas.microsoft.com/office/drawing/2014/main" id="{DA37F51B-5C94-472F-E7C6-7D4E28818FBC}"/>
                  </a:ext>
                </a:extLst>
              </p:cNvPr>
              <p:cNvSpPr/>
              <p:nvPr/>
            </p:nvSpPr>
            <p:spPr>
              <a:xfrm>
                <a:off x="9603347" y="2173013"/>
                <a:ext cx="259044" cy="146817"/>
              </a:xfrm>
              <a:prstGeom prst="rect">
                <a:avLst/>
              </a:prstGeom>
              <a:solidFill>
                <a:srgbClr val="CFD6E8"/>
              </a:solidFill>
              <a:ln>
                <a:noFill/>
              </a:ln>
              <a:effectLst/>
            </p:spPr>
            <p:style>
              <a:lnRef idx="0">
                <a:schemeClr val="accent1"/>
              </a:lnRef>
              <a:fillRef idx="1">
                <a:schemeClr val="accent1"/>
              </a:fillRef>
              <a:effectRef idx="0">
                <a:schemeClr val="dk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lnSpc>
                    <a:spcPct val="100000"/>
                  </a:lnSpc>
                </a:pPr>
                <a:endParaRPr lang="lv-LV" sz="900"/>
              </a:p>
            </p:txBody>
          </p:sp>
          <p:sp>
            <p:nvSpPr>
              <p:cNvPr id="90118" name="TextBox 43">
                <a:extLst>
                  <a:ext uri="{FF2B5EF4-FFF2-40B4-BE49-F238E27FC236}">
                    <a16:creationId xmlns:a16="http://schemas.microsoft.com/office/drawing/2014/main" id="{865D1E5F-AE22-A12E-5B6C-8972B5B8AAB5}"/>
                  </a:ext>
                </a:extLst>
              </p:cNvPr>
              <p:cNvSpPr txBox="1"/>
              <p:nvPr/>
            </p:nvSpPr>
            <p:spPr>
              <a:xfrm>
                <a:off x="9902191" y="2165393"/>
                <a:ext cx="1490372" cy="169277"/>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lnSpc>
                    <a:spcPct val="100000"/>
                  </a:lnSpc>
                  <a:spcAft>
                    <a:spcPts val="600"/>
                  </a:spcAft>
                  <a:buSzPct val="100000"/>
                </a:pPr>
                <a:r>
                  <a:rPr lang="en-gb" sz="1100"/>
                  <a:t>Coordination</a:t>
                </a:r>
              </a:p>
            </p:txBody>
          </p:sp>
        </p:grpSp>
        <p:grpSp>
          <p:nvGrpSpPr>
            <p:cNvPr id="59" name="Group 58">
              <a:extLst>
                <a:ext uri="{FF2B5EF4-FFF2-40B4-BE49-F238E27FC236}">
                  <a16:creationId xmlns:a16="http://schemas.microsoft.com/office/drawing/2014/main" id="{DC724051-0FD8-AA06-D578-7E7179CA10E2}"/>
                </a:ext>
              </a:extLst>
            </p:cNvPr>
            <p:cNvGrpSpPr/>
            <p:nvPr/>
          </p:nvGrpSpPr>
          <p:grpSpPr>
            <a:xfrm>
              <a:off x="10046259" y="2354670"/>
              <a:ext cx="1789216" cy="169277"/>
              <a:chOff x="9603347" y="2357161"/>
              <a:chExt cx="1789216" cy="169277"/>
            </a:xfrm>
          </p:grpSpPr>
          <p:sp>
            <p:nvSpPr>
              <p:cNvPr id="90114" name="Rectangle 90113">
                <a:extLst>
                  <a:ext uri="{FF2B5EF4-FFF2-40B4-BE49-F238E27FC236}">
                    <a16:creationId xmlns:a16="http://schemas.microsoft.com/office/drawing/2014/main" id="{B7BBE379-0E01-9732-1E85-B8DEF6BC3FDC}"/>
                  </a:ext>
                </a:extLst>
              </p:cNvPr>
              <p:cNvSpPr/>
              <p:nvPr/>
            </p:nvSpPr>
            <p:spPr>
              <a:xfrm>
                <a:off x="9603347" y="2360642"/>
                <a:ext cx="259044" cy="146817"/>
              </a:xfrm>
              <a:prstGeom prst="rect">
                <a:avLst/>
              </a:prstGeom>
              <a:solidFill>
                <a:srgbClr val="525A72"/>
              </a:solidFill>
              <a:ln>
                <a:noFill/>
              </a:ln>
              <a:effectLst/>
            </p:spPr>
            <p:style>
              <a:lnRef idx="0">
                <a:schemeClr val="accent1"/>
              </a:lnRef>
              <a:fillRef idx="1">
                <a:schemeClr val="accent1"/>
              </a:fillRef>
              <a:effectRef idx="0">
                <a:schemeClr val="dk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lnSpc>
                    <a:spcPct val="100000"/>
                  </a:lnSpc>
                </a:pPr>
                <a:endParaRPr lang="lv-LV" sz="900"/>
              </a:p>
            </p:txBody>
          </p:sp>
          <p:sp>
            <p:nvSpPr>
              <p:cNvPr id="90116" name="TextBox 46">
                <a:extLst>
                  <a:ext uri="{FF2B5EF4-FFF2-40B4-BE49-F238E27FC236}">
                    <a16:creationId xmlns:a16="http://schemas.microsoft.com/office/drawing/2014/main" id="{5FABBED2-73EA-31B8-98B6-11E8A7FAEEBA}"/>
                  </a:ext>
                </a:extLst>
              </p:cNvPr>
              <p:cNvSpPr txBox="1"/>
              <p:nvPr/>
            </p:nvSpPr>
            <p:spPr>
              <a:xfrm>
                <a:off x="9902191" y="2357161"/>
                <a:ext cx="1490372" cy="169277"/>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lnSpc>
                    <a:spcPct val="100000"/>
                  </a:lnSpc>
                  <a:spcAft>
                    <a:spcPts val="600"/>
                  </a:spcAft>
                  <a:buSzPct val="100000"/>
                </a:pPr>
                <a:r>
                  <a:rPr lang="en-gb" sz="1100" dirty="0"/>
                  <a:t>Support</a:t>
                </a:r>
              </a:p>
            </p:txBody>
          </p:sp>
        </p:grpSp>
        <p:grpSp>
          <p:nvGrpSpPr>
            <p:cNvPr id="60" name="Group 59">
              <a:extLst>
                <a:ext uri="{FF2B5EF4-FFF2-40B4-BE49-F238E27FC236}">
                  <a16:creationId xmlns:a16="http://schemas.microsoft.com/office/drawing/2014/main" id="{413D20C3-4D16-A469-C03C-29467C02B921}"/>
                </a:ext>
              </a:extLst>
            </p:cNvPr>
            <p:cNvGrpSpPr/>
            <p:nvPr/>
          </p:nvGrpSpPr>
          <p:grpSpPr>
            <a:xfrm>
              <a:off x="10046259" y="2528838"/>
              <a:ext cx="1789216" cy="169277"/>
              <a:chOff x="9603347" y="2528838"/>
              <a:chExt cx="1789216" cy="169277"/>
            </a:xfrm>
            <a:solidFill>
              <a:srgbClr val="7D7D7D"/>
            </a:solidFill>
          </p:grpSpPr>
          <p:sp>
            <p:nvSpPr>
              <p:cNvPr id="90112" name="Rectangle 90111">
                <a:extLst>
                  <a:ext uri="{FF2B5EF4-FFF2-40B4-BE49-F238E27FC236}">
                    <a16:creationId xmlns:a16="http://schemas.microsoft.com/office/drawing/2014/main" id="{DFDF2A20-4966-A365-0EA2-E8FF66E04A59}"/>
                  </a:ext>
                </a:extLst>
              </p:cNvPr>
              <p:cNvSpPr/>
              <p:nvPr/>
            </p:nvSpPr>
            <p:spPr>
              <a:xfrm>
                <a:off x="9603347" y="2540530"/>
                <a:ext cx="259044" cy="146817"/>
              </a:xfrm>
              <a:prstGeom prst="rect">
                <a:avLst/>
              </a:prstGeom>
              <a:solidFill>
                <a:srgbClr val="D18D85"/>
              </a:solidFill>
              <a:ln>
                <a:noFill/>
              </a:ln>
              <a:effectLst/>
            </p:spPr>
            <p:style>
              <a:lnRef idx="0">
                <a:schemeClr val="accent1"/>
              </a:lnRef>
              <a:fillRef idx="1">
                <a:schemeClr val="accent1"/>
              </a:fillRef>
              <a:effectRef idx="0">
                <a:schemeClr val="dk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lnSpc>
                    <a:spcPct val="100000"/>
                  </a:lnSpc>
                </a:pPr>
                <a:endParaRPr lang="lv-LV" sz="900"/>
              </a:p>
            </p:txBody>
          </p:sp>
          <p:sp>
            <p:nvSpPr>
              <p:cNvPr id="90113" name="TextBox 49">
                <a:extLst>
                  <a:ext uri="{FF2B5EF4-FFF2-40B4-BE49-F238E27FC236}">
                    <a16:creationId xmlns:a16="http://schemas.microsoft.com/office/drawing/2014/main" id="{6B5F92FF-B6DB-CC79-95FE-59FD2111D6AE}"/>
                  </a:ext>
                </a:extLst>
              </p:cNvPr>
              <p:cNvSpPr txBox="1"/>
              <p:nvPr/>
            </p:nvSpPr>
            <p:spPr>
              <a:xfrm>
                <a:off x="9902191" y="2528838"/>
                <a:ext cx="1490372" cy="169277"/>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lnSpc>
                    <a:spcPct val="100000"/>
                  </a:lnSpc>
                  <a:spcAft>
                    <a:spcPts val="600"/>
                  </a:spcAft>
                  <a:buSzPct val="100000"/>
                </a:pPr>
                <a:r>
                  <a:rPr lang="en-gb" sz="1100"/>
                  <a:t>Infrastructure</a:t>
                </a:r>
              </a:p>
            </p:txBody>
          </p:sp>
        </p:grpSp>
        <p:grpSp>
          <p:nvGrpSpPr>
            <p:cNvPr id="61" name="Group 60">
              <a:extLst>
                <a:ext uri="{FF2B5EF4-FFF2-40B4-BE49-F238E27FC236}">
                  <a16:creationId xmlns:a16="http://schemas.microsoft.com/office/drawing/2014/main" id="{15FE145F-0BC5-AD6F-755D-2DFFC74DC07D}"/>
                </a:ext>
              </a:extLst>
            </p:cNvPr>
            <p:cNvGrpSpPr/>
            <p:nvPr/>
          </p:nvGrpSpPr>
          <p:grpSpPr>
            <a:xfrm>
              <a:off x="10046259" y="1989950"/>
              <a:ext cx="1789216" cy="169277"/>
              <a:chOff x="9603347" y="1995824"/>
              <a:chExt cx="1789216" cy="169277"/>
            </a:xfrm>
          </p:grpSpPr>
          <p:sp>
            <p:nvSpPr>
              <p:cNvPr id="62" name="Rectangle 61">
                <a:extLst>
                  <a:ext uri="{FF2B5EF4-FFF2-40B4-BE49-F238E27FC236}">
                    <a16:creationId xmlns:a16="http://schemas.microsoft.com/office/drawing/2014/main" id="{8B56E23D-9920-31F2-A3C9-EF45330CB04B}"/>
                  </a:ext>
                </a:extLst>
              </p:cNvPr>
              <p:cNvSpPr/>
              <p:nvPr/>
            </p:nvSpPr>
            <p:spPr>
              <a:xfrm>
                <a:off x="9603347" y="2007413"/>
                <a:ext cx="259044" cy="146817"/>
              </a:xfrm>
              <a:prstGeom prst="rect">
                <a:avLst/>
              </a:prstGeom>
              <a:solidFill>
                <a:srgbClr val="A8192D"/>
              </a:solidFill>
              <a:ln>
                <a:noFill/>
              </a:ln>
              <a:effectLst/>
            </p:spPr>
            <p:style>
              <a:lnRef idx="0">
                <a:schemeClr val="accent1"/>
              </a:lnRef>
              <a:fillRef idx="1">
                <a:schemeClr val="accent1"/>
              </a:fillRef>
              <a:effectRef idx="0">
                <a:schemeClr val="dk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lnSpc>
                    <a:spcPct val="100000"/>
                  </a:lnSpc>
                </a:pPr>
                <a:endParaRPr lang="lv-LV" sz="900"/>
              </a:p>
            </p:txBody>
          </p:sp>
          <p:sp>
            <p:nvSpPr>
              <p:cNvPr id="63" name="TextBox 54">
                <a:extLst>
                  <a:ext uri="{FF2B5EF4-FFF2-40B4-BE49-F238E27FC236}">
                    <a16:creationId xmlns:a16="http://schemas.microsoft.com/office/drawing/2014/main" id="{6B1F0486-3698-C5BF-D0EE-506CC84904B6}"/>
                  </a:ext>
                </a:extLst>
              </p:cNvPr>
              <p:cNvSpPr txBox="1"/>
              <p:nvPr/>
            </p:nvSpPr>
            <p:spPr>
              <a:xfrm>
                <a:off x="9902191" y="1995824"/>
                <a:ext cx="1490372" cy="169277"/>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lnSpc>
                    <a:spcPct val="100000"/>
                  </a:lnSpc>
                  <a:spcAft>
                    <a:spcPts val="600"/>
                  </a:spcAft>
                  <a:buSzPct val="100000"/>
                </a:pPr>
                <a:r>
                  <a:rPr lang="en-gb" sz="1100"/>
                  <a:t>Decision-making</a:t>
                </a:r>
              </a:p>
            </p:txBody>
          </p:sp>
        </p:grpSp>
      </p:grpSp>
      <p:sp>
        <p:nvSpPr>
          <p:cNvPr id="90119" name="Rectangle 90118">
            <a:extLst>
              <a:ext uri="{FF2B5EF4-FFF2-40B4-BE49-F238E27FC236}">
                <a16:creationId xmlns:a16="http://schemas.microsoft.com/office/drawing/2014/main" id="{1FC43820-D759-15E6-0A9C-734578B44D83}"/>
              </a:ext>
            </a:extLst>
          </p:cNvPr>
          <p:cNvSpPr/>
          <p:nvPr/>
        </p:nvSpPr>
        <p:spPr>
          <a:xfrm>
            <a:off x="4330067" y="1997570"/>
            <a:ext cx="3550031" cy="331266"/>
          </a:xfrm>
          <a:prstGeom prst="rect">
            <a:avLst/>
          </a:prstGeom>
          <a:solidFill>
            <a:srgbClr val="A8192D"/>
          </a:solidFill>
          <a:ln>
            <a:noFill/>
          </a:ln>
          <a:effectLst/>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lnSpc>
                <a:spcPct val="100000"/>
              </a:lnSpc>
            </a:pPr>
            <a:r>
              <a:rPr lang="en-gb" sz="1200"/>
              <a:t>Prime Minister</a:t>
            </a:r>
          </a:p>
        </p:txBody>
      </p:sp>
      <p:sp>
        <p:nvSpPr>
          <p:cNvPr id="90120" name="Rectangle 90119">
            <a:extLst>
              <a:ext uri="{FF2B5EF4-FFF2-40B4-BE49-F238E27FC236}">
                <a16:creationId xmlns:a16="http://schemas.microsoft.com/office/drawing/2014/main" id="{53857DB8-3F97-D8FC-DEF6-ED4FE22234A0}"/>
              </a:ext>
            </a:extLst>
          </p:cNvPr>
          <p:cNvSpPr/>
          <p:nvPr/>
        </p:nvSpPr>
        <p:spPr>
          <a:xfrm>
            <a:off x="4330067" y="2736046"/>
            <a:ext cx="3550031" cy="330200"/>
          </a:xfrm>
          <a:prstGeom prst="rect">
            <a:avLst/>
          </a:prstGeom>
          <a:solidFill>
            <a:srgbClr val="525A72"/>
          </a:solidFill>
          <a:ln>
            <a:noFill/>
          </a:ln>
          <a:effectLst/>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lnSpc>
                <a:spcPct val="100000"/>
              </a:lnSpc>
            </a:pPr>
            <a:r>
              <a:rPr lang="en-GB" sz="1200">
                <a:solidFill>
                  <a:schemeClr val="bg1"/>
                </a:solidFill>
              </a:rPr>
              <a:t>Crisis Management Council</a:t>
            </a:r>
            <a:r>
              <a:rPr lang="lv-LV" sz="1200">
                <a:solidFill>
                  <a:schemeClr val="bg1"/>
                </a:solidFill>
              </a:rPr>
              <a:t> </a:t>
            </a:r>
            <a:r>
              <a:rPr lang="en-gb" sz="1200">
                <a:solidFill>
                  <a:schemeClr val="bg1"/>
                </a:solidFill>
              </a:rPr>
              <a:t>Secretariat</a:t>
            </a:r>
          </a:p>
        </p:txBody>
      </p:sp>
      <p:sp>
        <p:nvSpPr>
          <p:cNvPr id="90121" name="Rectangle 90120">
            <a:extLst>
              <a:ext uri="{FF2B5EF4-FFF2-40B4-BE49-F238E27FC236}">
                <a16:creationId xmlns:a16="http://schemas.microsoft.com/office/drawing/2014/main" id="{3FFEB7AE-A507-4D46-E62A-EFAF7B526762}"/>
              </a:ext>
            </a:extLst>
          </p:cNvPr>
          <p:cNvSpPr/>
          <p:nvPr/>
        </p:nvSpPr>
        <p:spPr>
          <a:xfrm>
            <a:off x="4329542" y="3395522"/>
            <a:ext cx="3550556" cy="331266"/>
          </a:xfrm>
          <a:prstGeom prst="rect">
            <a:avLst/>
          </a:prstGeom>
          <a:solidFill>
            <a:srgbClr val="D18D85"/>
          </a:solidFill>
          <a:ln>
            <a:noFill/>
          </a:ln>
          <a:effectLst/>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lnSpc>
                <a:spcPct val="100000"/>
              </a:lnSpc>
            </a:pPr>
            <a:r>
              <a:rPr lang="en-US" sz="1200" dirty="0">
                <a:solidFill>
                  <a:schemeClr val="tx1"/>
                </a:solidFill>
              </a:rPr>
              <a:t>Operational Control Centre of Civil Protection</a:t>
            </a:r>
            <a:endParaRPr lang="en-gb" sz="1200" dirty="0">
              <a:solidFill>
                <a:schemeClr val="tx1"/>
              </a:solidFill>
            </a:endParaRPr>
          </a:p>
        </p:txBody>
      </p:sp>
      <p:sp>
        <p:nvSpPr>
          <p:cNvPr id="90122" name="Rectangle 90121">
            <a:extLst>
              <a:ext uri="{FF2B5EF4-FFF2-40B4-BE49-F238E27FC236}">
                <a16:creationId xmlns:a16="http://schemas.microsoft.com/office/drawing/2014/main" id="{3B9AC05B-430A-4DC1-8AA2-9347843E7686}"/>
              </a:ext>
            </a:extLst>
          </p:cNvPr>
          <p:cNvSpPr/>
          <p:nvPr/>
        </p:nvSpPr>
        <p:spPr>
          <a:xfrm>
            <a:off x="4330067" y="2403126"/>
            <a:ext cx="3550031" cy="331266"/>
          </a:xfrm>
          <a:prstGeom prst="rect">
            <a:avLst/>
          </a:prstGeom>
          <a:solidFill>
            <a:srgbClr val="CFD6E8"/>
          </a:solidFill>
          <a:ln>
            <a:noFill/>
          </a:ln>
          <a:effectLst/>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lnSpc>
                <a:spcPct val="100000"/>
              </a:lnSpc>
            </a:pPr>
            <a:r>
              <a:rPr lang="en-GB" sz="1200">
                <a:solidFill>
                  <a:schemeClr val="tx1"/>
                </a:solidFill>
              </a:rPr>
              <a:t>Crisis Management Council</a:t>
            </a:r>
            <a:endParaRPr lang="en-gb" sz="1200">
              <a:solidFill>
                <a:schemeClr val="tx1"/>
              </a:solidFill>
            </a:endParaRPr>
          </a:p>
        </p:txBody>
      </p:sp>
      <p:sp>
        <p:nvSpPr>
          <p:cNvPr id="90123" name="Rectangle 90122">
            <a:extLst>
              <a:ext uri="{FF2B5EF4-FFF2-40B4-BE49-F238E27FC236}">
                <a16:creationId xmlns:a16="http://schemas.microsoft.com/office/drawing/2014/main" id="{4F318576-8BCD-794C-3388-B14C847B8C3D}"/>
              </a:ext>
            </a:extLst>
          </p:cNvPr>
          <p:cNvSpPr/>
          <p:nvPr/>
        </p:nvSpPr>
        <p:spPr>
          <a:xfrm>
            <a:off x="585305" y="2403192"/>
            <a:ext cx="3550556" cy="331200"/>
          </a:xfrm>
          <a:prstGeom prst="rect">
            <a:avLst/>
          </a:prstGeom>
          <a:solidFill>
            <a:srgbClr val="A8192D"/>
          </a:solidFill>
          <a:ln>
            <a:noFill/>
          </a:ln>
          <a:effectLst/>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lnSpc>
                <a:spcPct val="100000"/>
              </a:lnSpc>
            </a:pPr>
            <a:r>
              <a:rPr lang="en-gb" sz="1200" dirty="0"/>
              <a:t>Ministries and </a:t>
            </a:r>
            <a:r>
              <a:rPr lang="en-GB" sz="1200" dirty="0"/>
              <a:t>State </a:t>
            </a:r>
            <a:r>
              <a:rPr lang="lv-LV" sz="1200" dirty="0"/>
              <a:t>a</a:t>
            </a:r>
            <a:r>
              <a:rPr lang="en-GB" sz="1200" dirty="0" err="1"/>
              <a:t>uthorities</a:t>
            </a:r>
            <a:endParaRPr lang="en-gb" sz="1200" dirty="0"/>
          </a:p>
        </p:txBody>
      </p:sp>
      <p:sp>
        <p:nvSpPr>
          <p:cNvPr id="90124" name="Rectangle 90123">
            <a:extLst>
              <a:ext uri="{FF2B5EF4-FFF2-40B4-BE49-F238E27FC236}">
                <a16:creationId xmlns:a16="http://schemas.microsoft.com/office/drawing/2014/main" id="{D54D1546-C8C1-986B-3CB5-E7E561FD0EAF}"/>
              </a:ext>
            </a:extLst>
          </p:cNvPr>
          <p:cNvSpPr/>
          <p:nvPr/>
        </p:nvSpPr>
        <p:spPr>
          <a:xfrm>
            <a:off x="4330067" y="3887924"/>
            <a:ext cx="3550031" cy="331266"/>
          </a:xfrm>
          <a:prstGeom prst="rect">
            <a:avLst/>
          </a:prstGeom>
          <a:solidFill>
            <a:srgbClr val="A8192D"/>
          </a:solidFill>
          <a:ln>
            <a:noFill/>
          </a:ln>
          <a:effectLst/>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lnSpc>
                <a:spcPct val="100000"/>
              </a:lnSpc>
            </a:pPr>
            <a:r>
              <a:rPr lang="en-gb" sz="1200" dirty="0"/>
              <a:t>Local government</a:t>
            </a:r>
          </a:p>
        </p:txBody>
      </p:sp>
      <p:sp>
        <p:nvSpPr>
          <p:cNvPr id="90125" name="Rectangle 90124">
            <a:extLst>
              <a:ext uri="{FF2B5EF4-FFF2-40B4-BE49-F238E27FC236}">
                <a16:creationId xmlns:a16="http://schemas.microsoft.com/office/drawing/2014/main" id="{F1E9DA43-45EA-AD85-136F-81EFF88E0F94}"/>
              </a:ext>
            </a:extLst>
          </p:cNvPr>
          <p:cNvSpPr/>
          <p:nvPr/>
        </p:nvSpPr>
        <p:spPr>
          <a:xfrm>
            <a:off x="4330067" y="4217343"/>
            <a:ext cx="3550031" cy="331200"/>
          </a:xfrm>
          <a:prstGeom prst="rect">
            <a:avLst/>
          </a:prstGeom>
          <a:solidFill>
            <a:srgbClr val="CFD6E8"/>
          </a:solidFill>
          <a:ln>
            <a:noFill/>
          </a:ln>
          <a:effectLst/>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lnSpc>
                <a:spcPct val="100000"/>
              </a:lnSpc>
            </a:pPr>
            <a:r>
              <a:rPr lang="en-US" sz="1200" dirty="0">
                <a:solidFill>
                  <a:schemeClr val="tx1"/>
                </a:solidFill>
              </a:rPr>
              <a:t>Civil Protection Commission for Local Government Cooperation Territory</a:t>
            </a:r>
            <a:endParaRPr lang="en-gb" sz="1200" dirty="0">
              <a:solidFill>
                <a:schemeClr val="tx1"/>
              </a:solidFill>
            </a:endParaRPr>
          </a:p>
        </p:txBody>
      </p:sp>
      <p:sp>
        <p:nvSpPr>
          <p:cNvPr id="90126" name="Rectangle 90125">
            <a:extLst>
              <a:ext uri="{FF2B5EF4-FFF2-40B4-BE49-F238E27FC236}">
                <a16:creationId xmlns:a16="http://schemas.microsoft.com/office/drawing/2014/main" id="{E7EFB700-0394-9C92-4DA6-5181FB77E3B1}"/>
              </a:ext>
            </a:extLst>
          </p:cNvPr>
          <p:cNvSpPr/>
          <p:nvPr/>
        </p:nvSpPr>
        <p:spPr>
          <a:xfrm>
            <a:off x="8046177" y="3887924"/>
            <a:ext cx="3550031" cy="331200"/>
          </a:xfrm>
          <a:prstGeom prst="rect">
            <a:avLst/>
          </a:prstGeom>
          <a:solidFill>
            <a:srgbClr val="A8192D"/>
          </a:solidFill>
          <a:ln>
            <a:noFill/>
          </a:ln>
          <a:effectLst/>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lnSpc>
                <a:spcPct val="100000"/>
              </a:lnSpc>
            </a:pPr>
            <a:r>
              <a:rPr lang="en-gb" sz="1200"/>
              <a:t>SFRS territorial units</a:t>
            </a:r>
          </a:p>
        </p:txBody>
      </p:sp>
      <p:sp>
        <p:nvSpPr>
          <p:cNvPr id="90127" name="Rectangle 90126">
            <a:extLst>
              <a:ext uri="{FF2B5EF4-FFF2-40B4-BE49-F238E27FC236}">
                <a16:creationId xmlns:a16="http://schemas.microsoft.com/office/drawing/2014/main" id="{980F0559-3124-159A-DBF3-3BF08B11B33D}"/>
              </a:ext>
            </a:extLst>
          </p:cNvPr>
          <p:cNvSpPr/>
          <p:nvPr/>
        </p:nvSpPr>
        <p:spPr>
          <a:xfrm>
            <a:off x="4330067" y="4695049"/>
            <a:ext cx="3550031" cy="331266"/>
          </a:xfrm>
          <a:prstGeom prst="rect">
            <a:avLst/>
          </a:prstGeom>
          <a:solidFill>
            <a:srgbClr val="525A72"/>
          </a:solidFill>
          <a:ln>
            <a:noFill/>
          </a:ln>
          <a:effectLst/>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lnSpc>
                <a:spcPct val="100000"/>
              </a:lnSpc>
            </a:pPr>
            <a:r>
              <a:rPr lang="en-gb" sz="1200">
                <a:solidFill>
                  <a:schemeClr val="bg1"/>
                </a:solidFill>
              </a:rPr>
              <a:t>Merchants</a:t>
            </a:r>
          </a:p>
        </p:txBody>
      </p:sp>
      <p:sp>
        <p:nvSpPr>
          <p:cNvPr id="90128" name="Rectangle 90127">
            <a:extLst>
              <a:ext uri="{FF2B5EF4-FFF2-40B4-BE49-F238E27FC236}">
                <a16:creationId xmlns:a16="http://schemas.microsoft.com/office/drawing/2014/main" id="{0BD657AB-BEEB-2D0A-E00D-30FD9EC8B266}"/>
              </a:ext>
            </a:extLst>
          </p:cNvPr>
          <p:cNvSpPr/>
          <p:nvPr/>
        </p:nvSpPr>
        <p:spPr>
          <a:xfrm>
            <a:off x="585305" y="4695049"/>
            <a:ext cx="3550556" cy="331266"/>
          </a:xfrm>
          <a:prstGeom prst="rect">
            <a:avLst/>
          </a:prstGeom>
          <a:solidFill>
            <a:srgbClr val="A8192D"/>
          </a:solidFill>
          <a:ln>
            <a:noFill/>
          </a:ln>
          <a:effectLst/>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lnSpc>
                <a:spcPct val="100000"/>
              </a:lnSpc>
            </a:pPr>
            <a:r>
              <a:rPr lang="en-gb" sz="1200" dirty="0"/>
              <a:t>Public authorities</a:t>
            </a:r>
          </a:p>
        </p:txBody>
      </p:sp>
      <p:sp>
        <p:nvSpPr>
          <p:cNvPr id="90129" name="Rectangle 90128">
            <a:extLst>
              <a:ext uri="{FF2B5EF4-FFF2-40B4-BE49-F238E27FC236}">
                <a16:creationId xmlns:a16="http://schemas.microsoft.com/office/drawing/2014/main" id="{C5614F6A-A0BE-66F3-26D2-338CDB4FFB1E}"/>
              </a:ext>
            </a:extLst>
          </p:cNvPr>
          <p:cNvSpPr/>
          <p:nvPr/>
        </p:nvSpPr>
        <p:spPr>
          <a:xfrm>
            <a:off x="8046177" y="4695049"/>
            <a:ext cx="3550031" cy="331266"/>
          </a:xfrm>
          <a:prstGeom prst="rect">
            <a:avLst/>
          </a:prstGeom>
          <a:solidFill>
            <a:srgbClr val="525A72"/>
          </a:solidFill>
          <a:ln>
            <a:noFill/>
          </a:ln>
          <a:effectLst/>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lnSpc>
                <a:spcPct val="100000"/>
              </a:lnSpc>
            </a:pPr>
            <a:r>
              <a:rPr lang="en-gb" sz="1200">
                <a:solidFill>
                  <a:schemeClr val="bg1"/>
                </a:solidFill>
              </a:rPr>
              <a:t>Non-governmental organisations</a:t>
            </a:r>
          </a:p>
        </p:txBody>
      </p:sp>
      <p:sp>
        <p:nvSpPr>
          <p:cNvPr id="90130" name="Rectangle 90129">
            <a:extLst>
              <a:ext uri="{FF2B5EF4-FFF2-40B4-BE49-F238E27FC236}">
                <a16:creationId xmlns:a16="http://schemas.microsoft.com/office/drawing/2014/main" id="{484CBEC3-9DB8-322E-D7E1-AAE0B97DE432}"/>
              </a:ext>
            </a:extLst>
          </p:cNvPr>
          <p:cNvSpPr/>
          <p:nvPr/>
        </p:nvSpPr>
        <p:spPr>
          <a:xfrm>
            <a:off x="4330067" y="5142646"/>
            <a:ext cx="3550031" cy="331266"/>
          </a:xfrm>
          <a:prstGeom prst="rect">
            <a:avLst/>
          </a:prstGeom>
          <a:solidFill>
            <a:srgbClr val="A8192D"/>
          </a:solidFill>
          <a:ln>
            <a:noFill/>
          </a:ln>
          <a:effectLst/>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lnSpc>
                <a:spcPct val="100000"/>
              </a:lnSpc>
            </a:pPr>
            <a:r>
              <a:rPr lang="en-gb" sz="1200"/>
              <a:t>Rescue manager</a:t>
            </a:r>
          </a:p>
        </p:txBody>
      </p:sp>
      <p:sp>
        <p:nvSpPr>
          <p:cNvPr id="90131" name="Rectangle 90130">
            <a:extLst>
              <a:ext uri="{FF2B5EF4-FFF2-40B4-BE49-F238E27FC236}">
                <a16:creationId xmlns:a16="http://schemas.microsoft.com/office/drawing/2014/main" id="{4FB52AA5-87EC-E1FD-CE47-84B0CB50306A}"/>
              </a:ext>
            </a:extLst>
          </p:cNvPr>
          <p:cNvSpPr/>
          <p:nvPr/>
        </p:nvSpPr>
        <p:spPr>
          <a:xfrm>
            <a:off x="593048" y="5666774"/>
            <a:ext cx="2631390" cy="331200"/>
          </a:xfrm>
          <a:prstGeom prst="rect">
            <a:avLst/>
          </a:prstGeom>
          <a:solidFill>
            <a:srgbClr val="525A72"/>
          </a:solidFill>
          <a:ln>
            <a:noFill/>
          </a:ln>
          <a:effectLst/>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lnSpc>
                <a:spcPct val="100000"/>
              </a:lnSpc>
            </a:pPr>
            <a:r>
              <a:rPr lang="en-gb" sz="1200" dirty="0">
                <a:solidFill>
                  <a:schemeClr val="bg1"/>
                </a:solidFill>
              </a:rPr>
              <a:t>Operational services and organisations</a:t>
            </a:r>
          </a:p>
        </p:txBody>
      </p:sp>
      <p:sp>
        <p:nvSpPr>
          <p:cNvPr id="90132" name="Rectangle 90131">
            <a:extLst>
              <a:ext uri="{FF2B5EF4-FFF2-40B4-BE49-F238E27FC236}">
                <a16:creationId xmlns:a16="http://schemas.microsoft.com/office/drawing/2014/main" id="{E6AB2A53-9875-52DF-FB3B-55B956433144}"/>
              </a:ext>
            </a:extLst>
          </p:cNvPr>
          <p:cNvSpPr/>
          <p:nvPr/>
        </p:nvSpPr>
        <p:spPr>
          <a:xfrm>
            <a:off x="3438559" y="5666774"/>
            <a:ext cx="2631390" cy="331200"/>
          </a:xfrm>
          <a:prstGeom prst="rect">
            <a:avLst/>
          </a:prstGeom>
          <a:solidFill>
            <a:srgbClr val="525A72"/>
          </a:solidFill>
          <a:ln>
            <a:noFill/>
          </a:ln>
          <a:effectLst/>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lnSpc>
                <a:spcPct val="100000"/>
              </a:lnSpc>
            </a:pPr>
            <a:r>
              <a:rPr lang="en-gb" sz="1200">
                <a:solidFill>
                  <a:schemeClr val="bg1"/>
                </a:solidFill>
              </a:rPr>
              <a:t>National Armed Forces</a:t>
            </a:r>
          </a:p>
        </p:txBody>
      </p:sp>
      <p:sp>
        <p:nvSpPr>
          <p:cNvPr id="90133" name="Rectangle 90132">
            <a:extLst>
              <a:ext uri="{FF2B5EF4-FFF2-40B4-BE49-F238E27FC236}">
                <a16:creationId xmlns:a16="http://schemas.microsoft.com/office/drawing/2014/main" id="{0BC847B4-C80D-F53F-881D-DA8F678338A7}"/>
              </a:ext>
            </a:extLst>
          </p:cNvPr>
          <p:cNvSpPr/>
          <p:nvPr/>
        </p:nvSpPr>
        <p:spPr>
          <a:xfrm>
            <a:off x="6214077" y="5666774"/>
            <a:ext cx="2631390" cy="331200"/>
          </a:xfrm>
          <a:prstGeom prst="rect">
            <a:avLst/>
          </a:prstGeom>
          <a:solidFill>
            <a:srgbClr val="525A72"/>
          </a:solidFill>
          <a:ln>
            <a:noFill/>
          </a:ln>
          <a:effectLst/>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lnSpc>
                <a:spcPct val="100000"/>
              </a:lnSpc>
            </a:pPr>
            <a:r>
              <a:rPr lang="en-gb" sz="1200">
                <a:solidFill>
                  <a:schemeClr val="bg1"/>
                </a:solidFill>
              </a:rPr>
              <a:t>Non-governmental organisations</a:t>
            </a:r>
          </a:p>
        </p:txBody>
      </p:sp>
      <p:sp>
        <p:nvSpPr>
          <p:cNvPr id="90134" name="Rectangle 90133">
            <a:extLst>
              <a:ext uri="{FF2B5EF4-FFF2-40B4-BE49-F238E27FC236}">
                <a16:creationId xmlns:a16="http://schemas.microsoft.com/office/drawing/2014/main" id="{7D018459-A778-CD1B-F35D-2332DF7D39B2}"/>
              </a:ext>
            </a:extLst>
          </p:cNvPr>
          <p:cNvSpPr/>
          <p:nvPr/>
        </p:nvSpPr>
        <p:spPr>
          <a:xfrm>
            <a:off x="4330067" y="3063667"/>
            <a:ext cx="3550031" cy="330200"/>
          </a:xfrm>
          <a:prstGeom prst="rect">
            <a:avLst/>
          </a:prstGeom>
          <a:solidFill>
            <a:srgbClr val="A8192D"/>
          </a:solidFill>
          <a:ln>
            <a:noFill/>
          </a:ln>
          <a:effectLst/>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lnSpc>
                <a:spcPct val="100000"/>
              </a:lnSpc>
            </a:pPr>
            <a:r>
              <a:rPr lang="en-gb" sz="1200"/>
              <a:t>State Fire and Rescue Service</a:t>
            </a:r>
          </a:p>
        </p:txBody>
      </p:sp>
      <p:cxnSp>
        <p:nvCxnSpPr>
          <p:cNvPr id="90135" name="Straight Connector 90134">
            <a:extLst>
              <a:ext uri="{FF2B5EF4-FFF2-40B4-BE49-F238E27FC236}">
                <a16:creationId xmlns:a16="http://schemas.microsoft.com/office/drawing/2014/main" id="{50AA3764-AEE2-8A4E-D44F-C4A9130F12E7}"/>
              </a:ext>
            </a:extLst>
          </p:cNvPr>
          <p:cNvCxnSpPr>
            <a:cxnSpLocks/>
            <a:stCxn id="90121" idx="2"/>
            <a:endCxn id="90121" idx="2"/>
          </p:cNvCxnSpPr>
          <p:nvPr/>
        </p:nvCxnSpPr>
        <p:spPr>
          <a:xfrm>
            <a:off x="6104820" y="3726788"/>
            <a:ext cx="0" cy="0"/>
          </a:xfrm>
          <a:prstGeom prst="line">
            <a:avLst/>
          </a:prstGeom>
          <a:noFill/>
          <a:ln w="3175" cap="sq" cmpd="sng" algn="ctr">
            <a:solidFill>
              <a:schemeClr val="bg1">
                <a:lumMod val="65000"/>
              </a:schemeClr>
            </a:solidFill>
            <a:prstDash val="solid"/>
          </a:ln>
          <a:effectLst/>
        </p:spPr>
        <p:style>
          <a:lnRef idx="1">
            <a:schemeClr val="accent6"/>
          </a:lnRef>
          <a:fillRef idx="0">
            <a:schemeClr val="accent6"/>
          </a:fillRef>
          <a:effectRef idx="0">
            <a:schemeClr val="accent6"/>
          </a:effectRef>
          <a:fontRef idx="minor">
            <a:schemeClr val="tx1"/>
          </a:fontRef>
        </p:style>
      </p:cxnSp>
      <p:sp>
        <p:nvSpPr>
          <p:cNvPr id="90136" name="TextBox 90135">
            <a:extLst>
              <a:ext uri="{FF2B5EF4-FFF2-40B4-BE49-F238E27FC236}">
                <a16:creationId xmlns:a16="http://schemas.microsoft.com/office/drawing/2014/main" id="{B03C86C6-CDC9-0AF4-E6AC-A625F5497CF0}"/>
              </a:ext>
            </a:extLst>
          </p:cNvPr>
          <p:cNvSpPr txBox="1"/>
          <p:nvPr/>
        </p:nvSpPr>
        <p:spPr>
          <a:xfrm>
            <a:off x="884151" y="1997570"/>
            <a:ext cx="2229887" cy="246221"/>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lnSpc>
                <a:spcPct val="100000"/>
              </a:lnSpc>
              <a:spcAft>
                <a:spcPts val="600"/>
              </a:spcAft>
              <a:buSzPct val="100000"/>
            </a:pPr>
            <a:r>
              <a:rPr lang="en-gb" sz="1600" b="1"/>
              <a:t>National level</a:t>
            </a:r>
          </a:p>
        </p:txBody>
      </p:sp>
      <p:sp>
        <p:nvSpPr>
          <p:cNvPr id="90137" name="TextBox 51">
            <a:extLst>
              <a:ext uri="{FF2B5EF4-FFF2-40B4-BE49-F238E27FC236}">
                <a16:creationId xmlns:a16="http://schemas.microsoft.com/office/drawing/2014/main" id="{2EF8CC3C-7986-27E3-0C7C-5E459F94825D}"/>
              </a:ext>
            </a:extLst>
          </p:cNvPr>
          <p:cNvSpPr txBox="1"/>
          <p:nvPr/>
        </p:nvSpPr>
        <p:spPr>
          <a:xfrm>
            <a:off x="884152" y="5161010"/>
            <a:ext cx="1516491" cy="492443"/>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lnSpc>
                <a:spcPct val="100000"/>
              </a:lnSpc>
              <a:spcAft>
                <a:spcPts val="600"/>
              </a:spcAft>
              <a:buSzPct val="100000"/>
            </a:pPr>
            <a:r>
              <a:rPr lang="en-gb" sz="1600" b="1"/>
              <a:t>Local level</a:t>
            </a:r>
          </a:p>
        </p:txBody>
      </p:sp>
      <p:sp>
        <p:nvSpPr>
          <p:cNvPr id="90138" name="TextBox 50">
            <a:extLst>
              <a:ext uri="{FF2B5EF4-FFF2-40B4-BE49-F238E27FC236}">
                <a16:creationId xmlns:a16="http://schemas.microsoft.com/office/drawing/2014/main" id="{D8C2FD8A-0F66-4FD3-5A18-DBBABFEF595F}"/>
              </a:ext>
            </a:extLst>
          </p:cNvPr>
          <p:cNvSpPr txBox="1"/>
          <p:nvPr/>
        </p:nvSpPr>
        <p:spPr>
          <a:xfrm>
            <a:off x="884152" y="3976569"/>
            <a:ext cx="1516491" cy="492443"/>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lnSpc>
                <a:spcPct val="100000"/>
              </a:lnSpc>
              <a:spcAft>
                <a:spcPts val="600"/>
              </a:spcAft>
              <a:buSzPct val="100000"/>
            </a:pPr>
            <a:r>
              <a:rPr lang="en-gb" sz="1600" b="1"/>
              <a:t>Regional level</a:t>
            </a:r>
          </a:p>
        </p:txBody>
      </p:sp>
      <p:sp>
        <p:nvSpPr>
          <p:cNvPr id="90139" name="Rectangle 90138">
            <a:extLst>
              <a:ext uri="{FF2B5EF4-FFF2-40B4-BE49-F238E27FC236}">
                <a16:creationId xmlns:a16="http://schemas.microsoft.com/office/drawing/2014/main" id="{C25B78AE-4A1B-1162-C4BC-43F5E7D2E555}"/>
              </a:ext>
            </a:extLst>
          </p:cNvPr>
          <p:cNvSpPr/>
          <p:nvPr/>
        </p:nvSpPr>
        <p:spPr>
          <a:xfrm>
            <a:off x="8989593" y="5666774"/>
            <a:ext cx="2631390" cy="331200"/>
          </a:xfrm>
          <a:prstGeom prst="rect">
            <a:avLst/>
          </a:prstGeom>
          <a:solidFill>
            <a:srgbClr val="D0CFD7"/>
          </a:solidFill>
          <a:ln>
            <a:noFill/>
          </a:ln>
          <a:effectLst/>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lnSpc>
                <a:spcPct val="100000"/>
              </a:lnSpc>
            </a:pPr>
            <a:r>
              <a:rPr lang="en-gb" sz="1200">
                <a:solidFill>
                  <a:srgbClr val="000000"/>
                </a:solidFill>
              </a:rPr>
              <a:t>Legal and natural persons</a:t>
            </a:r>
          </a:p>
        </p:txBody>
      </p:sp>
      <p:cxnSp>
        <p:nvCxnSpPr>
          <p:cNvPr id="90140" name="Straight Connector 90139">
            <a:extLst>
              <a:ext uri="{FF2B5EF4-FFF2-40B4-BE49-F238E27FC236}">
                <a16:creationId xmlns:a16="http://schemas.microsoft.com/office/drawing/2014/main" id="{FE6EC906-9166-B31F-46E8-37B81EC900A0}"/>
              </a:ext>
            </a:extLst>
          </p:cNvPr>
          <p:cNvCxnSpPr>
            <a:stCxn id="90123" idx="2"/>
            <a:endCxn id="90128" idx="0"/>
          </p:cNvCxnSpPr>
          <p:nvPr/>
        </p:nvCxnSpPr>
        <p:spPr>
          <a:xfrm>
            <a:off x="2360583" y="2734392"/>
            <a:ext cx="0" cy="1960657"/>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90141" name="Straight Connector 90140">
            <a:extLst>
              <a:ext uri="{FF2B5EF4-FFF2-40B4-BE49-F238E27FC236}">
                <a16:creationId xmlns:a16="http://schemas.microsoft.com/office/drawing/2014/main" id="{148C8687-9812-FF4A-8010-D80270E3BFFA}"/>
              </a:ext>
            </a:extLst>
          </p:cNvPr>
          <p:cNvCxnSpPr>
            <a:stCxn id="90123" idx="3"/>
            <a:endCxn id="90122" idx="1"/>
          </p:cNvCxnSpPr>
          <p:nvPr/>
        </p:nvCxnSpPr>
        <p:spPr>
          <a:xfrm flipV="1">
            <a:off x="4135861" y="2568759"/>
            <a:ext cx="194206" cy="33"/>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90142" name="Connector: Elbow 90141">
            <a:extLst>
              <a:ext uri="{FF2B5EF4-FFF2-40B4-BE49-F238E27FC236}">
                <a16:creationId xmlns:a16="http://schemas.microsoft.com/office/drawing/2014/main" id="{EEB4158F-1327-FA78-43CA-BF76E0BD41EB}"/>
              </a:ext>
            </a:extLst>
          </p:cNvPr>
          <p:cNvCxnSpPr>
            <a:cxnSpLocks/>
            <a:endCxn id="90134" idx="1"/>
          </p:cNvCxnSpPr>
          <p:nvPr/>
        </p:nvCxnSpPr>
        <p:spPr>
          <a:xfrm rot="16200000" flipH="1">
            <a:off x="3955266" y="2853966"/>
            <a:ext cx="643140" cy="106462"/>
          </a:xfrm>
          <a:prstGeom prst="bentConnector2">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90143" name="Straight Connector 90142">
            <a:extLst>
              <a:ext uri="{FF2B5EF4-FFF2-40B4-BE49-F238E27FC236}">
                <a16:creationId xmlns:a16="http://schemas.microsoft.com/office/drawing/2014/main" id="{47A5E3C2-1B6B-6A9B-B1F5-D639E896F6F8}"/>
              </a:ext>
            </a:extLst>
          </p:cNvPr>
          <p:cNvCxnSpPr>
            <a:stCxn id="90121" idx="2"/>
            <a:endCxn id="90124" idx="0"/>
          </p:cNvCxnSpPr>
          <p:nvPr/>
        </p:nvCxnSpPr>
        <p:spPr>
          <a:xfrm>
            <a:off x="6104820" y="3726788"/>
            <a:ext cx="263" cy="161136"/>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90144" name="Straight Connector 90143">
            <a:extLst>
              <a:ext uri="{FF2B5EF4-FFF2-40B4-BE49-F238E27FC236}">
                <a16:creationId xmlns:a16="http://schemas.microsoft.com/office/drawing/2014/main" id="{2CB030AE-1E01-1937-B3B2-253FAFC3FC50}"/>
              </a:ext>
            </a:extLst>
          </p:cNvPr>
          <p:cNvCxnSpPr>
            <a:stCxn id="90125" idx="2"/>
            <a:endCxn id="90127" idx="0"/>
          </p:cNvCxnSpPr>
          <p:nvPr/>
        </p:nvCxnSpPr>
        <p:spPr>
          <a:xfrm>
            <a:off x="6105083" y="4548543"/>
            <a:ext cx="0" cy="146506"/>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90145" name="Connector: Elbow 90144">
            <a:extLst>
              <a:ext uri="{FF2B5EF4-FFF2-40B4-BE49-F238E27FC236}">
                <a16:creationId xmlns:a16="http://schemas.microsoft.com/office/drawing/2014/main" id="{7F148336-1068-8098-9739-46A91BBECC04}"/>
              </a:ext>
            </a:extLst>
          </p:cNvPr>
          <p:cNvCxnSpPr>
            <a:stCxn id="90128" idx="0"/>
            <a:endCxn id="90129" idx="0"/>
          </p:cNvCxnSpPr>
          <p:nvPr/>
        </p:nvCxnSpPr>
        <p:spPr>
          <a:xfrm rot="5400000" flipH="1" flipV="1">
            <a:off x="6090731" y="964744"/>
            <a:ext cx="12700" cy="7460610"/>
          </a:xfrm>
          <a:prstGeom prst="bentConnector3">
            <a:avLst>
              <a:gd name="adj1" fmla="val 733331"/>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90146" name="Straight Connector 90145">
            <a:extLst>
              <a:ext uri="{FF2B5EF4-FFF2-40B4-BE49-F238E27FC236}">
                <a16:creationId xmlns:a16="http://schemas.microsoft.com/office/drawing/2014/main" id="{62D06313-A75C-58DA-1B10-2EB174CBC7B9}"/>
              </a:ext>
            </a:extLst>
          </p:cNvPr>
          <p:cNvCxnSpPr>
            <a:stCxn id="90127" idx="2"/>
            <a:endCxn id="90130" idx="0"/>
          </p:cNvCxnSpPr>
          <p:nvPr/>
        </p:nvCxnSpPr>
        <p:spPr>
          <a:xfrm>
            <a:off x="6105083" y="5026315"/>
            <a:ext cx="0" cy="116331"/>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90147" name="Connector: Elbow 90146">
            <a:extLst>
              <a:ext uri="{FF2B5EF4-FFF2-40B4-BE49-F238E27FC236}">
                <a16:creationId xmlns:a16="http://schemas.microsoft.com/office/drawing/2014/main" id="{89F5D5A1-1F15-D3E7-8B9A-FF641A65AF7C}"/>
              </a:ext>
            </a:extLst>
          </p:cNvPr>
          <p:cNvCxnSpPr>
            <a:stCxn id="90128" idx="2"/>
            <a:endCxn id="90130" idx="1"/>
          </p:cNvCxnSpPr>
          <p:nvPr/>
        </p:nvCxnSpPr>
        <p:spPr>
          <a:xfrm rot="16200000" flipH="1">
            <a:off x="3204342" y="4182554"/>
            <a:ext cx="281964" cy="1969484"/>
          </a:xfrm>
          <a:prstGeom prst="bentConnector2">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90148" name="Straight Connector 90147">
            <a:extLst>
              <a:ext uri="{FF2B5EF4-FFF2-40B4-BE49-F238E27FC236}">
                <a16:creationId xmlns:a16="http://schemas.microsoft.com/office/drawing/2014/main" id="{2838C845-E736-E605-C0EA-7B03877DF2B6}"/>
              </a:ext>
            </a:extLst>
          </p:cNvPr>
          <p:cNvCxnSpPr>
            <a:stCxn id="90130" idx="2"/>
          </p:cNvCxnSpPr>
          <p:nvPr/>
        </p:nvCxnSpPr>
        <p:spPr>
          <a:xfrm flipH="1">
            <a:off x="6104862" y="5473912"/>
            <a:ext cx="221" cy="97155"/>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90149" name="Connector: Elbow 90148">
            <a:extLst>
              <a:ext uri="{FF2B5EF4-FFF2-40B4-BE49-F238E27FC236}">
                <a16:creationId xmlns:a16="http://schemas.microsoft.com/office/drawing/2014/main" id="{F72CC9F3-DFCE-22E4-818A-495A755B1648}"/>
              </a:ext>
            </a:extLst>
          </p:cNvPr>
          <p:cNvCxnSpPr>
            <a:stCxn id="90131" idx="0"/>
            <a:endCxn id="90139" idx="0"/>
          </p:cNvCxnSpPr>
          <p:nvPr/>
        </p:nvCxnSpPr>
        <p:spPr>
          <a:xfrm rot="5400000" flipH="1" flipV="1">
            <a:off x="6106860" y="1468501"/>
            <a:ext cx="12700" cy="8396545"/>
          </a:xfrm>
          <a:prstGeom prst="bentConnector3">
            <a:avLst>
              <a:gd name="adj1" fmla="val 804165"/>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90150" name="Straight Connector 90149">
            <a:extLst>
              <a:ext uri="{FF2B5EF4-FFF2-40B4-BE49-F238E27FC236}">
                <a16:creationId xmlns:a16="http://schemas.microsoft.com/office/drawing/2014/main" id="{BC7D5AE9-B353-AD36-AB17-F6401B286441}"/>
              </a:ext>
            </a:extLst>
          </p:cNvPr>
          <p:cNvCxnSpPr>
            <a:cxnSpLocks/>
            <a:stCxn id="90132" idx="0"/>
          </p:cNvCxnSpPr>
          <p:nvPr/>
        </p:nvCxnSpPr>
        <p:spPr>
          <a:xfrm flipV="1">
            <a:off x="4754255" y="5571067"/>
            <a:ext cx="0" cy="95707"/>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90151" name="Straight Connector 90150">
            <a:extLst>
              <a:ext uri="{FF2B5EF4-FFF2-40B4-BE49-F238E27FC236}">
                <a16:creationId xmlns:a16="http://schemas.microsoft.com/office/drawing/2014/main" id="{A5064C30-CB1F-010D-5DAF-566C1D80508B}"/>
              </a:ext>
            </a:extLst>
          </p:cNvPr>
          <p:cNvCxnSpPr>
            <a:cxnSpLocks/>
            <a:stCxn id="90133" idx="0"/>
          </p:cNvCxnSpPr>
          <p:nvPr/>
        </p:nvCxnSpPr>
        <p:spPr>
          <a:xfrm flipV="1">
            <a:off x="7529772" y="5571067"/>
            <a:ext cx="0" cy="95707"/>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90152" name="Straight Connector 90151">
            <a:extLst>
              <a:ext uri="{FF2B5EF4-FFF2-40B4-BE49-F238E27FC236}">
                <a16:creationId xmlns:a16="http://schemas.microsoft.com/office/drawing/2014/main" id="{C6546532-4D37-CB5F-F51A-06262503398C}"/>
              </a:ext>
            </a:extLst>
          </p:cNvPr>
          <p:cNvCxnSpPr>
            <a:cxnSpLocks/>
            <a:endCxn id="90139" idx="1"/>
          </p:cNvCxnSpPr>
          <p:nvPr/>
        </p:nvCxnSpPr>
        <p:spPr>
          <a:xfrm>
            <a:off x="8845466" y="5832374"/>
            <a:ext cx="144127" cy="0"/>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913" y="432001"/>
            <a:ext cx="11306175" cy="1387274"/>
          </a:xfrm>
        </p:spPr>
        <p:txBody>
          <a:bodyPr vert="horz" rtlCol="0">
            <a:normAutofit/>
          </a:bodyPr>
          <a:lstStyle/>
          <a:p>
            <a:pPr rtl="0"/>
            <a:r>
              <a:rPr lang="en-gb" sz="2800" dirty="0"/>
              <a:t>Bodies </a:t>
            </a:r>
            <a:r>
              <a:rPr lang="lv-LV" sz="2800" dirty="0"/>
              <a:t>R</a:t>
            </a:r>
            <a:r>
              <a:rPr lang="en-gb" sz="2800" dirty="0" err="1"/>
              <a:t>esponsible</a:t>
            </a:r>
            <a:r>
              <a:rPr lang="en-gb" sz="2800" dirty="0"/>
              <a:t> for </a:t>
            </a:r>
            <a:r>
              <a:rPr lang="lv-LV" sz="2800" dirty="0"/>
              <a:t>C</a:t>
            </a:r>
            <a:r>
              <a:rPr lang="en-gb" sz="2800" dirty="0" err="1"/>
              <a:t>ivil</a:t>
            </a:r>
            <a:r>
              <a:rPr lang="en-gb" sz="2800" dirty="0"/>
              <a:t> </a:t>
            </a:r>
            <a:r>
              <a:rPr lang="lv-LV" sz="2800" dirty="0"/>
              <a:t>P</a:t>
            </a:r>
            <a:r>
              <a:rPr lang="en-gb" sz="2800" dirty="0" err="1"/>
              <a:t>rotection</a:t>
            </a:r>
            <a:r>
              <a:rPr lang="en-gb" sz="2800" dirty="0"/>
              <a:t> and </a:t>
            </a:r>
            <a:r>
              <a:rPr lang="lv-LV" sz="2800" dirty="0"/>
              <a:t>D</a:t>
            </a:r>
            <a:r>
              <a:rPr lang="en-gb" sz="2800" dirty="0" err="1"/>
              <a:t>isaster</a:t>
            </a:r>
            <a:r>
              <a:rPr lang="en-gb" sz="2800" dirty="0"/>
              <a:t> </a:t>
            </a:r>
            <a:r>
              <a:rPr lang="lv-LV" sz="2800" dirty="0"/>
              <a:t>M</a:t>
            </a:r>
            <a:r>
              <a:rPr lang="en-gb" sz="2800" dirty="0" err="1"/>
              <a:t>anagement</a:t>
            </a:r>
            <a:br>
              <a:rPr lang="lv-LV" sz="2800" dirty="0"/>
            </a:br>
            <a:r>
              <a:rPr lang="lv-LV" sz="2800" dirty="0" err="1">
                <a:solidFill>
                  <a:srgbClr val="A8192D"/>
                </a:solidFill>
              </a:rPr>
              <a:t>Repetition</a:t>
            </a:r>
            <a:endParaRPr lang="en-gb" sz="2800" dirty="0">
              <a:solidFill>
                <a:srgbClr val="A8192D"/>
              </a:solidFill>
            </a:endParaRPr>
          </a:p>
        </p:txBody>
      </p:sp>
      <p:sp>
        <p:nvSpPr>
          <p:cNvPr id="4" name="Slide Number Placeholder 3"/>
          <p:cNvSpPr>
            <a:spLocks noGrp="1"/>
          </p:cNvSpPr>
          <p:nvPr>
            <p:ph type="sldNum" sz="quarter" idx="11"/>
          </p:nvPr>
        </p:nvSpPr>
        <p:spPr>
          <a:xfrm>
            <a:off x="9984296" y="6492240"/>
            <a:ext cx="1764792" cy="137160"/>
          </a:xfrm>
        </p:spPr>
        <p:txBody>
          <a:bodyPr rtlCol="0"/>
          <a:lstStyle/>
          <a:p>
            <a:pPr rtl="0"/>
            <a:fld id="{F3B79C7E-2A42-4703-9B32-3E662761BF60}" type="slidenum">
              <a:rPr lang="lv-LV" smtClean="0"/>
              <a:pPr/>
              <a:t>6</a:t>
            </a:fld>
            <a:endParaRPr lang="lv-LV"/>
          </a:p>
        </p:txBody>
      </p:sp>
      <p:sp>
        <p:nvSpPr>
          <p:cNvPr id="5" name="Rectangle 4">
            <a:extLst>
              <a:ext uri="{FF2B5EF4-FFF2-40B4-BE49-F238E27FC236}">
                <a16:creationId xmlns:a16="http://schemas.microsoft.com/office/drawing/2014/main" id="{BF7EE3DA-1F68-697D-263E-9478743129FA}"/>
              </a:ext>
            </a:extLst>
          </p:cNvPr>
          <p:cNvSpPr/>
          <p:nvPr/>
        </p:nvSpPr>
        <p:spPr>
          <a:xfrm>
            <a:off x="442912" y="132067"/>
            <a:ext cx="5342192" cy="216216"/>
          </a:xfrm>
          <a:prstGeom prst="rect">
            <a:avLst/>
          </a:prstGeom>
          <a:noFill/>
          <a:ln>
            <a:noFill/>
          </a:ln>
        </p:spPr>
        <p:txBody>
          <a:bodyPr wrap="none" lIns="0" tIns="0" rIns="0" bIns="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buClr>
                <a:srgbClr val="FFFFFF"/>
              </a:buClr>
              <a:buSzPts val="14400"/>
              <a:defRPr/>
            </a:pPr>
            <a:r>
              <a:rPr lang="en-GB" sz="800" kern="0" dirty="0">
                <a:solidFill>
                  <a:srgbClr val="A4A3B2"/>
                </a:solidFill>
                <a:ea typeface="Georgia"/>
                <a:cs typeface="Georgia"/>
                <a:sym typeface="Georgia"/>
              </a:rPr>
              <a:t>3. CIVIL PROTECTION DUTIES, TASKS AND RIGHTS </a:t>
            </a:r>
          </a:p>
        </p:txBody>
      </p:sp>
      <p:sp>
        <p:nvSpPr>
          <p:cNvPr id="37" name="Rectangle 36">
            <a:extLst>
              <a:ext uri="{FF2B5EF4-FFF2-40B4-BE49-F238E27FC236}">
                <a16:creationId xmlns:a16="http://schemas.microsoft.com/office/drawing/2014/main" id="{FBE7A81D-E22F-9E53-5870-7CF888036541}"/>
              </a:ext>
            </a:extLst>
          </p:cNvPr>
          <p:cNvSpPr/>
          <p:nvPr/>
        </p:nvSpPr>
        <p:spPr>
          <a:xfrm>
            <a:off x="442913" y="2115728"/>
            <a:ext cx="3670300" cy="609183"/>
          </a:xfrm>
          <a:prstGeom prst="rect">
            <a:avLst/>
          </a:prstGeom>
          <a:solidFill>
            <a:schemeClr val="bg1">
              <a:lumMod val="95000"/>
            </a:schemeClr>
          </a:solidFill>
          <a:ln w="25400" cap="flat" cmpd="sng" algn="ctr">
            <a:noFill/>
            <a:prstDash val="solid"/>
          </a:ln>
          <a:effectLst/>
        </p:spPr>
        <p:txBody>
          <a:bodyPr wrap="square" lIns="72000" tIns="36000" rIns="72000" bIns="3600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lang="en-US" sz="1350"/>
              <a:t>supervise</a:t>
            </a:r>
            <a:r>
              <a:rPr lang="lv-LV" sz="1350"/>
              <a:t>s</a:t>
            </a:r>
            <a:r>
              <a:rPr lang="en-US" sz="1350"/>
              <a:t> the operation of the system of civil protection and implementation of the tasks thereof</a:t>
            </a:r>
            <a:endParaRPr kumimoji="0" lang="lv-LV" sz="1350" b="1" i="0" u="none" strike="noStrike" kern="0" cap="none" spc="0" normalizeH="0" baseline="0">
              <a:ln>
                <a:noFill/>
              </a:ln>
              <a:solidFill>
                <a:srgbClr val="000000"/>
              </a:solidFill>
              <a:effectLst/>
              <a:uLnTx/>
              <a:uFillTx/>
              <a:latin typeface="Arial"/>
              <a:ea typeface="+mn-ea"/>
              <a:cs typeface="+mn-cs"/>
            </a:endParaRPr>
          </a:p>
        </p:txBody>
      </p:sp>
      <p:sp>
        <p:nvSpPr>
          <p:cNvPr id="38" name="Rectangle 37">
            <a:extLst>
              <a:ext uri="{FF2B5EF4-FFF2-40B4-BE49-F238E27FC236}">
                <a16:creationId xmlns:a16="http://schemas.microsoft.com/office/drawing/2014/main" id="{36B77F7C-C038-D2B8-7530-BE18DB7A6930}"/>
              </a:ext>
            </a:extLst>
          </p:cNvPr>
          <p:cNvSpPr/>
          <p:nvPr/>
        </p:nvSpPr>
        <p:spPr>
          <a:xfrm>
            <a:off x="442913" y="3099335"/>
            <a:ext cx="3670300" cy="1209145"/>
          </a:xfrm>
          <a:prstGeom prst="rect">
            <a:avLst/>
          </a:prstGeom>
          <a:solidFill>
            <a:schemeClr val="bg1">
              <a:lumMod val="95000"/>
            </a:schemeClr>
          </a:solidFill>
          <a:ln w="25400" cap="flat" cmpd="sng" algn="ctr">
            <a:noFill/>
            <a:prstDash val="solid"/>
          </a:ln>
          <a:effectLst/>
        </p:spPr>
        <p:txBody>
          <a:bodyPr wrap="square" lIns="72000" tIns="36000" rIns="72000" bIns="3600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lang="en-US" sz="1400"/>
              <a:t>ensure the implementation of civil protection tasks, development of draft laws and regulations necessary in the field and disaster management coordination at a national, regional and local level</a:t>
            </a:r>
            <a:endParaRPr lang="en-gb" sz="1400"/>
          </a:p>
        </p:txBody>
      </p:sp>
      <p:sp>
        <p:nvSpPr>
          <p:cNvPr id="39" name="Rectangle 38">
            <a:extLst>
              <a:ext uri="{FF2B5EF4-FFF2-40B4-BE49-F238E27FC236}">
                <a16:creationId xmlns:a16="http://schemas.microsoft.com/office/drawing/2014/main" id="{968043A8-8B01-510A-59C9-BA40FDCE56BF}"/>
              </a:ext>
            </a:extLst>
          </p:cNvPr>
          <p:cNvSpPr/>
          <p:nvPr/>
        </p:nvSpPr>
        <p:spPr>
          <a:xfrm>
            <a:off x="442913" y="1827213"/>
            <a:ext cx="3670300" cy="288000"/>
          </a:xfrm>
          <a:prstGeom prst="rect">
            <a:avLst/>
          </a:prstGeom>
          <a:solidFill>
            <a:srgbClr val="A8192D"/>
          </a:solidFill>
          <a:ln w="25400" cap="flat" cmpd="sng" algn="ctr">
            <a:noFill/>
            <a:prstDash val="solid"/>
          </a:ln>
          <a:effectLst/>
        </p:spPr>
        <p:txBody>
          <a:bodyPr lIns="144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lang="en-gb" sz="1400" b="1">
                <a:solidFill>
                  <a:schemeClr val="bg1"/>
                </a:solidFill>
              </a:rPr>
              <a:t>Prime Minister</a:t>
            </a:r>
            <a:endParaRPr kumimoji="0" lang="lv-LV" sz="1400" b="1" i="0" u="none" strike="noStrike" kern="0" cap="none" spc="0" normalizeH="0" baseline="0">
              <a:ln>
                <a:noFill/>
              </a:ln>
              <a:solidFill>
                <a:schemeClr val="bg1"/>
              </a:solidFill>
              <a:effectLst/>
              <a:uLnTx/>
              <a:uFillTx/>
              <a:latin typeface="Arial"/>
              <a:ea typeface="+mn-ea"/>
              <a:cs typeface="+mn-cs"/>
            </a:endParaRPr>
          </a:p>
        </p:txBody>
      </p:sp>
      <p:sp>
        <p:nvSpPr>
          <p:cNvPr id="40" name="Rectangle 39">
            <a:extLst>
              <a:ext uri="{FF2B5EF4-FFF2-40B4-BE49-F238E27FC236}">
                <a16:creationId xmlns:a16="http://schemas.microsoft.com/office/drawing/2014/main" id="{A5F0E2E6-E2BF-EE08-1FA7-DBFE646E38D2}"/>
              </a:ext>
            </a:extLst>
          </p:cNvPr>
          <p:cNvSpPr/>
          <p:nvPr/>
        </p:nvSpPr>
        <p:spPr>
          <a:xfrm>
            <a:off x="442913" y="2809525"/>
            <a:ext cx="3670300" cy="288000"/>
          </a:xfrm>
          <a:prstGeom prst="rect">
            <a:avLst/>
          </a:prstGeom>
          <a:solidFill>
            <a:srgbClr val="525A72"/>
          </a:solidFill>
          <a:ln w="25400" cap="flat" cmpd="sng" algn="ctr">
            <a:noFill/>
            <a:prstDash val="solid"/>
          </a:ln>
          <a:effectLst/>
        </p:spPr>
        <p:txBody>
          <a:bodyPr lIns="144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lang="en-gb" sz="1400" b="1">
                <a:solidFill>
                  <a:schemeClr val="bg1"/>
                </a:solidFill>
              </a:rPr>
              <a:t>Sectoral ministries</a:t>
            </a:r>
            <a:endParaRPr kumimoji="0" lang="lv-LV" sz="1400" b="1" i="0" u="none" strike="noStrike" kern="0" cap="none" spc="0" normalizeH="0" baseline="0">
              <a:ln>
                <a:noFill/>
              </a:ln>
              <a:solidFill>
                <a:schemeClr val="bg1"/>
              </a:solidFill>
              <a:effectLst/>
              <a:uLnTx/>
              <a:uFillTx/>
              <a:latin typeface="Arial"/>
              <a:ea typeface="+mn-ea"/>
              <a:cs typeface="+mn-cs"/>
            </a:endParaRPr>
          </a:p>
        </p:txBody>
      </p:sp>
      <p:sp>
        <p:nvSpPr>
          <p:cNvPr id="41" name="Rectangle 40">
            <a:extLst>
              <a:ext uri="{FF2B5EF4-FFF2-40B4-BE49-F238E27FC236}">
                <a16:creationId xmlns:a16="http://schemas.microsoft.com/office/drawing/2014/main" id="{6C54C294-D294-5EB5-E83A-988AEF86071E}"/>
              </a:ext>
            </a:extLst>
          </p:cNvPr>
          <p:cNvSpPr/>
          <p:nvPr/>
        </p:nvSpPr>
        <p:spPr>
          <a:xfrm>
            <a:off x="442913" y="4466880"/>
            <a:ext cx="3670300" cy="288000"/>
          </a:xfrm>
          <a:prstGeom prst="rect">
            <a:avLst/>
          </a:prstGeom>
          <a:solidFill>
            <a:srgbClr val="A8192D"/>
          </a:solidFill>
          <a:ln w="25400" cap="flat" cmpd="sng" algn="ctr">
            <a:noFill/>
            <a:prstDash val="solid"/>
          </a:ln>
          <a:effectLst/>
        </p:spPr>
        <p:txBody>
          <a:bodyPr lIns="144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lang="en-gb" sz="1400" b="1" dirty="0">
                <a:solidFill>
                  <a:schemeClr val="bg1"/>
                </a:solidFill>
              </a:rPr>
              <a:t>Head of state and local government</a:t>
            </a:r>
            <a:endParaRPr kumimoji="0" lang="lv-LV" sz="1400" b="1" i="0" u="none" strike="noStrike" kern="0" cap="none" spc="0" normalizeH="0" baseline="0" dirty="0">
              <a:ln>
                <a:noFill/>
              </a:ln>
              <a:solidFill>
                <a:schemeClr val="bg1"/>
              </a:solidFill>
              <a:effectLst/>
              <a:uLnTx/>
              <a:uFillTx/>
              <a:latin typeface="Arial"/>
              <a:ea typeface="+mn-ea"/>
              <a:cs typeface="+mn-cs"/>
            </a:endParaRPr>
          </a:p>
        </p:txBody>
      </p:sp>
      <p:sp>
        <p:nvSpPr>
          <p:cNvPr id="42" name="Rectangle 41">
            <a:extLst>
              <a:ext uri="{FF2B5EF4-FFF2-40B4-BE49-F238E27FC236}">
                <a16:creationId xmlns:a16="http://schemas.microsoft.com/office/drawing/2014/main" id="{E93A7464-55A6-23C1-6670-24E9B2529C03}"/>
              </a:ext>
            </a:extLst>
          </p:cNvPr>
          <p:cNvSpPr/>
          <p:nvPr/>
        </p:nvSpPr>
        <p:spPr>
          <a:xfrm>
            <a:off x="442913" y="4754880"/>
            <a:ext cx="3670300" cy="1417320"/>
          </a:xfrm>
          <a:prstGeom prst="rect">
            <a:avLst/>
          </a:prstGeom>
          <a:solidFill>
            <a:schemeClr val="bg1">
              <a:lumMod val="95000"/>
            </a:schemeClr>
          </a:solidFill>
          <a:ln w="25400" cap="flat" cmpd="sng" algn="ctr">
            <a:noFill/>
            <a:prstDash val="solid"/>
          </a:ln>
          <a:effectLst/>
        </p:spPr>
        <p:txBody>
          <a:bodyPr wrap="square" lIns="72000" tIns="36000" rIns="72000" bIns="3600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lang="lv-LV" sz="1400" dirty="0"/>
              <a:t>p</a:t>
            </a:r>
            <a:r>
              <a:rPr lang="en-US" sz="1400" dirty="0" err="1"/>
              <a:t>lan</a:t>
            </a:r>
            <a:r>
              <a:rPr lang="lv-LV" sz="1400" dirty="0"/>
              <a:t>s</a:t>
            </a:r>
            <a:r>
              <a:rPr lang="en-US" sz="1400" dirty="0"/>
              <a:t> and implement</a:t>
            </a:r>
            <a:r>
              <a:rPr lang="lv-LV" sz="1400" dirty="0"/>
              <a:t>s</a:t>
            </a:r>
            <a:r>
              <a:rPr lang="en-US" sz="1400" dirty="0"/>
              <a:t> the necessary action to ensure uninterrupted operation of the State authority in case of a disaster or threats thereof</a:t>
            </a:r>
            <a:r>
              <a:rPr lang="lv-LV" sz="1400" dirty="0"/>
              <a:t>, </a:t>
            </a:r>
            <a:r>
              <a:rPr lang="en-US" sz="1400" dirty="0"/>
              <a:t>ensure accurate and timely fulfilment of the measures determined</a:t>
            </a:r>
            <a:r>
              <a:rPr lang="lv-LV" sz="1400" dirty="0"/>
              <a:t> </a:t>
            </a:r>
            <a:r>
              <a:rPr lang="lv-LV" sz="1400" dirty="0" err="1"/>
              <a:t>in</a:t>
            </a:r>
            <a:r>
              <a:rPr lang="lv-LV" sz="1400" dirty="0"/>
              <a:t> </a:t>
            </a:r>
            <a:r>
              <a:rPr lang="lv-LV" sz="1400" dirty="0" err="1"/>
              <a:t>the</a:t>
            </a:r>
            <a:r>
              <a:rPr lang="lv-LV" sz="1400" dirty="0"/>
              <a:t> </a:t>
            </a:r>
            <a:r>
              <a:rPr lang="lv-LV" sz="1400" dirty="0" err="1"/>
              <a:t>civil</a:t>
            </a:r>
            <a:r>
              <a:rPr lang="lv-LV" sz="1400" dirty="0"/>
              <a:t> </a:t>
            </a:r>
            <a:r>
              <a:rPr lang="lv-LV" sz="1400" dirty="0" err="1"/>
              <a:t>protection</a:t>
            </a:r>
            <a:r>
              <a:rPr lang="lv-LV" sz="1400" dirty="0"/>
              <a:t> </a:t>
            </a:r>
            <a:r>
              <a:rPr lang="lv-LV" sz="1400" dirty="0" err="1"/>
              <a:t>plans</a:t>
            </a:r>
            <a:endParaRPr lang="en-gb" sz="1400" dirty="0"/>
          </a:p>
        </p:txBody>
      </p:sp>
      <p:sp>
        <p:nvSpPr>
          <p:cNvPr id="43" name="Rectangle 42">
            <a:extLst>
              <a:ext uri="{FF2B5EF4-FFF2-40B4-BE49-F238E27FC236}">
                <a16:creationId xmlns:a16="http://schemas.microsoft.com/office/drawing/2014/main" id="{0C5B4DC6-0C7D-F770-DDAB-6234942D96F1}"/>
              </a:ext>
            </a:extLst>
          </p:cNvPr>
          <p:cNvSpPr/>
          <p:nvPr/>
        </p:nvSpPr>
        <p:spPr>
          <a:xfrm>
            <a:off x="4260850" y="4754562"/>
            <a:ext cx="3670300" cy="1417638"/>
          </a:xfrm>
          <a:prstGeom prst="rect">
            <a:avLst/>
          </a:prstGeom>
          <a:solidFill>
            <a:schemeClr val="bg1">
              <a:lumMod val="95000"/>
            </a:schemeClr>
          </a:solidFill>
          <a:ln w="25400" cap="flat" cmpd="sng" algn="ctr">
            <a:noFill/>
            <a:prstDash val="solid"/>
          </a:ln>
          <a:effectLst/>
        </p:spPr>
        <p:txBody>
          <a:bodyPr wrap="square" lIns="72000" tIns="36000" rIns="72000" bIns="3600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lang="en-gb" sz="1400"/>
              <a:t>coordinate</a:t>
            </a:r>
            <a:r>
              <a:rPr lang="lv-LV" sz="1400"/>
              <a:t>s</a:t>
            </a:r>
            <a:r>
              <a:rPr lang="en-gb" sz="1400"/>
              <a:t> disaster management for local disasters in its administrative area </a:t>
            </a:r>
            <a:r>
              <a:rPr lang="lv-LV" sz="1400"/>
              <a:t>– </a:t>
            </a:r>
            <a:r>
              <a:rPr lang="en-gb" sz="1400"/>
              <a:t>collapse of buildings and structures, heating, water supply, wastewater and sewerage system emergencies</a:t>
            </a:r>
          </a:p>
        </p:txBody>
      </p:sp>
      <p:sp>
        <p:nvSpPr>
          <p:cNvPr id="44" name="Rectangle 43">
            <a:extLst>
              <a:ext uri="{FF2B5EF4-FFF2-40B4-BE49-F238E27FC236}">
                <a16:creationId xmlns:a16="http://schemas.microsoft.com/office/drawing/2014/main" id="{0BFC10A0-59F4-B070-7D85-859631D20B49}"/>
              </a:ext>
            </a:extLst>
          </p:cNvPr>
          <p:cNvSpPr/>
          <p:nvPr/>
        </p:nvSpPr>
        <p:spPr>
          <a:xfrm>
            <a:off x="4260850" y="1827213"/>
            <a:ext cx="3670300" cy="287338"/>
          </a:xfrm>
          <a:prstGeom prst="rect">
            <a:avLst/>
          </a:prstGeom>
          <a:solidFill>
            <a:srgbClr val="525A72"/>
          </a:solidFill>
          <a:ln w="25400" cap="flat" cmpd="sng" algn="ctr">
            <a:noFill/>
            <a:prstDash val="solid"/>
          </a:ln>
          <a:effectLst/>
        </p:spPr>
        <p:txBody>
          <a:bodyPr lIns="144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lang="en-gb" sz="1400" b="1">
                <a:solidFill>
                  <a:schemeClr val="bg1"/>
                </a:solidFill>
              </a:rPr>
              <a:t>Ministry of the Interior</a:t>
            </a:r>
            <a:endParaRPr kumimoji="0" lang="lv-LV" sz="1400" b="1" i="0" u="none" strike="noStrike" kern="0" cap="none" spc="0" normalizeH="0" baseline="0">
              <a:ln>
                <a:noFill/>
              </a:ln>
              <a:solidFill>
                <a:schemeClr val="bg1"/>
              </a:solidFill>
              <a:effectLst/>
              <a:uLnTx/>
              <a:uFillTx/>
              <a:latin typeface="Arial"/>
              <a:ea typeface="+mn-ea"/>
              <a:cs typeface="+mn-cs"/>
            </a:endParaRPr>
          </a:p>
        </p:txBody>
      </p:sp>
      <p:sp>
        <p:nvSpPr>
          <p:cNvPr id="45" name="Rectangle 44">
            <a:extLst>
              <a:ext uri="{FF2B5EF4-FFF2-40B4-BE49-F238E27FC236}">
                <a16:creationId xmlns:a16="http://schemas.microsoft.com/office/drawing/2014/main" id="{BBC75AF4-7BAB-418B-871D-AF29E567CE4C}"/>
              </a:ext>
            </a:extLst>
          </p:cNvPr>
          <p:cNvSpPr/>
          <p:nvPr/>
        </p:nvSpPr>
        <p:spPr>
          <a:xfrm>
            <a:off x="4260850" y="2116138"/>
            <a:ext cx="3670300" cy="534988"/>
          </a:xfrm>
          <a:prstGeom prst="rect">
            <a:avLst/>
          </a:prstGeom>
          <a:solidFill>
            <a:schemeClr val="bg1">
              <a:lumMod val="95000"/>
            </a:schemeClr>
          </a:solidFill>
          <a:ln w="25400" cap="flat" cmpd="sng" algn="ctr">
            <a:noFill/>
            <a:prstDash val="solid"/>
          </a:ln>
          <a:effectLst/>
        </p:spPr>
        <p:txBody>
          <a:bodyPr lIns="72000" tIns="36000" rIns="72000" bIns="3600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lang="en-US" sz="1350"/>
              <a:t>supervises the operation of the system of civil protection and implementation of the tasks thereof</a:t>
            </a:r>
          </a:p>
        </p:txBody>
      </p:sp>
      <p:sp>
        <p:nvSpPr>
          <p:cNvPr id="46" name="Rectangle 45">
            <a:extLst>
              <a:ext uri="{FF2B5EF4-FFF2-40B4-BE49-F238E27FC236}">
                <a16:creationId xmlns:a16="http://schemas.microsoft.com/office/drawing/2014/main" id="{2D3C41D6-A72F-879C-80C6-0A8A1C9281C2}"/>
              </a:ext>
            </a:extLst>
          </p:cNvPr>
          <p:cNvSpPr/>
          <p:nvPr/>
        </p:nvSpPr>
        <p:spPr>
          <a:xfrm>
            <a:off x="4260850" y="2809875"/>
            <a:ext cx="3670300" cy="482600"/>
          </a:xfrm>
          <a:prstGeom prst="rect">
            <a:avLst/>
          </a:prstGeom>
          <a:solidFill>
            <a:srgbClr val="A8192D"/>
          </a:solidFill>
          <a:ln w="25400" cap="flat" cmpd="sng" algn="ctr">
            <a:noFill/>
            <a:prstDash val="solid"/>
          </a:ln>
          <a:effectLst/>
        </p:spPr>
        <p:txBody>
          <a:bodyPr lIns="144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lang="en-GB" sz="1400" b="1" dirty="0">
                <a:solidFill>
                  <a:schemeClr val="bg1"/>
                </a:solidFill>
              </a:rPr>
              <a:t>Chairperson</a:t>
            </a:r>
            <a:r>
              <a:rPr lang="en-gb" sz="1400" b="1" dirty="0">
                <a:solidFill>
                  <a:schemeClr val="bg1"/>
                </a:solidFill>
              </a:rPr>
              <a:t> of the </a:t>
            </a:r>
            <a:r>
              <a:rPr lang="en-GB" sz="1400" b="1" dirty="0">
                <a:solidFill>
                  <a:schemeClr val="bg1"/>
                </a:solidFill>
              </a:rPr>
              <a:t>Local </a:t>
            </a:r>
            <a:br>
              <a:rPr lang="en-GB" sz="1400" b="1" dirty="0">
                <a:solidFill>
                  <a:schemeClr val="bg1"/>
                </a:solidFill>
              </a:rPr>
            </a:br>
            <a:r>
              <a:rPr lang="en-GB" sz="1400" b="1" dirty="0">
                <a:solidFill>
                  <a:schemeClr val="bg1"/>
                </a:solidFill>
              </a:rPr>
              <a:t>Government Council</a:t>
            </a:r>
            <a:endParaRPr kumimoji="0" lang="lv-LV" sz="1400" b="1" i="0" u="none" strike="noStrike" kern="0" cap="none" spc="0" normalizeH="0" baseline="0" dirty="0">
              <a:ln>
                <a:noFill/>
              </a:ln>
              <a:solidFill>
                <a:schemeClr val="bg1"/>
              </a:solidFill>
              <a:effectLst/>
              <a:uLnTx/>
              <a:uFillTx/>
              <a:latin typeface="Arial"/>
              <a:ea typeface="+mn-ea"/>
              <a:cs typeface="+mn-cs"/>
            </a:endParaRPr>
          </a:p>
        </p:txBody>
      </p:sp>
      <p:sp>
        <p:nvSpPr>
          <p:cNvPr id="47" name="Rectangle 46">
            <a:extLst>
              <a:ext uri="{FF2B5EF4-FFF2-40B4-BE49-F238E27FC236}">
                <a16:creationId xmlns:a16="http://schemas.microsoft.com/office/drawing/2014/main" id="{C79BBCBC-7079-837C-FA1B-9B7CBA27A34B}"/>
              </a:ext>
            </a:extLst>
          </p:cNvPr>
          <p:cNvSpPr/>
          <p:nvPr/>
        </p:nvSpPr>
        <p:spPr>
          <a:xfrm>
            <a:off x="4260850" y="3290484"/>
            <a:ext cx="3670300" cy="1017991"/>
          </a:xfrm>
          <a:prstGeom prst="rect">
            <a:avLst/>
          </a:prstGeom>
          <a:solidFill>
            <a:schemeClr val="bg1">
              <a:lumMod val="95000"/>
            </a:schemeClr>
          </a:solidFill>
          <a:ln w="25400" cap="flat" cmpd="sng" algn="ctr">
            <a:noFill/>
            <a:prstDash val="solid"/>
          </a:ln>
          <a:effectLst/>
        </p:spPr>
        <p:txBody>
          <a:bodyPr wrap="square" lIns="72000" tIns="36000" rIns="72000" bIns="3600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lang="en-US" sz="1400"/>
              <a:t>manage</a:t>
            </a:r>
            <a:r>
              <a:rPr lang="lv-LV" sz="1400"/>
              <a:t>s</a:t>
            </a:r>
            <a:r>
              <a:rPr lang="en-US" sz="1400"/>
              <a:t> the implementation of the civil protection tasks in the local government </a:t>
            </a:r>
            <a:endParaRPr kumimoji="0" lang="lv-LV" sz="1400" b="1" i="0" u="none" strike="noStrike" kern="0" cap="none" spc="0" normalizeH="0" baseline="0">
              <a:ln>
                <a:noFill/>
              </a:ln>
              <a:solidFill>
                <a:srgbClr val="000000"/>
              </a:solidFill>
              <a:effectLst/>
              <a:uLnTx/>
              <a:uFillTx/>
              <a:latin typeface="Arial"/>
              <a:ea typeface="+mn-ea"/>
              <a:cs typeface="+mn-cs"/>
            </a:endParaRPr>
          </a:p>
        </p:txBody>
      </p:sp>
      <p:sp>
        <p:nvSpPr>
          <p:cNvPr id="48" name="Rectangle 47">
            <a:extLst>
              <a:ext uri="{FF2B5EF4-FFF2-40B4-BE49-F238E27FC236}">
                <a16:creationId xmlns:a16="http://schemas.microsoft.com/office/drawing/2014/main" id="{DADAC908-1708-6074-C1B7-4300C4FDF388}"/>
              </a:ext>
            </a:extLst>
          </p:cNvPr>
          <p:cNvSpPr/>
          <p:nvPr/>
        </p:nvSpPr>
        <p:spPr>
          <a:xfrm>
            <a:off x="4260850" y="4467542"/>
            <a:ext cx="3670300" cy="287338"/>
          </a:xfrm>
          <a:prstGeom prst="rect">
            <a:avLst/>
          </a:prstGeom>
          <a:solidFill>
            <a:srgbClr val="525A72"/>
          </a:solidFill>
          <a:ln w="25400" cap="flat" cmpd="sng" algn="ctr">
            <a:noFill/>
            <a:prstDash val="solid"/>
          </a:ln>
          <a:effectLst/>
        </p:spPr>
        <p:txBody>
          <a:bodyPr lIns="144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lang="en-GB" sz="1400" b="1">
                <a:solidFill>
                  <a:schemeClr val="bg1"/>
                </a:solidFill>
              </a:rPr>
              <a:t>Local Government</a:t>
            </a:r>
            <a:endParaRPr kumimoji="0" lang="lv-LV" sz="1400" b="1" i="0" u="none" strike="noStrike" kern="0" cap="none" spc="0" normalizeH="0" baseline="0">
              <a:ln>
                <a:noFill/>
              </a:ln>
              <a:solidFill>
                <a:schemeClr val="bg1"/>
              </a:solidFill>
              <a:effectLst/>
              <a:uLnTx/>
              <a:uFillTx/>
              <a:latin typeface="Arial"/>
              <a:ea typeface="+mn-ea"/>
              <a:cs typeface="+mn-cs"/>
            </a:endParaRPr>
          </a:p>
        </p:txBody>
      </p:sp>
      <p:sp>
        <p:nvSpPr>
          <p:cNvPr id="49" name="Rectangle 48">
            <a:extLst>
              <a:ext uri="{FF2B5EF4-FFF2-40B4-BE49-F238E27FC236}">
                <a16:creationId xmlns:a16="http://schemas.microsoft.com/office/drawing/2014/main" id="{6B7B60BA-1B2F-37A8-8A56-9055C0D2ADD3}"/>
              </a:ext>
            </a:extLst>
          </p:cNvPr>
          <p:cNvSpPr/>
          <p:nvPr/>
        </p:nvSpPr>
        <p:spPr>
          <a:xfrm>
            <a:off x="8078788" y="3003550"/>
            <a:ext cx="3670300" cy="287338"/>
          </a:xfrm>
          <a:prstGeom prst="rect">
            <a:avLst/>
          </a:prstGeom>
          <a:solidFill>
            <a:srgbClr val="525A72"/>
          </a:solidFill>
          <a:ln w="25400" cap="flat" cmpd="sng" algn="ctr">
            <a:noFill/>
            <a:prstDash val="solid"/>
          </a:ln>
          <a:effectLst/>
        </p:spPr>
        <p:txBody>
          <a:bodyPr lIns="144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lang="en-gb" sz="1400" b="1">
                <a:solidFill>
                  <a:schemeClr val="bg1"/>
                </a:solidFill>
              </a:rPr>
              <a:t>State Fire and Rescue Service</a:t>
            </a:r>
            <a:endParaRPr kumimoji="0" lang="lv-LV" sz="1400" b="1" i="0" u="none" strike="noStrike" kern="0" cap="none" spc="0" normalizeH="0" baseline="0">
              <a:ln>
                <a:noFill/>
              </a:ln>
              <a:solidFill>
                <a:schemeClr val="bg1"/>
              </a:solidFill>
              <a:effectLst/>
              <a:uLnTx/>
              <a:uFillTx/>
              <a:latin typeface="Arial"/>
              <a:ea typeface="+mn-ea"/>
              <a:cs typeface="+mn-cs"/>
            </a:endParaRPr>
          </a:p>
        </p:txBody>
      </p:sp>
      <p:sp>
        <p:nvSpPr>
          <p:cNvPr id="50" name="Rectangle 49">
            <a:extLst>
              <a:ext uri="{FF2B5EF4-FFF2-40B4-BE49-F238E27FC236}">
                <a16:creationId xmlns:a16="http://schemas.microsoft.com/office/drawing/2014/main" id="{50AE5268-DE5C-F1BB-87B7-A35B85EB4BDB}"/>
              </a:ext>
            </a:extLst>
          </p:cNvPr>
          <p:cNvSpPr/>
          <p:nvPr/>
        </p:nvSpPr>
        <p:spPr>
          <a:xfrm>
            <a:off x="8078788" y="2309298"/>
            <a:ext cx="3670300" cy="534988"/>
          </a:xfrm>
          <a:prstGeom prst="rect">
            <a:avLst/>
          </a:prstGeom>
          <a:solidFill>
            <a:schemeClr val="bg1">
              <a:lumMod val="95000"/>
            </a:schemeClr>
          </a:solidFill>
          <a:ln w="25400" cap="flat" cmpd="sng" algn="ctr">
            <a:noFill/>
            <a:prstDash val="solid"/>
          </a:ln>
          <a:effectLst/>
        </p:spPr>
        <p:txBody>
          <a:bodyPr wrap="square" lIns="72000" tIns="36000" rIns="72000" bIns="3600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lang="en-US" sz="1400" dirty="0"/>
              <a:t>manage</a:t>
            </a:r>
            <a:r>
              <a:rPr lang="lv-LV" sz="1400" dirty="0"/>
              <a:t>s</a:t>
            </a:r>
            <a:r>
              <a:rPr lang="en-US" sz="1400" dirty="0"/>
              <a:t>, coordinate</a:t>
            </a:r>
            <a:r>
              <a:rPr lang="lv-LV" sz="1400" dirty="0"/>
              <a:t>s</a:t>
            </a:r>
            <a:r>
              <a:rPr lang="en-US" sz="1400" dirty="0"/>
              <a:t> and control</a:t>
            </a:r>
            <a:r>
              <a:rPr lang="lv-LV" sz="1400" dirty="0"/>
              <a:t>s</a:t>
            </a:r>
            <a:r>
              <a:rPr lang="en-US" sz="1400" dirty="0"/>
              <a:t> the operation of the system of civil protection</a:t>
            </a:r>
            <a:endParaRPr lang="en-gb" sz="1400" dirty="0"/>
          </a:p>
        </p:txBody>
      </p:sp>
      <p:sp>
        <p:nvSpPr>
          <p:cNvPr id="61" name="Rectangle 60">
            <a:extLst>
              <a:ext uri="{FF2B5EF4-FFF2-40B4-BE49-F238E27FC236}">
                <a16:creationId xmlns:a16="http://schemas.microsoft.com/office/drawing/2014/main" id="{9562EE61-53D3-27BC-9641-AFA2089C76D1}"/>
              </a:ext>
            </a:extLst>
          </p:cNvPr>
          <p:cNvSpPr/>
          <p:nvPr/>
        </p:nvSpPr>
        <p:spPr>
          <a:xfrm>
            <a:off x="8078788" y="1827213"/>
            <a:ext cx="3670300" cy="482085"/>
          </a:xfrm>
          <a:prstGeom prst="rect">
            <a:avLst/>
          </a:prstGeom>
          <a:solidFill>
            <a:srgbClr val="A8192D"/>
          </a:solidFill>
          <a:ln w="25400" cap="flat" cmpd="sng" algn="ctr">
            <a:noFill/>
            <a:prstDash val="solid"/>
          </a:ln>
          <a:effectLst/>
        </p:spPr>
        <p:txBody>
          <a:bodyPr lIns="144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lang="en-US" sz="1400" b="1" dirty="0">
                <a:solidFill>
                  <a:schemeClr val="bg1"/>
                </a:solidFill>
              </a:rPr>
              <a:t>Civil Protection Commission for Local Government Cooperation Territory</a:t>
            </a:r>
            <a:endParaRPr kumimoji="0" lang="lv-LV" sz="1400" b="1" i="0" u="none" strike="noStrike" kern="0" cap="none" spc="0" normalizeH="0" baseline="0" dirty="0">
              <a:ln>
                <a:noFill/>
              </a:ln>
              <a:solidFill>
                <a:schemeClr val="bg1"/>
              </a:solidFill>
              <a:effectLst/>
              <a:uLnTx/>
              <a:uFillTx/>
              <a:latin typeface="Arial"/>
              <a:ea typeface="+mn-ea"/>
              <a:cs typeface="+mn-cs"/>
            </a:endParaRPr>
          </a:p>
        </p:txBody>
      </p:sp>
      <p:sp>
        <p:nvSpPr>
          <p:cNvPr id="63" name="Rectangle 62">
            <a:extLst>
              <a:ext uri="{FF2B5EF4-FFF2-40B4-BE49-F238E27FC236}">
                <a16:creationId xmlns:a16="http://schemas.microsoft.com/office/drawing/2014/main" id="{1FBCC70A-B352-6052-15BD-25882205BF84}"/>
              </a:ext>
            </a:extLst>
          </p:cNvPr>
          <p:cNvSpPr/>
          <p:nvPr/>
        </p:nvSpPr>
        <p:spPr>
          <a:xfrm>
            <a:off x="8078788" y="3290484"/>
            <a:ext cx="3670300" cy="1017991"/>
          </a:xfrm>
          <a:prstGeom prst="rect">
            <a:avLst/>
          </a:prstGeom>
          <a:solidFill>
            <a:schemeClr val="bg1">
              <a:lumMod val="95000"/>
            </a:schemeClr>
          </a:solidFill>
          <a:ln w="25400" cap="flat" cmpd="sng" algn="ctr">
            <a:noFill/>
            <a:prstDash val="solid"/>
          </a:ln>
          <a:effectLst/>
        </p:spPr>
        <p:txBody>
          <a:bodyPr wrap="square" lIns="72000" tIns="36000" rIns="72000" bIns="3600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lang="en-US" sz="1400"/>
              <a:t>coordinates measures in the event of a disaster or its threat</a:t>
            </a:r>
            <a:endParaRPr kumimoji="0" lang="lv-LV" sz="1400" b="1" i="0" u="none" strike="noStrike" kern="0" cap="none" spc="0" normalizeH="0" baseline="0">
              <a:ln>
                <a:noFill/>
              </a:ln>
              <a:solidFill>
                <a:srgbClr val="000000"/>
              </a:solidFill>
              <a:effectLst/>
              <a:uLnTx/>
              <a:uFillTx/>
              <a:latin typeface="Arial"/>
              <a:ea typeface="+mn-ea"/>
              <a:cs typeface="+mn-cs"/>
            </a:endParaRPr>
          </a:p>
        </p:txBody>
      </p:sp>
      <p:pic>
        <p:nvPicPr>
          <p:cNvPr id="64" name="Picture 63">
            <a:extLst>
              <a:ext uri="{FF2B5EF4-FFF2-40B4-BE49-F238E27FC236}">
                <a16:creationId xmlns:a16="http://schemas.microsoft.com/office/drawing/2014/main" id="{AF6A86E0-ACE1-9EB8-87E4-854BCEF7CC10}"/>
              </a:ext>
            </a:extLst>
          </p:cNvPr>
          <p:cNvPicPr>
            <a:picLocks noChangeAspect="1"/>
          </p:cNvPicPr>
          <p:nvPr/>
        </p:nvPicPr>
        <p:blipFill rotWithShape="1">
          <a:blip r:embed="rId3"/>
          <a:srcRect t="17402"/>
          <a:stretch/>
        </p:blipFill>
        <p:spPr>
          <a:xfrm>
            <a:off x="8078786" y="4466880"/>
            <a:ext cx="3670301" cy="1705319"/>
          </a:xfrm>
          <a:prstGeom prst="rect">
            <a:avLst/>
          </a:prstGeom>
        </p:spPr>
      </p:pic>
      <p:sp>
        <p:nvSpPr>
          <p:cNvPr id="65" name="Rectangle 64">
            <a:extLst>
              <a:ext uri="{FF2B5EF4-FFF2-40B4-BE49-F238E27FC236}">
                <a16:creationId xmlns:a16="http://schemas.microsoft.com/office/drawing/2014/main" id="{DB9D6706-3106-5CF9-37D3-C7C3C2525C4F}"/>
              </a:ext>
            </a:extLst>
          </p:cNvPr>
          <p:cNvSpPr/>
          <p:nvPr/>
        </p:nvSpPr>
        <p:spPr>
          <a:xfrm>
            <a:off x="442913" y="1827213"/>
            <a:ext cx="72000" cy="288000"/>
          </a:xfrm>
          <a:prstGeom prst="rect">
            <a:avLst/>
          </a:prstGeom>
          <a:solidFill>
            <a:srgbClr val="CFD6E8"/>
          </a:solidFill>
          <a:ln w="25400" cap="flat" cmpd="sng" algn="ctr">
            <a:noFill/>
            <a:prstDash val="solid"/>
          </a:ln>
          <a:effectLst/>
        </p:spPr>
        <p:txBody>
          <a:bodyPr lIns="144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lv-LV" sz="1400" b="1" i="0" u="none" strike="noStrike" kern="0" cap="none" spc="0" normalizeH="0" baseline="0">
              <a:ln>
                <a:noFill/>
              </a:ln>
              <a:solidFill>
                <a:schemeClr val="bg1"/>
              </a:solidFill>
              <a:effectLst/>
              <a:uLnTx/>
              <a:uFillTx/>
              <a:latin typeface="Arial"/>
              <a:ea typeface="+mn-ea"/>
              <a:cs typeface="+mn-cs"/>
            </a:endParaRPr>
          </a:p>
        </p:txBody>
      </p:sp>
      <p:sp>
        <p:nvSpPr>
          <p:cNvPr id="66" name="Rectangle 65">
            <a:extLst>
              <a:ext uri="{FF2B5EF4-FFF2-40B4-BE49-F238E27FC236}">
                <a16:creationId xmlns:a16="http://schemas.microsoft.com/office/drawing/2014/main" id="{D212B75D-6B7E-FA6B-0943-0B53099A0B47}"/>
              </a:ext>
            </a:extLst>
          </p:cNvPr>
          <p:cNvSpPr/>
          <p:nvPr/>
        </p:nvSpPr>
        <p:spPr>
          <a:xfrm>
            <a:off x="442913" y="2809525"/>
            <a:ext cx="72000" cy="288000"/>
          </a:xfrm>
          <a:prstGeom prst="rect">
            <a:avLst/>
          </a:prstGeom>
          <a:solidFill>
            <a:srgbClr val="D18D85"/>
          </a:solidFill>
          <a:ln w="25400" cap="flat" cmpd="sng" algn="ctr">
            <a:noFill/>
            <a:prstDash val="solid"/>
          </a:ln>
          <a:effectLst/>
        </p:spPr>
        <p:txBody>
          <a:bodyPr lIns="144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lv-LV" sz="1400" b="1" i="0" u="none" strike="noStrike" kern="0" cap="none" spc="0" normalizeH="0" baseline="0">
              <a:ln>
                <a:noFill/>
              </a:ln>
              <a:solidFill>
                <a:schemeClr val="bg1"/>
              </a:solidFill>
              <a:effectLst/>
              <a:uLnTx/>
              <a:uFillTx/>
              <a:latin typeface="Arial"/>
              <a:ea typeface="+mn-ea"/>
              <a:cs typeface="+mn-cs"/>
            </a:endParaRPr>
          </a:p>
        </p:txBody>
      </p:sp>
      <p:sp>
        <p:nvSpPr>
          <p:cNvPr id="67" name="Rectangle 66">
            <a:extLst>
              <a:ext uri="{FF2B5EF4-FFF2-40B4-BE49-F238E27FC236}">
                <a16:creationId xmlns:a16="http://schemas.microsoft.com/office/drawing/2014/main" id="{90467E32-5E00-16CD-2C69-AA6A8090B7CD}"/>
              </a:ext>
            </a:extLst>
          </p:cNvPr>
          <p:cNvSpPr/>
          <p:nvPr/>
        </p:nvSpPr>
        <p:spPr>
          <a:xfrm>
            <a:off x="442913" y="4466880"/>
            <a:ext cx="72000" cy="288000"/>
          </a:xfrm>
          <a:prstGeom prst="rect">
            <a:avLst/>
          </a:prstGeom>
          <a:solidFill>
            <a:srgbClr val="CFD6E8"/>
          </a:solidFill>
          <a:ln w="25400" cap="flat" cmpd="sng" algn="ctr">
            <a:noFill/>
            <a:prstDash val="solid"/>
          </a:ln>
          <a:effectLst/>
        </p:spPr>
        <p:txBody>
          <a:bodyPr lIns="144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lv-LV" sz="1400" b="1" i="0" u="none" strike="noStrike" kern="0" cap="none" spc="0" normalizeH="0" baseline="0">
              <a:ln>
                <a:noFill/>
              </a:ln>
              <a:solidFill>
                <a:schemeClr val="bg1"/>
              </a:solidFill>
              <a:effectLst/>
              <a:uLnTx/>
              <a:uFillTx/>
              <a:latin typeface="Arial"/>
              <a:ea typeface="+mn-ea"/>
              <a:cs typeface="+mn-cs"/>
            </a:endParaRPr>
          </a:p>
        </p:txBody>
      </p:sp>
      <p:sp>
        <p:nvSpPr>
          <p:cNvPr id="68" name="Rectangle 67">
            <a:extLst>
              <a:ext uri="{FF2B5EF4-FFF2-40B4-BE49-F238E27FC236}">
                <a16:creationId xmlns:a16="http://schemas.microsoft.com/office/drawing/2014/main" id="{F8BDA3FC-D526-1762-A60B-9DD301A8B6E0}"/>
              </a:ext>
            </a:extLst>
          </p:cNvPr>
          <p:cNvSpPr/>
          <p:nvPr/>
        </p:nvSpPr>
        <p:spPr>
          <a:xfrm>
            <a:off x="4260850" y="1827213"/>
            <a:ext cx="72000" cy="287338"/>
          </a:xfrm>
          <a:prstGeom prst="rect">
            <a:avLst/>
          </a:prstGeom>
          <a:solidFill>
            <a:srgbClr val="D18D85"/>
          </a:solidFill>
          <a:ln w="25400" cap="flat" cmpd="sng" algn="ctr">
            <a:noFill/>
            <a:prstDash val="solid"/>
          </a:ln>
          <a:effectLst/>
        </p:spPr>
        <p:txBody>
          <a:bodyPr lIns="144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lv-LV" sz="1400" b="1" i="0" u="none" strike="noStrike" kern="0" cap="none" spc="0" normalizeH="0" baseline="0">
              <a:ln>
                <a:noFill/>
              </a:ln>
              <a:solidFill>
                <a:schemeClr val="bg1"/>
              </a:solidFill>
              <a:effectLst/>
              <a:uLnTx/>
              <a:uFillTx/>
              <a:latin typeface="Arial"/>
              <a:ea typeface="+mn-ea"/>
              <a:cs typeface="+mn-cs"/>
            </a:endParaRPr>
          </a:p>
        </p:txBody>
      </p:sp>
      <p:sp>
        <p:nvSpPr>
          <p:cNvPr id="69" name="Rectangle 68">
            <a:extLst>
              <a:ext uri="{FF2B5EF4-FFF2-40B4-BE49-F238E27FC236}">
                <a16:creationId xmlns:a16="http://schemas.microsoft.com/office/drawing/2014/main" id="{129ACD0A-9DA6-0935-27FF-D07DD02CFB18}"/>
              </a:ext>
            </a:extLst>
          </p:cNvPr>
          <p:cNvSpPr/>
          <p:nvPr/>
        </p:nvSpPr>
        <p:spPr>
          <a:xfrm>
            <a:off x="4260850" y="2809525"/>
            <a:ext cx="72000" cy="482084"/>
          </a:xfrm>
          <a:prstGeom prst="rect">
            <a:avLst/>
          </a:prstGeom>
          <a:solidFill>
            <a:srgbClr val="CFD6E8"/>
          </a:solidFill>
          <a:ln w="25400" cap="flat" cmpd="sng" algn="ctr">
            <a:noFill/>
            <a:prstDash val="solid"/>
          </a:ln>
          <a:effectLst/>
        </p:spPr>
        <p:txBody>
          <a:bodyPr lIns="144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lv-LV" sz="1400" b="1" i="0" u="none" strike="noStrike" kern="0" cap="none" spc="0" normalizeH="0" baseline="0">
              <a:ln>
                <a:noFill/>
              </a:ln>
              <a:solidFill>
                <a:schemeClr val="bg1"/>
              </a:solidFill>
              <a:effectLst/>
              <a:uLnTx/>
              <a:uFillTx/>
              <a:latin typeface="Arial"/>
              <a:ea typeface="+mn-ea"/>
              <a:cs typeface="+mn-cs"/>
            </a:endParaRPr>
          </a:p>
        </p:txBody>
      </p:sp>
      <p:sp>
        <p:nvSpPr>
          <p:cNvPr id="70" name="Rectangle 69">
            <a:extLst>
              <a:ext uri="{FF2B5EF4-FFF2-40B4-BE49-F238E27FC236}">
                <a16:creationId xmlns:a16="http://schemas.microsoft.com/office/drawing/2014/main" id="{AE7C7B27-A444-226E-13E4-29FF25E9D9DB}"/>
              </a:ext>
            </a:extLst>
          </p:cNvPr>
          <p:cNvSpPr/>
          <p:nvPr/>
        </p:nvSpPr>
        <p:spPr>
          <a:xfrm>
            <a:off x="4260850" y="4467542"/>
            <a:ext cx="72000" cy="287338"/>
          </a:xfrm>
          <a:prstGeom prst="rect">
            <a:avLst/>
          </a:prstGeom>
          <a:solidFill>
            <a:srgbClr val="D18D85"/>
          </a:solidFill>
          <a:ln w="25400" cap="flat" cmpd="sng" algn="ctr">
            <a:noFill/>
            <a:prstDash val="solid"/>
          </a:ln>
          <a:effectLst/>
        </p:spPr>
        <p:txBody>
          <a:bodyPr lIns="144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lv-LV" sz="1400" b="1" i="0" u="none" strike="noStrike" kern="0" cap="none" spc="0" normalizeH="0" baseline="0">
              <a:ln>
                <a:noFill/>
              </a:ln>
              <a:solidFill>
                <a:schemeClr val="bg1"/>
              </a:solidFill>
              <a:effectLst/>
              <a:uLnTx/>
              <a:uFillTx/>
              <a:latin typeface="Arial"/>
              <a:ea typeface="+mn-ea"/>
              <a:cs typeface="+mn-cs"/>
            </a:endParaRPr>
          </a:p>
        </p:txBody>
      </p:sp>
      <p:sp>
        <p:nvSpPr>
          <p:cNvPr id="79" name="Rectangle 78">
            <a:extLst>
              <a:ext uri="{FF2B5EF4-FFF2-40B4-BE49-F238E27FC236}">
                <a16:creationId xmlns:a16="http://schemas.microsoft.com/office/drawing/2014/main" id="{50A90860-2754-F8BF-7F66-1E4E5266116B}"/>
              </a:ext>
            </a:extLst>
          </p:cNvPr>
          <p:cNvSpPr/>
          <p:nvPr/>
        </p:nvSpPr>
        <p:spPr>
          <a:xfrm>
            <a:off x="8078788" y="3003550"/>
            <a:ext cx="72000" cy="287338"/>
          </a:xfrm>
          <a:prstGeom prst="rect">
            <a:avLst/>
          </a:prstGeom>
          <a:solidFill>
            <a:srgbClr val="D18D85"/>
          </a:solidFill>
          <a:ln w="25400" cap="flat" cmpd="sng" algn="ctr">
            <a:noFill/>
            <a:prstDash val="solid"/>
          </a:ln>
          <a:effectLst/>
        </p:spPr>
        <p:txBody>
          <a:bodyPr lIns="144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lv-LV" sz="1400" b="1" i="0" u="none" strike="noStrike" kern="0" cap="none" spc="0" normalizeH="0" baseline="0">
              <a:ln>
                <a:noFill/>
              </a:ln>
              <a:solidFill>
                <a:schemeClr val="bg1"/>
              </a:solidFill>
              <a:effectLst/>
              <a:uLnTx/>
              <a:uFillTx/>
              <a:latin typeface="Arial"/>
              <a:ea typeface="+mn-ea"/>
              <a:cs typeface="+mn-cs"/>
            </a:endParaRPr>
          </a:p>
        </p:txBody>
      </p:sp>
      <p:sp>
        <p:nvSpPr>
          <p:cNvPr id="80" name="Rectangle 79">
            <a:extLst>
              <a:ext uri="{FF2B5EF4-FFF2-40B4-BE49-F238E27FC236}">
                <a16:creationId xmlns:a16="http://schemas.microsoft.com/office/drawing/2014/main" id="{9E82E864-7350-47B5-5B46-5EB7F5CBE28B}"/>
              </a:ext>
            </a:extLst>
          </p:cNvPr>
          <p:cNvSpPr/>
          <p:nvPr/>
        </p:nvSpPr>
        <p:spPr>
          <a:xfrm>
            <a:off x="8078788" y="1827213"/>
            <a:ext cx="72000" cy="482085"/>
          </a:xfrm>
          <a:prstGeom prst="rect">
            <a:avLst/>
          </a:prstGeom>
          <a:solidFill>
            <a:srgbClr val="CFD6E8"/>
          </a:solidFill>
          <a:ln w="25400" cap="flat" cmpd="sng" algn="ctr">
            <a:noFill/>
            <a:prstDash val="solid"/>
          </a:ln>
          <a:effectLst/>
        </p:spPr>
        <p:txBody>
          <a:bodyPr lIns="144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lv-LV" sz="1400" b="1" i="0" u="none" strike="noStrike" kern="0" cap="none" spc="0" normalizeH="0" baseline="0">
              <a:ln>
                <a:noFill/>
              </a:ln>
              <a:solidFill>
                <a:schemeClr val="bg1"/>
              </a:solidFill>
              <a:effectLst/>
              <a:uLnTx/>
              <a:uFillTx/>
              <a:latin typeface="Arial"/>
              <a:ea typeface="+mn-ea"/>
              <a:cs typeface="+mn-cs"/>
            </a:endParaRPr>
          </a:p>
        </p:txBody>
      </p:sp>
    </p:spTree>
    <p:extLst>
      <p:ext uri="{BB962C8B-B14F-4D97-AF65-F5344CB8AC3E}">
        <p14:creationId xmlns:p14="http://schemas.microsoft.com/office/powerpoint/2010/main" val="31288474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59796027-F9FE-7852-6994-92728578E892}"/>
              </a:ext>
            </a:extLst>
          </p:cNvPr>
          <p:cNvPicPr>
            <a:picLocks noGrp="1" noChangeAspect="1"/>
          </p:cNvPicPr>
          <p:nvPr>
            <p:ph type="pic" sz="quarter" idx="12"/>
          </p:nvPr>
        </p:nvPicPr>
        <p:blipFill>
          <a:blip r:embed="rId3" cstate="print">
            <a:extLst>
              <a:ext uri="{28A0092B-C50C-407E-A947-70E740481C1C}">
                <a14:useLocalDpi xmlns:a14="http://schemas.microsoft.com/office/drawing/2010/main"/>
              </a:ext>
            </a:extLst>
          </a:blip>
          <a:srcRect l="17754" r="17754"/>
          <a:stretch>
            <a:fillRect/>
          </a:stretch>
        </p:blipFill>
        <p:spPr/>
      </p:pic>
      <p:sp>
        <p:nvSpPr>
          <p:cNvPr id="9" name="Freeform 13">
            <a:extLst>
              <a:ext uri="{FF2B5EF4-FFF2-40B4-BE49-F238E27FC236}">
                <a16:creationId xmlns:a16="http://schemas.microsoft.com/office/drawing/2014/main" id="{9785E169-76CF-809D-5F21-725295478D5E}"/>
              </a:ext>
            </a:extLst>
          </p:cNvPr>
          <p:cNvSpPr/>
          <p:nvPr/>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a:p>
        </p:txBody>
      </p:sp>
      <p:sp>
        <p:nvSpPr>
          <p:cNvPr id="10" name="Rectangle 9">
            <a:extLst>
              <a:ext uri="{FF2B5EF4-FFF2-40B4-BE49-F238E27FC236}">
                <a16:creationId xmlns:a16="http://schemas.microsoft.com/office/drawing/2014/main" id="{CBD0383E-A317-5F5A-FAE3-A2EC335758EB}"/>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11" name="Rectangle 10">
            <a:extLst>
              <a:ext uri="{FF2B5EF4-FFF2-40B4-BE49-F238E27FC236}">
                <a16:creationId xmlns:a16="http://schemas.microsoft.com/office/drawing/2014/main" id="{236C40A7-5986-10C2-14A9-E7BC92104EEB}"/>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12" name="Rectangle 11">
            <a:extLst>
              <a:ext uri="{FF2B5EF4-FFF2-40B4-BE49-F238E27FC236}">
                <a16:creationId xmlns:a16="http://schemas.microsoft.com/office/drawing/2014/main" id="{8516893D-DDDC-9531-3FB9-931A04CB908D}"/>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13" name="Rectangle 12">
            <a:extLst>
              <a:ext uri="{FF2B5EF4-FFF2-40B4-BE49-F238E27FC236}">
                <a16:creationId xmlns:a16="http://schemas.microsoft.com/office/drawing/2014/main" id="{63615F6E-00D9-F163-2B54-625C41B0B61E}"/>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14" name="Rectangle 13">
            <a:extLst>
              <a:ext uri="{FF2B5EF4-FFF2-40B4-BE49-F238E27FC236}">
                <a16:creationId xmlns:a16="http://schemas.microsoft.com/office/drawing/2014/main" id="{A6BF4F9D-A241-38FE-5F2F-82F9B455E1A8}"/>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 name="Title 1">
            <a:extLst>
              <a:ext uri="{FF2B5EF4-FFF2-40B4-BE49-F238E27FC236}">
                <a16:creationId xmlns:a16="http://schemas.microsoft.com/office/drawing/2014/main" id="{2AF5E289-579C-A04A-2BC9-36DCBD99268D}"/>
              </a:ext>
            </a:extLst>
          </p:cNvPr>
          <p:cNvSpPr>
            <a:spLocks noGrp="1"/>
          </p:cNvSpPr>
          <p:nvPr>
            <p:ph type="ctrTitle"/>
          </p:nvPr>
        </p:nvSpPr>
        <p:spPr/>
        <p:txBody>
          <a:bodyPr vert="horz" rtlCol="0">
            <a:noAutofit/>
          </a:bodyPr>
          <a:lstStyle/>
          <a:p>
            <a:pPr rtl="0"/>
            <a:r>
              <a:rPr lang="en-gb" sz="4000" dirty="0"/>
              <a:t>3.1. </a:t>
            </a:r>
            <a:r>
              <a:rPr lang="en-US" sz="4000" dirty="0"/>
              <a:t>Duties, Tasks and Rights of State Authorities, Local Governments, Legal and Natural Persons in the Field of Civil Protection</a:t>
            </a:r>
            <a:endParaRPr lang="en-GB" sz="4000" dirty="0"/>
          </a:p>
        </p:txBody>
      </p:sp>
    </p:spTree>
    <p:extLst>
      <p:ext uri="{BB962C8B-B14F-4D97-AF65-F5344CB8AC3E}">
        <p14:creationId xmlns:p14="http://schemas.microsoft.com/office/powerpoint/2010/main" val="19390832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8" name="think-cell data - do not delete" hidden="1">
            <a:extLst>
              <a:ext uri="{FF2B5EF4-FFF2-40B4-BE49-F238E27FC236}">
                <a16:creationId xmlns:a16="http://schemas.microsoft.com/office/drawing/2014/main" id="{703B9CEB-3E84-4126-E55B-6AD77C007C2C}"/>
              </a:ext>
            </a:extLst>
          </p:cNvPr>
          <p:cNvGraphicFramePr>
            <a:graphicFrameLocks noChangeAspect="1"/>
          </p:cNvGraphicFramePr>
          <p:nvPr>
            <p:custDataLst>
              <p:tags r:id="rId1"/>
            </p:custDataLst>
            <p:extLst>
              <p:ext uri="{D42A27DB-BD31-4B8C-83A1-F6EECF244321}">
                <p14:modId xmlns:p14="http://schemas.microsoft.com/office/powerpoint/2010/main" val="24464225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58" name="think-cell data - do not delete" hidden="1">
                        <a:extLst>
                          <a:ext uri="{FF2B5EF4-FFF2-40B4-BE49-F238E27FC236}">
                            <a16:creationId xmlns:a16="http://schemas.microsoft.com/office/drawing/2014/main" id="{703B9CEB-3E84-4126-E55B-6AD77C007C2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1" name="Rectangle 20">
            <a:extLst>
              <a:ext uri="{FF2B5EF4-FFF2-40B4-BE49-F238E27FC236}">
                <a16:creationId xmlns:a16="http://schemas.microsoft.com/office/drawing/2014/main" id="{665ADE4D-54B0-6627-C48E-D9F71654D618}"/>
              </a:ext>
            </a:extLst>
          </p:cNvPr>
          <p:cNvSpPr/>
          <p:nvPr/>
        </p:nvSpPr>
        <p:spPr>
          <a:xfrm>
            <a:off x="3102014" y="132067"/>
            <a:ext cx="5342192" cy="216216"/>
          </a:xfrm>
          <a:prstGeom prst="rect">
            <a:avLst/>
          </a:prstGeom>
          <a:noFill/>
          <a:ln>
            <a:noFill/>
          </a:ln>
        </p:spPr>
        <p:txBody>
          <a:bodyPr wrap="none" lIns="0" tIns="0" rIns="0" bIns="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buClr>
                <a:srgbClr val="FFFFFF"/>
              </a:buClr>
              <a:buSzPts val="14400"/>
              <a:defRPr/>
            </a:pPr>
            <a:r>
              <a:rPr lang="en-GB" sz="800" kern="0" dirty="0">
                <a:solidFill>
                  <a:srgbClr val="A4A3B2"/>
                </a:solidFill>
                <a:ea typeface="Georgia"/>
                <a:cs typeface="Georgia"/>
                <a:sym typeface="Georgia"/>
              </a:rPr>
              <a:t>3. CIVIL PROTECTION DUTIES, TASKS AND RIGHTS </a:t>
            </a:r>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rtlCol="0">
            <a:normAutofit/>
          </a:bodyPr>
          <a:lstStyle/>
          <a:p>
            <a:pPr rtl="0"/>
            <a:r>
              <a:rPr lang="en-GB" dirty="0"/>
              <a:t>The </a:t>
            </a:r>
            <a:r>
              <a:rPr lang="lv-LV" dirty="0"/>
              <a:t>R</a:t>
            </a:r>
            <a:r>
              <a:rPr lang="en-GB" dirty="0"/>
              <a:t>ole of the </a:t>
            </a:r>
            <a:r>
              <a:rPr lang="lv-LV" dirty="0"/>
              <a:t>P</a:t>
            </a:r>
            <a:r>
              <a:rPr lang="en-GB" dirty="0"/>
              <a:t>rime Minister in the </a:t>
            </a:r>
            <a:r>
              <a:rPr lang="lv-LV" dirty="0"/>
              <a:t>S</a:t>
            </a:r>
            <a:r>
              <a:rPr lang="en-GB" dirty="0" err="1"/>
              <a:t>ystem</a:t>
            </a:r>
            <a:r>
              <a:rPr lang="en-GB" dirty="0"/>
              <a:t> of </a:t>
            </a:r>
            <a:r>
              <a:rPr lang="lv-LV" dirty="0"/>
              <a:t>C</a:t>
            </a:r>
            <a:r>
              <a:rPr lang="en-GB" dirty="0" err="1"/>
              <a:t>ivil</a:t>
            </a:r>
            <a:r>
              <a:rPr lang="en-GB" dirty="0"/>
              <a:t> </a:t>
            </a:r>
            <a:r>
              <a:rPr lang="lv-LV" dirty="0"/>
              <a:t>P</a:t>
            </a:r>
            <a:r>
              <a:rPr lang="en-GB" dirty="0" err="1"/>
              <a:t>rotection</a:t>
            </a:r>
            <a:endParaRPr lang="en-GB" dirty="0"/>
          </a:p>
        </p:txBody>
      </p:sp>
      <p:sp>
        <p:nvSpPr>
          <p:cNvPr id="5" name="Rectangle 4">
            <a:extLst>
              <a:ext uri="{FF2B5EF4-FFF2-40B4-BE49-F238E27FC236}">
                <a16:creationId xmlns:a16="http://schemas.microsoft.com/office/drawing/2014/main" id="{B415B765-E3C7-F15F-53FA-38C3D80C4629}"/>
              </a:ext>
            </a:extLst>
          </p:cNvPr>
          <p:cNvSpPr/>
          <p:nvPr/>
        </p:nvSpPr>
        <p:spPr>
          <a:xfrm>
            <a:off x="0" y="1809614"/>
            <a:ext cx="2754313" cy="5048385"/>
          </a:xfrm>
          <a:prstGeom prst="rect">
            <a:avLst/>
          </a:prstGeom>
          <a:solidFill>
            <a:srgbClr val="9D223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dirty="0"/>
          </a:p>
        </p:txBody>
      </p:sp>
      <p:sp>
        <p:nvSpPr>
          <p:cNvPr id="8" name="Rectangle 7">
            <a:extLst>
              <a:ext uri="{FF2B5EF4-FFF2-40B4-BE49-F238E27FC236}">
                <a16:creationId xmlns:a16="http://schemas.microsoft.com/office/drawing/2014/main" id="{7D290E12-BC62-DBEA-6436-A17BD2061A30}"/>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dirty="0"/>
          </a:p>
        </p:txBody>
      </p:sp>
      <p:sp>
        <p:nvSpPr>
          <p:cNvPr id="10" name="Rectangle 9">
            <a:extLst>
              <a:ext uri="{FF2B5EF4-FFF2-40B4-BE49-F238E27FC236}">
                <a16:creationId xmlns:a16="http://schemas.microsoft.com/office/drawing/2014/main" id="{3EE02B91-63FD-BFE7-C2A3-007A50D7DE70}"/>
              </a:ext>
            </a:extLst>
          </p:cNvPr>
          <p:cNvSpPr/>
          <p:nvPr/>
        </p:nvSpPr>
        <p:spPr>
          <a:xfrm>
            <a:off x="0" y="4503341"/>
            <a:ext cx="2499360" cy="847202"/>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dirty="0"/>
          </a:p>
        </p:txBody>
      </p:sp>
      <p:sp>
        <p:nvSpPr>
          <p:cNvPr id="12" name="Freeform 50">
            <a:extLst>
              <a:ext uri="{FF2B5EF4-FFF2-40B4-BE49-F238E27FC236}">
                <a16:creationId xmlns:a16="http://schemas.microsoft.com/office/drawing/2014/main" id="{96A839C6-ECC5-EAB0-4E95-E2CEF91A8ED6}"/>
              </a:ext>
            </a:extLst>
          </p:cNvPr>
          <p:cNvSpPr>
            <a:spLocks noChangeAspect="1"/>
          </p:cNvSpPr>
          <p:nvPr/>
        </p:nvSpPr>
        <p:spPr bwMode="auto">
          <a:xfrm>
            <a:off x="448735" y="4785333"/>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GB" sz="983" dirty="0"/>
          </a:p>
        </p:txBody>
      </p:sp>
      <p:sp>
        <p:nvSpPr>
          <p:cNvPr id="18" name="Google Shape;2685;p25">
            <a:extLst>
              <a:ext uri="{FF2B5EF4-FFF2-40B4-BE49-F238E27FC236}">
                <a16:creationId xmlns:a16="http://schemas.microsoft.com/office/drawing/2014/main" id="{0020DA0B-EE36-1D11-BB6B-F2073597FE29}"/>
              </a:ext>
            </a:extLst>
          </p:cNvPr>
          <p:cNvSpPr txBox="1"/>
          <p:nvPr/>
        </p:nvSpPr>
        <p:spPr>
          <a:xfrm>
            <a:off x="874395" y="4698418"/>
            <a:ext cx="1624965" cy="457048"/>
          </a:xfrm>
          <a:prstGeom prst="rect">
            <a:avLst/>
          </a:prstGeom>
          <a:noFill/>
          <a:ln>
            <a:noFill/>
          </a:ln>
        </p:spPr>
        <p:txBody>
          <a:bodyPr spcFirstLastPara="1" wrap="square" lIns="0" tIns="0" rIns="72000" bIns="0" rtlCol="0" anchor="ctr" anchorCtr="0">
            <a:spAutoFit/>
          </a:bodyPr>
          <a:lstStyle/>
          <a:p>
            <a:pPr marR="0" lvl="0" algn="l" rtl="0">
              <a:lnSpc>
                <a:spcPct val="90000"/>
              </a:lnSpc>
              <a:spcBef>
                <a:spcPts val="0"/>
              </a:spcBef>
              <a:spcAft>
                <a:spcPts val="0"/>
              </a:spcAft>
              <a:buClr>
                <a:srgbClr val="FFFFFF"/>
              </a:buClr>
              <a:buSzPts val="960"/>
            </a:pPr>
            <a:r>
              <a:rPr lang="en-US" sz="1100" dirty="0">
                <a:latin typeface="Arial"/>
                <a:ea typeface="Arial"/>
                <a:cs typeface="Arial"/>
                <a:sym typeface="Arial"/>
                <a:hlinkClick r:id="rId6">
                  <a:extLst>
                    <a:ext uri="{A12FA001-AC4F-418D-AE19-62706E023703}">
                      <ahyp:hlinkClr xmlns:ahyp="http://schemas.microsoft.com/office/drawing/2018/hyperlinkcolor" val="tx"/>
                    </a:ext>
                  </a:extLst>
                </a:hlinkClick>
              </a:rPr>
              <a:t>Civil Protection and Disaster Management Law</a:t>
            </a:r>
            <a:endParaRPr lang="en-GB" sz="1100" dirty="0">
              <a:latin typeface="Arial"/>
              <a:ea typeface="Arial"/>
              <a:cs typeface="Arial"/>
              <a:sym typeface="Arial"/>
            </a:endParaRPr>
          </a:p>
        </p:txBody>
      </p:sp>
      <p:sp>
        <p:nvSpPr>
          <p:cNvPr id="35" name="Rectangle 34">
            <a:extLst>
              <a:ext uri="{FF2B5EF4-FFF2-40B4-BE49-F238E27FC236}">
                <a16:creationId xmlns:a16="http://schemas.microsoft.com/office/drawing/2014/main" id="{51A13F76-949C-368C-1972-167951DBE944}"/>
              </a:ext>
            </a:extLst>
          </p:cNvPr>
          <p:cNvSpPr/>
          <p:nvPr/>
        </p:nvSpPr>
        <p:spPr>
          <a:xfrm>
            <a:off x="0" y="5589315"/>
            <a:ext cx="2499360" cy="5842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dirty="0"/>
          </a:p>
        </p:txBody>
      </p:sp>
      <p:sp>
        <p:nvSpPr>
          <p:cNvPr id="36" name="Freeform 50">
            <a:extLst>
              <a:ext uri="{FF2B5EF4-FFF2-40B4-BE49-F238E27FC236}">
                <a16:creationId xmlns:a16="http://schemas.microsoft.com/office/drawing/2014/main" id="{97AF8DFC-F9E5-F1D1-06F8-028068CAC6B0}"/>
              </a:ext>
            </a:extLst>
          </p:cNvPr>
          <p:cNvSpPr>
            <a:spLocks noChangeAspect="1"/>
          </p:cNvSpPr>
          <p:nvPr/>
        </p:nvSpPr>
        <p:spPr bwMode="auto">
          <a:xfrm>
            <a:off x="448735" y="5739807"/>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GB" sz="983" dirty="0"/>
          </a:p>
        </p:txBody>
      </p:sp>
      <p:sp>
        <p:nvSpPr>
          <p:cNvPr id="39" name="Google Shape;2685;p25">
            <a:extLst>
              <a:ext uri="{FF2B5EF4-FFF2-40B4-BE49-F238E27FC236}">
                <a16:creationId xmlns:a16="http://schemas.microsoft.com/office/drawing/2014/main" id="{BDCA2A2F-44CA-CCC2-A28C-0860B2CEDE6D}"/>
              </a:ext>
            </a:extLst>
          </p:cNvPr>
          <p:cNvSpPr txBox="1"/>
          <p:nvPr/>
        </p:nvSpPr>
        <p:spPr>
          <a:xfrm>
            <a:off x="874395" y="5729065"/>
            <a:ext cx="1624965" cy="304699"/>
          </a:xfrm>
          <a:prstGeom prst="rect">
            <a:avLst/>
          </a:prstGeom>
          <a:noFill/>
          <a:ln>
            <a:noFill/>
          </a:ln>
        </p:spPr>
        <p:txBody>
          <a:bodyPr spcFirstLastPara="1" wrap="square" lIns="0" tIns="0" rIns="72000" bIns="0" rtlCol="0" anchor="ctr" anchorCtr="0">
            <a:spAutoFit/>
          </a:bodyPr>
          <a:lstStyle/>
          <a:p>
            <a:pPr marR="0" lvl="0" algn="l" rtl="0">
              <a:lnSpc>
                <a:spcPct val="90000"/>
              </a:lnSpc>
              <a:spcBef>
                <a:spcPts val="0"/>
              </a:spcBef>
              <a:spcAft>
                <a:spcPts val="0"/>
              </a:spcAft>
              <a:buClr>
                <a:srgbClr val="FFFFFF"/>
              </a:buClr>
              <a:buSzPts val="960"/>
            </a:pPr>
            <a:r>
              <a:rPr lang="en-US" sz="1100" dirty="0">
                <a:latin typeface="Arial"/>
                <a:ea typeface="Arial"/>
                <a:cs typeface="Arial"/>
                <a:sym typeface="Arial"/>
                <a:hlinkClick r:id="rId7">
                  <a:extLst>
                    <a:ext uri="{A12FA001-AC4F-418D-AE19-62706E023703}">
                      <ahyp:hlinkClr xmlns:ahyp="http://schemas.microsoft.com/office/drawing/2018/hyperlinkcolor" val="tx"/>
                    </a:ext>
                  </a:extLst>
                </a:hlinkClick>
              </a:rPr>
              <a:t>On the State Civil Protection Plan</a:t>
            </a:r>
            <a:endParaRPr lang="en-GB" sz="1100" dirty="0">
              <a:latin typeface="Arial"/>
              <a:ea typeface="Arial"/>
              <a:cs typeface="Arial"/>
              <a:sym typeface="Arial"/>
            </a:endParaRPr>
          </a:p>
        </p:txBody>
      </p:sp>
      <p:sp>
        <p:nvSpPr>
          <p:cNvPr id="6" name="Slide Number Placeholder 4">
            <a:extLst>
              <a:ext uri="{FF2B5EF4-FFF2-40B4-BE49-F238E27FC236}">
                <a16:creationId xmlns:a16="http://schemas.microsoft.com/office/drawing/2014/main" id="{CB613C54-C35F-5654-8FE7-FB6914261E2F}"/>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en-GB" smtClean="0"/>
              <a:pPr/>
              <a:t>8</a:t>
            </a:fld>
            <a:endParaRPr lang="en-GB" dirty="0"/>
          </a:p>
        </p:txBody>
      </p:sp>
      <p:pic>
        <p:nvPicPr>
          <p:cNvPr id="13" name="Picture 12">
            <a:extLst>
              <a:ext uri="{FF2B5EF4-FFF2-40B4-BE49-F238E27FC236}">
                <a16:creationId xmlns:a16="http://schemas.microsoft.com/office/drawing/2014/main" id="{53297893-E266-CACD-C533-5F6FECEEDB71}"/>
              </a:ext>
            </a:extLst>
          </p:cNvPr>
          <p:cNvPicPr>
            <a:picLocks noChangeAspect="1"/>
          </p:cNvPicPr>
          <p:nvPr/>
        </p:nvPicPr>
        <p:blipFill rotWithShape="1">
          <a:blip r:embed="rId8"/>
          <a:srcRect b="14957"/>
          <a:stretch/>
        </p:blipFill>
        <p:spPr>
          <a:xfrm>
            <a:off x="637251" y="221615"/>
            <a:ext cx="1483014" cy="1232533"/>
          </a:xfrm>
          <a:prstGeom prst="rect">
            <a:avLst/>
          </a:prstGeom>
        </p:spPr>
      </p:pic>
      <p:sp>
        <p:nvSpPr>
          <p:cNvPr id="3" name="Google Shape;112;p22">
            <a:extLst>
              <a:ext uri="{FF2B5EF4-FFF2-40B4-BE49-F238E27FC236}">
                <a16:creationId xmlns:a16="http://schemas.microsoft.com/office/drawing/2014/main" id="{EEF52823-37B2-D1A7-390B-D019DEF45A54}"/>
              </a:ext>
            </a:extLst>
          </p:cNvPr>
          <p:cNvSpPr/>
          <p:nvPr/>
        </p:nvSpPr>
        <p:spPr>
          <a:xfrm>
            <a:off x="3102015" y="3521978"/>
            <a:ext cx="4248150" cy="1258386"/>
          </a:xfrm>
          <a:prstGeom prst="rect">
            <a:avLst/>
          </a:prstGeom>
          <a:solidFill>
            <a:schemeClr val="bg1">
              <a:lumMod val="9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en-GB" sz="1400" dirty="0"/>
              <a:t>Supervising the operation of the system of civil protection and implementation of the tasks thereof</a:t>
            </a:r>
            <a:endParaRPr lang="en-GB" sz="1400" b="1" dirty="0"/>
          </a:p>
        </p:txBody>
      </p:sp>
      <p:sp>
        <p:nvSpPr>
          <p:cNvPr id="4" name="Google Shape;112;p22">
            <a:extLst>
              <a:ext uri="{FF2B5EF4-FFF2-40B4-BE49-F238E27FC236}">
                <a16:creationId xmlns:a16="http://schemas.microsoft.com/office/drawing/2014/main" id="{D7B6AD96-1B71-FE4B-A6CB-EA6B2B261A6B}"/>
              </a:ext>
            </a:extLst>
          </p:cNvPr>
          <p:cNvSpPr/>
          <p:nvPr/>
        </p:nvSpPr>
        <p:spPr>
          <a:xfrm>
            <a:off x="7500976" y="3521978"/>
            <a:ext cx="4248150" cy="1257300"/>
          </a:xfrm>
          <a:prstGeom prst="rect">
            <a:avLst/>
          </a:prstGeom>
          <a:solidFill>
            <a:schemeClr val="bg1">
              <a:lumMod val="8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en-GB" sz="1400" dirty="0"/>
              <a:t>The Prime Minister signs a</a:t>
            </a:r>
            <a:r>
              <a:rPr lang="lv-LV" sz="1400" dirty="0"/>
              <a:t>n </a:t>
            </a:r>
            <a:r>
              <a:rPr lang="lv-LV" sz="1400" dirty="0" err="1"/>
              <a:t>order</a:t>
            </a:r>
            <a:r>
              <a:rPr lang="lv-LV" sz="1400" dirty="0"/>
              <a:t> </a:t>
            </a:r>
            <a:r>
              <a:rPr lang="en-GB" sz="1400" dirty="0"/>
              <a:t>establishing a </a:t>
            </a:r>
            <a:r>
              <a:rPr lang="en-US" sz="1400" dirty="0"/>
              <a:t>Thematic Committee on Civil Protection and Disaster Management System</a:t>
            </a:r>
            <a:endParaRPr lang="en-GB" sz="1400" dirty="0"/>
          </a:p>
        </p:txBody>
      </p:sp>
      <p:sp>
        <p:nvSpPr>
          <p:cNvPr id="11" name="Google Shape;112;p22">
            <a:extLst>
              <a:ext uri="{FF2B5EF4-FFF2-40B4-BE49-F238E27FC236}">
                <a16:creationId xmlns:a16="http://schemas.microsoft.com/office/drawing/2014/main" id="{A793F0A7-B70A-05E1-D6BB-80000BD4AE4A}"/>
              </a:ext>
            </a:extLst>
          </p:cNvPr>
          <p:cNvSpPr/>
          <p:nvPr/>
        </p:nvSpPr>
        <p:spPr>
          <a:xfrm>
            <a:off x="3102015" y="4911049"/>
            <a:ext cx="4248150" cy="1257300"/>
          </a:xfrm>
          <a:prstGeom prst="rect">
            <a:avLst/>
          </a:prstGeom>
          <a:solidFill>
            <a:schemeClr val="bg1">
              <a:lumMod val="9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lv-LV" sz="1400" dirty="0" err="1"/>
              <a:t>Chairing</a:t>
            </a:r>
            <a:r>
              <a:rPr lang="en-GB" sz="1400" dirty="0"/>
              <a:t> the Crisis Management Council</a:t>
            </a:r>
          </a:p>
        </p:txBody>
      </p:sp>
      <p:sp>
        <p:nvSpPr>
          <p:cNvPr id="24" name="Google Shape;112;p22">
            <a:extLst>
              <a:ext uri="{FF2B5EF4-FFF2-40B4-BE49-F238E27FC236}">
                <a16:creationId xmlns:a16="http://schemas.microsoft.com/office/drawing/2014/main" id="{4A9B400B-D745-0792-A33F-DA7CBFF5D439}"/>
              </a:ext>
            </a:extLst>
          </p:cNvPr>
          <p:cNvSpPr/>
          <p:nvPr/>
        </p:nvSpPr>
        <p:spPr>
          <a:xfrm>
            <a:off x="7500976" y="4911049"/>
            <a:ext cx="4248150" cy="1257300"/>
          </a:xfrm>
          <a:prstGeom prst="rect">
            <a:avLst/>
          </a:prstGeom>
          <a:solidFill>
            <a:schemeClr val="bg1">
              <a:lumMod val="8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en-GB" sz="1400" dirty="0"/>
              <a:t>The Prime Minister, as Chair of the Crisis Management Council, convenes and chairs meetings of the Council, approves the agenda, signs the protocols, assigns tasks to</a:t>
            </a:r>
            <a:r>
              <a:rPr lang="lv-LV" sz="1400" dirty="0"/>
              <a:t> </a:t>
            </a:r>
            <a:r>
              <a:rPr lang="en-GB" sz="1400" dirty="0"/>
              <a:t>members</a:t>
            </a:r>
            <a:r>
              <a:rPr lang="lv-LV" sz="1400" dirty="0"/>
              <a:t> of the </a:t>
            </a:r>
            <a:r>
              <a:rPr lang="lv-LV" sz="1400" dirty="0" err="1"/>
              <a:t>Council</a:t>
            </a:r>
            <a:r>
              <a:rPr lang="en-GB" sz="1400" dirty="0"/>
              <a:t>, approves expert groups and their tasks</a:t>
            </a:r>
          </a:p>
        </p:txBody>
      </p:sp>
      <p:sp>
        <p:nvSpPr>
          <p:cNvPr id="26" name="Rectangle 25">
            <a:extLst>
              <a:ext uri="{FF2B5EF4-FFF2-40B4-BE49-F238E27FC236}">
                <a16:creationId xmlns:a16="http://schemas.microsoft.com/office/drawing/2014/main" id="{2D06DA75-F8E8-AAB7-84E1-F1E4C1726AD2}"/>
              </a:ext>
            </a:extLst>
          </p:cNvPr>
          <p:cNvSpPr/>
          <p:nvPr/>
        </p:nvSpPr>
        <p:spPr>
          <a:xfrm>
            <a:off x="0" y="3628888"/>
            <a:ext cx="2499360" cy="63202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dirty="0"/>
          </a:p>
        </p:txBody>
      </p:sp>
      <p:sp>
        <p:nvSpPr>
          <p:cNvPr id="27" name="Freeform 50">
            <a:extLst>
              <a:ext uri="{FF2B5EF4-FFF2-40B4-BE49-F238E27FC236}">
                <a16:creationId xmlns:a16="http://schemas.microsoft.com/office/drawing/2014/main" id="{6C11A5F4-6D07-A5E2-A2B3-BB7D13054096}"/>
              </a:ext>
            </a:extLst>
          </p:cNvPr>
          <p:cNvSpPr>
            <a:spLocks noChangeAspect="1"/>
          </p:cNvSpPr>
          <p:nvPr/>
        </p:nvSpPr>
        <p:spPr bwMode="auto">
          <a:xfrm>
            <a:off x="448735" y="3803289"/>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GB" sz="983" dirty="0"/>
          </a:p>
        </p:txBody>
      </p:sp>
      <p:sp>
        <p:nvSpPr>
          <p:cNvPr id="29" name="Google Shape;2685;p25">
            <a:extLst>
              <a:ext uri="{FF2B5EF4-FFF2-40B4-BE49-F238E27FC236}">
                <a16:creationId xmlns:a16="http://schemas.microsoft.com/office/drawing/2014/main" id="{9871297C-08C3-B607-E6F5-4B5F5C9C682E}"/>
              </a:ext>
            </a:extLst>
          </p:cNvPr>
          <p:cNvSpPr txBox="1"/>
          <p:nvPr/>
        </p:nvSpPr>
        <p:spPr>
          <a:xfrm>
            <a:off x="874395" y="3792549"/>
            <a:ext cx="1624965" cy="304699"/>
          </a:xfrm>
          <a:prstGeom prst="rect">
            <a:avLst/>
          </a:prstGeom>
          <a:noFill/>
          <a:ln>
            <a:noFill/>
          </a:ln>
        </p:spPr>
        <p:txBody>
          <a:bodyPr spcFirstLastPara="1" wrap="square" lIns="0" tIns="0" rIns="72000" bIns="0" rtlCol="0" anchor="ctr" anchorCtr="0">
            <a:spAutoFit/>
          </a:bodyPr>
          <a:lstStyle/>
          <a:p>
            <a:pPr marR="0" lvl="0" algn="l" rtl="0">
              <a:lnSpc>
                <a:spcPct val="90000"/>
              </a:lnSpc>
              <a:spcBef>
                <a:spcPts val="0"/>
              </a:spcBef>
              <a:spcAft>
                <a:spcPts val="0"/>
              </a:spcAft>
              <a:buClr>
                <a:srgbClr val="FFFFFF"/>
              </a:buClr>
              <a:buSzPts val="960"/>
            </a:pPr>
            <a:r>
              <a:rPr lang="en-US" sz="1100" dirty="0">
                <a:hlinkClick r:id="rId9">
                  <a:extLst>
                    <a:ext uri="{A12FA001-AC4F-418D-AE19-62706E023703}">
                      <ahyp:hlinkClr xmlns:ahyp="http://schemas.microsoft.com/office/drawing/2018/hyperlinkcolor" val="tx"/>
                    </a:ext>
                  </a:extLst>
                </a:hlinkClick>
              </a:rPr>
              <a:t>By-law of the Crisis Management Council</a:t>
            </a:r>
            <a:endParaRPr lang="en-GB" sz="1600" dirty="0">
              <a:latin typeface="Arial"/>
              <a:ea typeface="Arial"/>
              <a:cs typeface="Arial"/>
              <a:sym typeface="Arial"/>
            </a:endParaRPr>
          </a:p>
        </p:txBody>
      </p:sp>
      <p:sp>
        <p:nvSpPr>
          <p:cNvPr id="23" name="Google Shape;118;p22">
            <a:extLst>
              <a:ext uri="{FF2B5EF4-FFF2-40B4-BE49-F238E27FC236}">
                <a16:creationId xmlns:a16="http://schemas.microsoft.com/office/drawing/2014/main" id="{DADE4E39-B5D9-C925-F5F4-71480DED6B8A}"/>
              </a:ext>
            </a:extLst>
          </p:cNvPr>
          <p:cNvSpPr txBox="1"/>
          <p:nvPr/>
        </p:nvSpPr>
        <p:spPr>
          <a:xfrm>
            <a:off x="3102014" y="1819275"/>
            <a:ext cx="8647113" cy="432000"/>
          </a:xfrm>
          <a:prstGeom prst="rect">
            <a:avLst/>
          </a:prstGeom>
          <a:solidFill>
            <a:schemeClr val="bg1">
              <a:lumMod val="95000"/>
            </a:schemeClr>
          </a:solidFill>
          <a:ln>
            <a:noFill/>
          </a:ln>
        </p:spPr>
        <p:txBody>
          <a:bodyPr spcFirstLastPara="1" wrap="square" lIns="612000" tIns="72000" rIns="72000" bIns="72000" rtlCol="0" anchor="ctr" anchorCtr="0">
            <a:noAutofit/>
          </a:bodyPr>
          <a:lstStyle/>
          <a:p>
            <a:pPr rtl="0">
              <a:lnSpc>
                <a:spcPct val="100000"/>
              </a:lnSpc>
              <a:buSzPct val="100000"/>
            </a:pPr>
            <a:r>
              <a:rPr lang="en-GB" sz="1400" dirty="0"/>
              <a:t>Level</a:t>
            </a:r>
            <a:r>
              <a:rPr lang="en-GB" sz="1400" b="1" dirty="0"/>
              <a:t>: Country</a:t>
            </a:r>
            <a:r>
              <a:rPr lang="en-GB" sz="1400" dirty="0"/>
              <a:t> </a:t>
            </a:r>
            <a:r>
              <a:rPr lang="en-GB" sz="1400" dirty="0">
                <a:solidFill>
                  <a:schemeClr val="bg1">
                    <a:lumMod val="65000"/>
                  </a:schemeClr>
                </a:solidFill>
              </a:rPr>
              <a:t>| Municipal</a:t>
            </a:r>
            <a:r>
              <a:rPr lang="en-GB" sz="1400" b="1" dirty="0"/>
              <a:t> </a:t>
            </a:r>
            <a:r>
              <a:rPr lang="en-GB" sz="1400" dirty="0">
                <a:solidFill>
                  <a:schemeClr val="bg1">
                    <a:lumMod val="65000"/>
                  </a:schemeClr>
                </a:solidFill>
              </a:rPr>
              <a:t>| Local</a:t>
            </a:r>
          </a:p>
        </p:txBody>
      </p:sp>
      <p:sp>
        <p:nvSpPr>
          <p:cNvPr id="31" name="Google Shape;118;p22">
            <a:extLst>
              <a:ext uri="{FF2B5EF4-FFF2-40B4-BE49-F238E27FC236}">
                <a16:creationId xmlns:a16="http://schemas.microsoft.com/office/drawing/2014/main" id="{B96F707D-DBEB-B880-5B2F-192D9B337ACF}"/>
              </a:ext>
            </a:extLst>
          </p:cNvPr>
          <p:cNvSpPr txBox="1"/>
          <p:nvPr/>
        </p:nvSpPr>
        <p:spPr>
          <a:xfrm>
            <a:off x="3536535" y="1819275"/>
            <a:ext cx="72000" cy="432000"/>
          </a:xfrm>
          <a:prstGeom prst="rect">
            <a:avLst/>
          </a:prstGeom>
          <a:solidFill>
            <a:srgbClr val="CFD6E8"/>
          </a:solidFill>
          <a:ln>
            <a:noFill/>
          </a:ln>
        </p:spPr>
        <p:txBody>
          <a:bodyPr spcFirstLastPara="1" wrap="square" lIns="72000" tIns="72000" rIns="72000" bIns="72000" rtlCol="0" anchor="ctr" anchorCtr="0">
            <a:noAutofit/>
          </a:bodyPr>
          <a:lstStyle/>
          <a:p>
            <a:pPr rtl="0"/>
            <a:endParaRPr lang="en-GB" sz="1400" b="1" dirty="0">
              <a:solidFill>
                <a:schemeClr val="lt1"/>
              </a:solidFill>
            </a:endParaRPr>
          </a:p>
        </p:txBody>
      </p:sp>
      <p:sp>
        <p:nvSpPr>
          <p:cNvPr id="37" name="Google Shape;118;p22">
            <a:extLst>
              <a:ext uri="{FF2B5EF4-FFF2-40B4-BE49-F238E27FC236}">
                <a16:creationId xmlns:a16="http://schemas.microsoft.com/office/drawing/2014/main" id="{1DCAD8C4-19CA-50AF-4A2D-AE48A92F6759}"/>
              </a:ext>
            </a:extLst>
          </p:cNvPr>
          <p:cNvSpPr txBox="1"/>
          <p:nvPr/>
        </p:nvSpPr>
        <p:spPr>
          <a:xfrm>
            <a:off x="3102014" y="2396509"/>
            <a:ext cx="8647113" cy="432000"/>
          </a:xfrm>
          <a:prstGeom prst="rect">
            <a:avLst/>
          </a:prstGeom>
          <a:solidFill>
            <a:schemeClr val="bg1">
              <a:lumMod val="95000"/>
            </a:schemeClr>
          </a:solidFill>
          <a:ln>
            <a:noFill/>
          </a:ln>
        </p:spPr>
        <p:txBody>
          <a:bodyPr spcFirstLastPara="1" wrap="square" lIns="612000" tIns="72000" rIns="72000" bIns="72000" rtlCol="0" anchor="ctr" anchorCtr="0">
            <a:noAutofit/>
          </a:bodyPr>
          <a:lstStyle/>
          <a:p>
            <a:pPr rtl="0">
              <a:buSzPct val="100000"/>
            </a:pPr>
            <a:r>
              <a:rPr lang="en-GB" sz="1400" dirty="0"/>
              <a:t>The role of management: </a:t>
            </a:r>
            <a:r>
              <a:rPr lang="en-GB" sz="1400" b="1" dirty="0"/>
              <a:t>Decision-making </a:t>
            </a:r>
            <a:r>
              <a:rPr lang="en-GB" sz="1400" dirty="0">
                <a:solidFill>
                  <a:schemeClr val="bg1">
                    <a:lumMod val="65000"/>
                  </a:schemeClr>
                </a:solidFill>
              </a:rPr>
              <a:t>| Coordination | Support | Infrastructure </a:t>
            </a:r>
          </a:p>
        </p:txBody>
      </p:sp>
      <p:sp>
        <p:nvSpPr>
          <p:cNvPr id="40" name="Google Shape;118;p22">
            <a:extLst>
              <a:ext uri="{FF2B5EF4-FFF2-40B4-BE49-F238E27FC236}">
                <a16:creationId xmlns:a16="http://schemas.microsoft.com/office/drawing/2014/main" id="{AF0047E7-BAF1-1D36-F9EE-1D3EE2347FF3}"/>
              </a:ext>
            </a:extLst>
          </p:cNvPr>
          <p:cNvSpPr txBox="1"/>
          <p:nvPr/>
        </p:nvSpPr>
        <p:spPr>
          <a:xfrm>
            <a:off x="3536535" y="2396509"/>
            <a:ext cx="72000" cy="432000"/>
          </a:xfrm>
          <a:prstGeom prst="rect">
            <a:avLst/>
          </a:prstGeom>
          <a:solidFill>
            <a:srgbClr val="CFD6E8"/>
          </a:solidFill>
          <a:ln>
            <a:noFill/>
          </a:ln>
        </p:spPr>
        <p:txBody>
          <a:bodyPr spcFirstLastPara="1" wrap="square" lIns="72000" tIns="72000" rIns="72000" bIns="72000" rtlCol="0" anchor="ctr" anchorCtr="0">
            <a:noAutofit/>
          </a:bodyPr>
          <a:lstStyle/>
          <a:p>
            <a:pPr rtl="0"/>
            <a:endParaRPr lang="en-GB" sz="1400" b="1" dirty="0">
              <a:solidFill>
                <a:schemeClr val="lt1"/>
              </a:solidFill>
            </a:endParaRPr>
          </a:p>
        </p:txBody>
      </p:sp>
      <p:sp>
        <p:nvSpPr>
          <p:cNvPr id="42" name="Google Shape;118;p22">
            <a:extLst>
              <a:ext uri="{FF2B5EF4-FFF2-40B4-BE49-F238E27FC236}">
                <a16:creationId xmlns:a16="http://schemas.microsoft.com/office/drawing/2014/main" id="{A9FB3696-64BA-F0EE-16F6-F54921AFAE9B}"/>
              </a:ext>
            </a:extLst>
          </p:cNvPr>
          <p:cNvSpPr txBox="1"/>
          <p:nvPr/>
        </p:nvSpPr>
        <p:spPr>
          <a:xfrm>
            <a:off x="3102015" y="2959293"/>
            <a:ext cx="4247450" cy="432000"/>
          </a:xfrm>
          <a:prstGeom prst="rect">
            <a:avLst/>
          </a:prstGeom>
          <a:solidFill>
            <a:schemeClr val="bg1">
              <a:lumMod val="95000"/>
            </a:schemeClr>
          </a:solidFill>
          <a:ln>
            <a:noFill/>
          </a:ln>
        </p:spPr>
        <p:txBody>
          <a:bodyPr spcFirstLastPara="1" wrap="square" lIns="612000" tIns="72000" rIns="72000" bIns="72000" rtlCol="0" anchor="ctr" anchorCtr="0">
            <a:noAutofit/>
          </a:bodyPr>
          <a:lstStyle/>
          <a:p>
            <a:pPr rtl="0">
              <a:lnSpc>
                <a:spcPct val="100000"/>
              </a:lnSpc>
              <a:buSzPct val="100000"/>
            </a:pPr>
            <a:r>
              <a:rPr lang="en-GB" sz="1400" b="1" dirty="0"/>
              <a:t>Key duties:</a:t>
            </a:r>
          </a:p>
        </p:txBody>
      </p:sp>
      <p:sp>
        <p:nvSpPr>
          <p:cNvPr id="44" name="Google Shape;118;p22">
            <a:extLst>
              <a:ext uri="{FF2B5EF4-FFF2-40B4-BE49-F238E27FC236}">
                <a16:creationId xmlns:a16="http://schemas.microsoft.com/office/drawing/2014/main" id="{9A4CC0C2-26E9-ADA7-7D83-F12235E0126B}"/>
              </a:ext>
            </a:extLst>
          </p:cNvPr>
          <p:cNvSpPr txBox="1"/>
          <p:nvPr/>
        </p:nvSpPr>
        <p:spPr>
          <a:xfrm>
            <a:off x="3536535" y="2959293"/>
            <a:ext cx="72000" cy="432000"/>
          </a:xfrm>
          <a:prstGeom prst="rect">
            <a:avLst/>
          </a:prstGeom>
          <a:solidFill>
            <a:srgbClr val="CFD6E8"/>
          </a:solidFill>
          <a:ln>
            <a:noFill/>
          </a:ln>
        </p:spPr>
        <p:txBody>
          <a:bodyPr spcFirstLastPara="1" wrap="square" lIns="72000" tIns="72000" rIns="72000" bIns="72000" rtlCol="0" anchor="ctr" anchorCtr="0">
            <a:noAutofit/>
          </a:bodyPr>
          <a:lstStyle/>
          <a:p>
            <a:pPr rtl="0"/>
            <a:endParaRPr lang="en-GB" sz="1400" b="1" dirty="0">
              <a:solidFill>
                <a:schemeClr val="lt1"/>
              </a:solidFill>
            </a:endParaRPr>
          </a:p>
        </p:txBody>
      </p:sp>
      <p:sp>
        <p:nvSpPr>
          <p:cNvPr id="47" name="Google Shape;118;p22">
            <a:extLst>
              <a:ext uri="{FF2B5EF4-FFF2-40B4-BE49-F238E27FC236}">
                <a16:creationId xmlns:a16="http://schemas.microsoft.com/office/drawing/2014/main" id="{8A57C096-055E-EC5B-55FF-45C13B0F9D50}"/>
              </a:ext>
            </a:extLst>
          </p:cNvPr>
          <p:cNvSpPr txBox="1"/>
          <p:nvPr/>
        </p:nvSpPr>
        <p:spPr>
          <a:xfrm>
            <a:off x="7501676" y="2959293"/>
            <a:ext cx="4247450" cy="432000"/>
          </a:xfrm>
          <a:prstGeom prst="rect">
            <a:avLst/>
          </a:prstGeom>
          <a:solidFill>
            <a:schemeClr val="bg1">
              <a:lumMod val="95000"/>
            </a:schemeClr>
          </a:solidFill>
          <a:ln>
            <a:noFill/>
          </a:ln>
        </p:spPr>
        <p:txBody>
          <a:bodyPr spcFirstLastPara="1" wrap="square" lIns="612000" tIns="72000" rIns="72000" bIns="72000" rtlCol="0" anchor="ctr" anchorCtr="0">
            <a:noAutofit/>
          </a:bodyPr>
          <a:lstStyle/>
          <a:p>
            <a:pPr rtl="0">
              <a:lnSpc>
                <a:spcPct val="100000"/>
              </a:lnSpc>
              <a:buSzPct val="100000"/>
            </a:pPr>
            <a:r>
              <a:rPr lang="en-GB" sz="1400" b="1" dirty="0"/>
              <a:t>Examples:</a:t>
            </a:r>
          </a:p>
        </p:txBody>
      </p:sp>
      <p:sp>
        <p:nvSpPr>
          <p:cNvPr id="48" name="Google Shape;118;p22">
            <a:extLst>
              <a:ext uri="{FF2B5EF4-FFF2-40B4-BE49-F238E27FC236}">
                <a16:creationId xmlns:a16="http://schemas.microsoft.com/office/drawing/2014/main" id="{1D40BEA2-E4DD-AE1D-254A-353C72EC3FCF}"/>
              </a:ext>
            </a:extLst>
          </p:cNvPr>
          <p:cNvSpPr txBox="1"/>
          <p:nvPr/>
        </p:nvSpPr>
        <p:spPr>
          <a:xfrm>
            <a:off x="7936196" y="2959293"/>
            <a:ext cx="72000" cy="432000"/>
          </a:xfrm>
          <a:prstGeom prst="rect">
            <a:avLst/>
          </a:prstGeom>
          <a:solidFill>
            <a:srgbClr val="CFD6E8"/>
          </a:solidFill>
          <a:ln>
            <a:noFill/>
          </a:ln>
        </p:spPr>
        <p:txBody>
          <a:bodyPr spcFirstLastPara="1" wrap="square" lIns="72000" tIns="72000" rIns="72000" bIns="72000" rtlCol="0" anchor="ctr" anchorCtr="0">
            <a:noAutofit/>
          </a:bodyPr>
          <a:lstStyle/>
          <a:p>
            <a:pPr rtl="0"/>
            <a:endParaRPr lang="en-GB" sz="1400" b="1" dirty="0">
              <a:solidFill>
                <a:schemeClr val="lt1"/>
              </a:solidFill>
            </a:endParaRPr>
          </a:p>
        </p:txBody>
      </p:sp>
      <p:sp>
        <p:nvSpPr>
          <p:cNvPr id="52" name="Freeform 17">
            <a:extLst>
              <a:ext uri="{FF2B5EF4-FFF2-40B4-BE49-F238E27FC236}">
                <a16:creationId xmlns:a16="http://schemas.microsoft.com/office/drawing/2014/main" id="{A7DF4DC6-1D6F-945C-8943-F35B6CA3726C}"/>
              </a:ext>
            </a:extLst>
          </p:cNvPr>
          <p:cNvSpPr/>
          <p:nvPr/>
        </p:nvSpPr>
        <p:spPr>
          <a:xfrm>
            <a:off x="3173089" y="4006709"/>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dirty="0"/>
          </a:p>
        </p:txBody>
      </p:sp>
      <p:sp>
        <p:nvSpPr>
          <p:cNvPr id="53" name="Freeform 17">
            <a:extLst>
              <a:ext uri="{FF2B5EF4-FFF2-40B4-BE49-F238E27FC236}">
                <a16:creationId xmlns:a16="http://schemas.microsoft.com/office/drawing/2014/main" id="{7C418AE5-460F-F7F7-86E7-54D542428803}"/>
              </a:ext>
            </a:extLst>
          </p:cNvPr>
          <p:cNvSpPr/>
          <p:nvPr/>
        </p:nvSpPr>
        <p:spPr>
          <a:xfrm>
            <a:off x="3173089" y="5395237"/>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dirty="0"/>
          </a:p>
        </p:txBody>
      </p:sp>
      <p:sp>
        <p:nvSpPr>
          <p:cNvPr id="54" name="Freeform 17">
            <a:extLst>
              <a:ext uri="{FF2B5EF4-FFF2-40B4-BE49-F238E27FC236}">
                <a16:creationId xmlns:a16="http://schemas.microsoft.com/office/drawing/2014/main" id="{812ADB10-E76A-EE7B-0A8E-D7A5624E834A}"/>
              </a:ext>
            </a:extLst>
          </p:cNvPr>
          <p:cNvSpPr/>
          <p:nvPr/>
        </p:nvSpPr>
        <p:spPr>
          <a:xfrm>
            <a:off x="7573675" y="4006709"/>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dirty="0"/>
          </a:p>
        </p:txBody>
      </p:sp>
      <p:sp>
        <p:nvSpPr>
          <p:cNvPr id="55" name="Freeform 17">
            <a:extLst>
              <a:ext uri="{FF2B5EF4-FFF2-40B4-BE49-F238E27FC236}">
                <a16:creationId xmlns:a16="http://schemas.microsoft.com/office/drawing/2014/main" id="{9DCE1FC1-8EFF-3D56-667F-03CFE8E51D90}"/>
              </a:ext>
            </a:extLst>
          </p:cNvPr>
          <p:cNvSpPr/>
          <p:nvPr/>
        </p:nvSpPr>
        <p:spPr>
          <a:xfrm>
            <a:off x="7573675" y="5395237"/>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dirty="0"/>
          </a:p>
        </p:txBody>
      </p:sp>
      <p:sp>
        <p:nvSpPr>
          <p:cNvPr id="22" name="Freeform 45">
            <a:extLst>
              <a:ext uri="{FF2B5EF4-FFF2-40B4-BE49-F238E27FC236}">
                <a16:creationId xmlns:a16="http://schemas.microsoft.com/office/drawing/2014/main" id="{E1F751CA-5639-5043-BC66-47A85754F601}"/>
              </a:ext>
            </a:extLst>
          </p:cNvPr>
          <p:cNvSpPr>
            <a:spLocks noChangeAspect="1" noEditPoints="1"/>
          </p:cNvSpPr>
          <p:nvPr/>
        </p:nvSpPr>
        <p:spPr bwMode="auto">
          <a:xfrm>
            <a:off x="3174014" y="1891275"/>
            <a:ext cx="288925" cy="288925"/>
          </a:xfrm>
          <a:custGeom>
            <a:avLst/>
            <a:gdLst>
              <a:gd name="T0" fmla="*/ 0 w 704"/>
              <a:gd name="T1" fmla="*/ 0 h 706"/>
              <a:gd name="T2" fmla="*/ 0 w 704"/>
              <a:gd name="T3" fmla="*/ 706 h 706"/>
              <a:gd name="T4" fmla="*/ 704 w 704"/>
              <a:gd name="T5" fmla="*/ 706 h 706"/>
              <a:gd name="T6" fmla="*/ 704 w 704"/>
              <a:gd name="T7" fmla="*/ 0 h 706"/>
              <a:gd name="T8" fmla="*/ 0 w 704"/>
              <a:gd name="T9" fmla="*/ 0 h 706"/>
              <a:gd name="T10" fmla="*/ 675 w 704"/>
              <a:gd name="T11" fmla="*/ 678 h 706"/>
              <a:gd name="T12" fmla="*/ 29 w 704"/>
              <a:gd name="T13" fmla="*/ 678 h 706"/>
              <a:gd name="T14" fmla="*/ 29 w 704"/>
              <a:gd name="T15" fmla="*/ 29 h 706"/>
              <a:gd name="T16" fmla="*/ 675 w 704"/>
              <a:gd name="T17" fmla="*/ 29 h 706"/>
              <a:gd name="T18" fmla="*/ 675 w 704"/>
              <a:gd name="T19" fmla="*/ 678 h 706"/>
              <a:gd name="T20" fmla="*/ 354 w 704"/>
              <a:gd name="T21" fmla="*/ 630 h 706"/>
              <a:gd name="T22" fmla="*/ 667 w 704"/>
              <a:gd name="T23" fmla="*/ 442 h 706"/>
              <a:gd name="T24" fmla="*/ 593 w 704"/>
              <a:gd name="T25" fmla="*/ 397 h 706"/>
              <a:gd name="T26" fmla="*/ 667 w 704"/>
              <a:gd name="T27" fmla="*/ 353 h 706"/>
              <a:gd name="T28" fmla="*/ 593 w 704"/>
              <a:gd name="T29" fmla="*/ 308 h 706"/>
              <a:gd name="T30" fmla="*/ 667 w 704"/>
              <a:gd name="T31" fmla="*/ 262 h 706"/>
              <a:gd name="T32" fmla="*/ 353 w 704"/>
              <a:gd name="T33" fmla="*/ 75 h 706"/>
              <a:gd name="T34" fmla="*/ 40 w 704"/>
              <a:gd name="T35" fmla="*/ 263 h 706"/>
              <a:gd name="T36" fmla="*/ 115 w 704"/>
              <a:gd name="T37" fmla="*/ 308 h 706"/>
              <a:gd name="T38" fmla="*/ 40 w 704"/>
              <a:gd name="T39" fmla="*/ 353 h 706"/>
              <a:gd name="T40" fmla="*/ 115 w 704"/>
              <a:gd name="T41" fmla="*/ 398 h 706"/>
              <a:gd name="T42" fmla="*/ 40 w 704"/>
              <a:gd name="T43" fmla="*/ 442 h 706"/>
              <a:gd name="T44" fmla="*/ 354 w 704"/>
              <a:gd name="T45" fmla="*/ 630 h 706"/>
              <a:gd name="T46" fmla="*/ 354 w 704"/>
              <a:gd name="T47" fmla="*/ 109 h 706"/>
              <a:gd name="T48" fmla="*/ 611 w 704"/>
              <a:gd name="T49" fmla="*/ 262 h 706"/>
              <a:gd name="T50" fmla="*/ 353 w 704"/>
              <a:gd name="T51" fmla="*/ 417 h 706"/>
              <a:gd name="T52" fmla="*/ 97 w 704"/>
              <a:gd name="T53" fmla="*/ 263 h 706"/>
              <a:gd name="T54" fmla="*/ 354 w 704"/>
              <a:gd name="T55" fmla="*/ 109 h 706"/>
              <a:gd name="T56" fmla="*/ 143 w 704"/>
              <a:gd name="T57" fmla="*/ 325 h 706"/>
              <a:gd name="T58" fmla="*/ 354 w 704"/>
              <a:gd name="T59" fmla="*/ 451 h 706"/>
              <a:gd name="T60" fmla="*/ 565 w 704"/>
              <a:gd name="T61" fmla="*/ 325 h 706"/>
              <a:gd name="T62" fmla="*/ 611 w 704"/>
              <a:gd name="T63" fmla="*/ 353 h 706"/>
              <a:gd name="T64" fmla="*/ 353 w 704"/>
              <a:gd name="T65" fmla="*/ 507 h 706"/>
              <a:gd name="T66" fmla="*/ 97 w 704"/>
              <a:gd name="T67" fmla="*/ 353 h 706"/>
              <a:gd name="T68" fmla="*/ 143 w 704"/>
              <a:gd name="T69" fmla="*/ 325 h 706"/>
              <a:gd name="T70" fmla="*/ 354 w 704"/>
              <a:gd name="T71" fmla="*/ 540 h 706"/>
              <a:gd name="T72" fmla="*/ 565 w 704"/>
              <a:gd name="T73" fmla="*/ 414 h 706"/>
              <a:gd name="T74" fmla="*/ 611 w 704"/>
              <a:gd name="T75" fmla="*/ 442 h 706"/>
              <a:gd name="T76" fmla="*/ 353 w 704"/>
              <a:gd name="T77" fmla="*/ 597 h 706"/>
              <a:gd name="T78" fmla="*/ 97 w 704"/>
              <a:gd name="T79" fmla="*/ 442 h 706"/>
              <a:gd name="T80" fmla="*/ 143 w 704"/>
              <a:gd name="T81" fmla="*/ 414 h 706"/>
              <a:gd name="T82" fmla="*/ 354 w 704"/>
              <a:gd name="T83" fmla="*/ 540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04" h="706">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rgbClr val="525A72"/>
          </a:solidFill>
          <a:ln>
            <a:noFill/>
          </a:ln>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altLang="ja-JP" sz="700" b="1" dirty="0">
              <a:solidFill>
                <a:schemeClr val="accent1"/>
              </a:solidFill>
            </a:endParaRPr>
          </a:p>
        </p:txBody>
      </p:sp>
      <p:grpSp>
        <p:nvGrpSpPr>
          <p:cNvPr id="33" name="Graphic 47">
            <a:extLst>
              <a:ext uri="{FF2B5EF4-FFF2-40B4-BE49-F238E27FC236}">
                <a16:creationId xmlns:a16="http://schemas.microsoft.com/office/drawing/2014/main" id="{0C99D58C-BBD1-F64F-8356-55B295CE2D71}"/>
              </a:ext>
            </a:extLst>
          </p:cNvPr>
          <p:cNvGrpSpPr/>
          <p:nvPr/>
        </p:nvGrpSpPr>
        <p:grpSpPr>
          <a:xfrm>
            <a:off x="3174014" y="2468509"/>
            <a:ext cx="288925" cy="287338"/>
            <a:chOff x="5489444" y="1867103"/>
            <a:chExt cx="457200" cy="457200"/>
          </a:xfrm>
          <a:solidFill>
            <a:srgbClr val="525A72"/>
          </a:solidFill>
        </p:grpSpPr>
        <p:sp>
          <p:nvSpPr>
            <p:cNvPr id="34" name="Freeform 158">
              <a:extLst>
                <a:ext uri="{FF2B5EF4-FFF2-40B4-BE49-F238E27FC236}">
                  <a16:creationId xmlns:a16="http://schemas.microsoft.com/office/drawing/2014/main" id="{E48783FE-DEA1-8446-9C19-62673BE93616}"/>
                </a:ext>
              </a:extLst>
            </p:cNvPr>
            <p:cNvSpPr/>
            <p:nvPr/>
          </p:nvSpPr>
          <p:spPr>
            <a:xfrm>
              <a:off x="5489444" y="1867103"/>
              <a:ext cx="457200" cy="457200"/>
            </a:xfrm>
            <a:custGeom>
              <a:avLst/>
              <a:gdLst>
                <a:gd name="connsiteX0" fmla="*/ 0 w 457200"/>
                <a:gd name="connsiteY0" fmla="*/ 0 h 457200"/>
                <a:gd name="connsiteX1" fmla="*/ 0 w 457200"/>
                <a:gd name="connsiteY1" fmla="*/ 456978 h 457200"/>
                <a:gd name="connsiteX2" fmla="*/ 96584 w 457200"/>
                <a:gd name="connsiteY2" fmla="*/ 456978 h 457200"/>
                <a:gd name="connsiteX3" fmla="*/ 96584 w 457200"/>
                <a:gd name="connsiteY3" fmla="*/ 457200 h 457200"/>
                <a:gd name="connsiteX4" fmla="*/ 210090 w 457200"/>
                <a:gd name="connsiteY4" fmla="*/ 457200 h 457200"/>
                <a:gd name="connsiteX5" fmla="*/ 210090 w 457200"/>
                <a:gd name="connsiteY5" fmla="*/ 456978 h 457200"/>
                <a:gd name="connsiteX6" fmla="*/ 457200 w 457200"/>
                <a:gd name="connsiteY6" fmla="*/ 456978 h 457200"/>
                <a:gd name="connsiteX7" fmla="*/ 457200 w 457200"/>
                <a:gd name="connsiteY7" fmla="*/ 0 h 457200"/>
                <a:gd name="connsiteX8" fmla="*/ 437706 w 457200"/>
                <a:gd name="connsiteY8" fmla="*/ 437483 h 457200"/>
                <a:gd name="connsiteX9" fmla="*/ 19495 w 457200"/>
                <a:gd name="connsiteY9" fmla="*/ 437483 h 457200"/>
                <a:gd name="connsiteX10" fmla="*/ 19495 w 457200"/>
                <a:gd name="connsiteY10" fmla="*/ 19495 h 457200"/>
                <a:gd name="connsiteX11" fmla="*/ 437706 w 457200"/>
                <a:gd name="connsiteY11" fmla="*/ 19495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7200" h="457200">
                  <a:moveTo>
                    <a:pt x="0" y="0"/>
                  </a:moveTo>
                  <a:lnTo>
                    <a:pt x="0" y="456978"/>
                  </a:lnTo>
                  <a:lnTo>
                    <a:pt x="96584" y="456978"/>
                  </a:lnTo>
                  <a:lnTo>
                    <a:pt x="96584" y="457200"/>
                  </a:lnTo>
                  <a:lnTo>
                    <a:pt x="210090" y="457200"/>
                  </a:lnTo>
                  <a:lnTo>
                    <a:pt x="210090" y="456978"/>
                  </a:lnTo>
                  <a:lnTo>
                    <a:pt x="457200" y="456978"/>
                  </a:lnTo>
                  <a:lnTo>
                    <a:pt x="457200" y="0"/>
                  </a:lnTo>
                  <a:close/>
                  <a:moveTo>
                    <a:pt x="437706" y="437483"/>
                  </a:moveTo>
                  <a:lnTo>
                    <a:pt x="19495" y="437483"/>
                  </a:lnTo>
                  <a:lnTo>
                    <a:pt x="19495" y="19495"/>
                  </a:lnTo>
                  <a:lnTo>
                    <a:pt x="437706" y="19495"/>
                  </a:ln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sz="700" b="1" dirty="0">
                <a:solidFill>
                  <a:schemeClr val="accent1"/>
                </a:solidFill>
              </a:endParaRPr>
            </a:p>
          </p:txBody>
        </p:sp>
        <p:sp>
          <p:nvSpPr>
            <p:cNvPr id="38" name="Freeform 163">
              <a:extLst>
                <a:ext uri="{FF2B5EF4-FFF2-40B4-BE49-F238E27FC236}">
                  <a16:creationId xmlns:a16="http://schemas.microsoft.com/office/drawing/2014/main" id="{2E2BA3C1-3942-0D42-8852-B34CABB465A2}"/>
                </a:ext>
              </a:extLst>
            </p:cNvPr>
            <p:cNvSpPr/>
            <p:nvPr/>
          </p:nvSpPr>
          <p:spPr>
            <a:xfrm>
              <a:off x="5508938" y="1886597"/>
              <a:ext cx="400018" cy="417988"/>
            </a:xfrm>
            <a:custGeom>
              <a:avLst/>
              <a:gdLst>
                <a:gd name="connsiteX0" fmla="*/ 0 w 400018"/>
                <a:gd name="connsiteY0" fmla="*/ 0 h 417988"/>
                <a:gd name="connsiteX1" fmla="*/ 0 w 400018"/>
                <a:gd name="connsiteY1" fmla="*/ 0 h 417988"/>
                <a:gd name="connsiteX2" fmla="*/ 0 w 400018"/>
                <a:gd name="connsiteY2" fmla="*/ 417989 h 417988"/>
                <a:gd name="connsiteX3" fmla="*/ 201962 w 400018"/>
                <a:gd name="connsiteY3" fmla="*/ 417989 h 417988"/>
                <a:gd name="connsiteX4" fmla="*/ 240856 w 400018"/>
                <a:gd name="connsiteY4" fmla="*/ 350806 h 417988"/>
                <a:gd name="connsiteX5" fmla="*/ 343313 w 400018"/>
                <a:gd name="connsiteY5" fmla="*/ 350806 h 417988"/>
                <a:gd name="connsiteX6" fmla="*/ 400018 w 400018"/>
                <a:gd name="connsiteY6" fmla="*/ 252667 h 417988"/>
                <a:gd name="connsiteX7" fmla="*/ 349758 w 400018"/>
                <a:gd name="connsiteY7" fmla="*/ 165735 h 417988"/>
                <a:gd name="connsiteX8" fmla="*/ 399955 w 400018"/>
                <a:gd name="connsiteY8" fmla="*/ 78931 h 417988"/>
                <a:gd name="connsiteX9" fmla="*/ 354394 w 400018"/>
                <a:gd name="connsiteY9" fmla="*/ 0 h 417988"/>
                <a:gd name="connsiteX10" fmla="*/ 218631 w 400018"/>
                <a:gd name="connsiteY10" fmla="*/ 0 h 417988"/>
                <a:gd name="connsiteX11" fmla="*/ 179673 w 400018"/>
                <a:gd name="connsiteY11" fmla="*/ 67596 h 417988"/>
                <a:gd name="connsiteX12" fmla="*/ 77184 w 400018"/>
                <a:gd name="connsiteY12" fmla="*/ 67596 h 417988"/>
                <a:gd name="connsiteX13" fmla="*/ 20511 w 400018"/>
                <a:gd name="connsiteY13" fmla="*/ 165735 h 417988"/>
                <a:gd name="connsiteX14" fmla="*/ 70707 w 400018"/>
                <a:gd name="connsiteY14" fmla="*/ 252667 h 417988"/>
                <a:gd name="connsiteX15" fmla="*/ 20511 w 400018"/>
                <a:gd name="connsiteY15" fmla="*/ 339566 h 417988"/>
                <a:gd name="connsiteX16" fmla="*/ 65818 w 400018"/>
                <a:gd name="connsiteY16" fmla="*/ 417989 h 417988"/>
                <a:gd name="connsiteX17" fmla="*/ 0 w 400018"/>
                <a:gd name="connsiteY17" fmla="*/ 417989 h 417988"/>
                <a:gd name="connsiteX18" fmla="*/ 332327 w 400018"/>
                <a:gd name="connsiteY18" fmla="*/ 327247 h 417988"/>
                <a:gd name="connsiteX19" fmla="*/ 330994 w 400018"/>
                <a:gd name="connsiteY19" fmla="*/ 329565 h 417988"/>
                <a:gd name="connsiteX20" fmla="*/ 242094 w 400018"/>
                <a:gd name="connsiteY20" fmla="*/ 329565 h 417988"/>
                <a:gd name="connsiteX21" fmla="*/ 241554 w 400018"/>
                <a:gd name="connsiteY21" fmla="*/ 328644 h 417988"/>
                <a:gd name="connsiteX22" fmla="*/ 241554 w 400018"/>
                <a:gd name="connsiteY22" fmla="*/ 292703 h 417988"/>
                <a:gd name="connsiteX23" fmla="*/ 332296 w 400018"/>
                <a:gd name="connsiteY23" fmla="*/ 292703 h 417988"/>
                <a:gd name="connsiteX24" fmla="*/ 375444 w 400018"/>
                <a:gd name="connsiteY24" fmla="*/ 252667 h 417988"/>
                <a:gd name="connsiteX25" fmla="*/ 352330 w 400018"/>
                <a:gd name="connsiteY25" fmla="*/ 292608 h 417988"/>
                <a:gd name="connsiteX26" fmla="*/ 352330 w 400018"/>
                <a:gd name="connsiteY26" fmla="*/ 272606 h 417988"/>
                <a:gd name="connsiteX27" fmla="*/ 221583 w 400018"/>
                <a:gd name="connsiteY27" fmla="*/ 272606 h 417988"/>
                <a:gd name="connsiteX28" fmla="*/ 221583 w 400018"/>
                <a:gd name="connsiteY28" fmla="*/ 293910 h 417988"/>
                <a:gd name="connsiteX29" fmla="*/ 197707 w 400018"/>
                <a:gd name="connsiteY29" fmla="*/ 252635 h 417988"/>
                <a:gd name="connsiteX30" fmla="*/ 241427 w 400018"/>
                <a:gd name="connsiteY30" fmla="*/ 176975 h 417988"/>
                <a:gd name="connsiteX31" fmla="*/ 331724 w 400018"/>
                <a:gd name="connsiteY31" fmla="*/ 176975 h 417988"/>
                <a:gd name="connsiteX32" fmla="*/ 242094 w 400018"/>
                <a:gd name="connsiteY32" fmla="*/ 1841 h 417988"/>
                <a:gd name="connsiteX33" fmla="*/ 330994 w 400018"/>
                <a:gd name="connsiteY33" fmla="*/ 1841 h 417988"/>
                <a:gd name="connsiteX34" fmla="*/ 375444 w 400018"/>
                <a:gd name="connsiteY34" fmla="*/ 78772 h 417988"/>
                <a:gd name="connsiteX35" fmla="*/ 331724 w 400018"/>
                <a:gd name="connsiteY35" fmla="*/ 154496 h 417988"/>
                <a:gd name="connsiteX36" fmla="*/ 241427 w 400018"/>
                <a:gd name="connsiteY36" fmla="*/ 154496 h 417988"/>
                <a:gd name="connsiteX37" fmla="*/ 197707 w 400018"/>
                <a:gd name="connsiteY37" fmla="*/ 78931 h 417988"/>
                <a:gd name="connsiteX38" fmla="*/ 68390 w 400018"/>
                <a:gd name="connsiteY38" fmla="*/ 181801 h 417988"/>
                <a:gd name="connsiteX39" fmla="*/ 68390 w 400018"/>
                <a:gd name="connsiteY39" fmla="*/ 206185 h 417988"/>
                <a:gd name="connsiteX40" fmla="*/ 45022 w 400018"/>
                <a:gd name="connsiteY40" fmla="*/ 165735 h 417988"/>
                <a:gd name="connsiteX41" fmla="*/ 89472 w 400018"/>
                <a:gd name="connsiteY41" fmla="*/ 88805 h 417988"/>
                <a:gd name="connsiteX42" fmla="*/ 178372 w 400018"/>
                <a:gd name="connsiteY42" fmla="*/ 88805 h 417988"/>
                <a:gd name="connsiteX43" fmla="*/ 222822 w 400018"/>
                <a:gd name="connsiteY43" fmla="*/ 165735 h 417988"/>
                <a:gd name="connsiteX44" fmla="*/ 199136 w 400018"/>
                <a:gd name="connsiteY44" fmla="*/ 206597 h 417988"/>
                <a:gd name="connsiteX45" fmla="*/ 199136 w 400018"/>
                <a:gd name="connsiteY45" fmla="*/ 181801 h 417988"/>
                <a:gd name="connsiteX46" fmla="*/ 179134 w 400018"/>
                <a:gd name="connsiteY46" fmla="*/ 201803 h 417988"/>
                <a:gd name="connsiteX47" fmla="*/ 179134 w 400018"/>
                <a:gd name="connsiteY47" fmla="*/ 241237 h 417988"/>
                <a:gd name="connsiteX48" fmla="*/ 179134 w 400018"/>
                <a:gd name="connsiteY48" fmla="*/ 241427 h 417988"/>
                <a:gd name="connsiteX49" fmla="*/ 88741 w 400018"/>
                <a:gd name="connsiteY49" fmla="*/ 241427 h 417988"/>
                <a:gd name="connsiteX50" fmla="*/ 88456 w 400018"/>
                <a:gd name="connsiteY50" fmla="*/ 240856 h 417988"/>
                <a:gd name="connsiteX51" fmla="*/ 88456 w 400018"/>
                <a:gd name="connsiteY51" fmla="*/ 201803 h 417988"/>
                <a:gd name="connsiteX52" fmla="*/ 89472 w 400018"/>
                <a:gd name="connsiteY52" fmla="*/ 416497 h 417988"/>
                <a:gd name="connsiteX53" fmla="*/ 45022 w 400018"/>
                <a:gd name="connsiteY53" fmla="*/ 339566 h 417988"/>
                <a:gd name="connsiteX54" fmla="*/ 88741 w 400018"/>
                <a:gd name="connsiteY54" fmla="*/ 263874 h 417988"/>
                <a:gd name="connsiteX55" fmla="*/ 179038 w 400018"/>
                <a:gd name="connsiteY55" fmla="*/ 263874 h 417988"/>
                <a:gd name="connsiteX56" fmla="*/ 222758 w 400018"/>
                <a:gd name="connsiteY56" fmla="*/ 339566 h 417988"/>
                <a:gd name="connsiteX57" fmla="*/ 178308 w 400018"/>
                <a:gd name="connsiteY57" fmla="*/ 416497 h 417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400018" h="417988">
                  <a:moveTo>
                    <a:pt x="0" y="0"/>
                  </a:moveTo>
                  <a:lnTo>
                    <a:pt x="0" y="0"/>
                  </a:lnTo>
                  <a:lnTo>
                    <a:pt x="0" y="417989"/>
                  </a:lnTo>
                  <a:lnTo>
                    <a:pt x="201962" y="417989"/>
                  </a:lnTo>
                  <a:lnTo>
                    <a:pt x="240856" y="350806"/>
                  </a:lnTo>
                  <a:lnTo>
                    <a:pt x="343313" y="350806"/>
                  </a:lnTo>
                  <a:lnTo>
                    <a:pt x="400018" y="252667"/>
                  </a:lnTo>
                  <a:lnTo>
                    <a:pt x="349758" y="165735"/>
                  </a:lnTo>
                  <a:lnTo>
                    <a:pt x="399955" y="78931"/>
                  </a:lnTo>
                  <a:lnTo>
                    <a:pt x="354394" y="0"/>
                  </a:lnTo>
                  <a:lnTo>
                    <a:pt x="218631" y="0"/>
                  </a:lnTo>
                  <a:lnTo>
                    <a:pt x="179673" y="67596"/>
                  </a:lnTo>
                  <a:lnTo>
                    <a:pt x="77184" y="67596"/>
                  </a:lnTo>
                  <a:lnTo>
                    <a:pt x="20511" y="165735"/>
                  </a:lnTo>
                  <a:lnTo>
                    <a:pt x="70707" y="252667"/>
                  </a:lnTo>
                  <a:lnTo>
                    <a:pt x="20511" y="339566"/>
                  </a:lnTo>
                  <a:lnTo>
                    <a:pt x="65818" y="417989"/>
                  </a:lnTo>
                  <a:lnTo>
                    <a:pt x="0" y="417989"/>
                  </a:lnTo>
                  <a:moveTo>
                    <a:pt x="332327" y="327247"/>
                  </a:moveTo>
                  <a:lnTo>
                    <a:pt x="330994" y="329565"/>
                  </a:lnTo>
                  <a:lnTo>
                    <a:pt x="242094" y="329565"/>
                  </a:lnTo>
                  <a:lnTo>
                    <a:pt x="241554" y="328644"/>
                  </a:lnTo>
                  <a:lnTo>
                    <a:pt x="241554" y="292703"/>
                  </a:lnTo>
                  <a:lnTo>
                    <a:pt x="332296" y="292703"/>
                  </a:lnTo>
                  <a:close/>
                  <a:moveTo>
                    <a:pt x="375444" y="252667"/>
                  </a:moveTo>
                  <a:lnTo>
                    <a:pt x="352330" y="292608"/>
                  </a:lnTo>
                  <a:lnTo>
                    <a:pt x="352330" y="272606"/>
                  </a:lnTo>
                  <a:lnTo>
                    <a:pt x="221583" y="272606"/>
                  </a:lnTo>
                  <a:lnTo>
                    <a:pt x="221583" y="293910"/>
                  </a:lnTo>
                  <a:lnTo>
                    <a:pt x="197707" y="252635"/>
                  </a:lnTo>
                  <a:lnTo>
                    <a:pt x="241427" y="176975"/>
                  </a:lnTo>
                  <a:lnTo>
                    <a:pt x="331724" y="176975"/>
                  </a:lnTo>
                  <a:close/>
                  <a:moveTo>
                    <a:pt x="242094" y="1841"/>
                  </a:moveTo>
                  <a:lnTo>
                    <a:pt x="330994" y="1841"/>
                  </a:lnTo>
                  <a:lnTo>
                    <a:pt x="375444" y="78772"/>
                  </a:lnTo>
                  <a:lnTo>
                    <a:pt x="331724" y="154496"/>
                  </a:lnTo>
                  <a:lnTo>
                    <a:pt x="241427" y="154496"/>
                  </a:lnTo>
                  <a:lnTo>
                    <a:pt x="197707" y="78931"/>
                  </a:lnTo>
                  <a:close/>
                  <a:moveTo>
                    <a:pt x="68390" y="181801"/>
                  </a:moveTo>
                  <a:lnTo>
                    <a:pt x="68390" y="206185"/>
                  </a:lnTo>
                  <a:lnTo>
                    <a:pt x="45022" y="165735"/>
                  </a:lnTo>
                  <a:lnTo>
                    <a:pt x="89472" y="88805"/>
                  </a:lnTo>
                  <a:lnTo>
                    <a:pt x="178372" y="88805"/>
                  </a:lnTo>
                  <a:lnTo>
                    <a:pt x="222822" y="165735"/>
                  </a:lnTo>
                  <a:lnTo>
                    <a:pt x="199136" y="206597"/>
                  </a:lnTo>
                  <a:lnTo>
                    <a:pt x="199136" y="181801"/>
                  </a:lnTo>
                  <a:close/>
                  <a:moveTo>
                    <a:pt x="179134" y="201803"/>
                  </a:moveTo>
                  <a:lnTo>
                    <a:pt x="179134" y="241237"/>
                  </a:lnTo>
                  <a:lnTo>
                    <a:pt x="179134" y="241427"/>
                  </a:lnTo>
                  <a:lnTo>
                    <a:pt x="88741" y="241427"/>
                  </a:lnTo>
                  <a:lnTo>
                    <a:pt x="88456" y="240856"/>
                  </a:lnTo>
                  <a:lnTo>
                    <a:pt x="88456" y="201803"/>
                  </a:lnTo>
                  <a:close/>
                  <a:moveTo>
                    <a:pt x="89472" y="416497"/>
                  </a:moveTo>
                  <a:lnTo>
                    <a:pt x="45022" y="339566"/>
                  </a:lnTo>
                  <a:lnTo>
                    <a:pt x="88741" y="263874"/>
                  </a:lnTo>
                  <a:lnTo>
                    <a:pt x="179038" y="263874"/>
                  </a:lnTo>
                  <a:lnTo>
                    <a:pt x="222758" y="339566"/>
                  </a:lnTo>
                  <a:lnTo>
                    <a:pt x="178308" y="416497"/>
                  </a:ln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sz="700" b="1" dirty="0">
                <a:solidFill>
                  <a:schemeClr val="accent1"/>
                </a:solidFill>
              </a:endParaRPr>
            </a:p>
          </p:txBody>
        </p:sp>
        <p:sp>
          <p:nvSpPr>
            <p:cNvPr id="43" name="Freeform 164">
              <a:extLst>
                <a:ext uri="{FF2B5EF4-FFF2-40B4-BE49-F238E27FC236}">
                  <a16:creationId xmlns:a16="http://schemas.microsoft.com/office/drawing/2014/main" id="{F659E472-45D9-F643-ACE2-2E458683785B}"/>
                </a:ext>
              </a:extLst>
            </p:cNvPr>
            <p:cNvSpPr/>
            <p:nvPr/>
          </p:nvSpPr>
          <p:spPr>
            <a:xfrm>
              <a:off x="5607268" y="1991658"/>
              <a:ext cx="71183" cy="71183"/>
            </a:xfrm>
            <a:custGeom>
              <a:avLst/>
              <a:gdLst>
                <a:gd name="connsiteX0" fmla="*/ 35592 w 71183"/>
                <a:gd name="connsiteY0" fmla="*/ 0 h 71183"/>
                <a:gd name="connsiteX1" fmla="*/ 0 w 71183"/>
                <a:gd name="connsiteY1" fmla="*/ 35592 h 71183"/>
                <a:gd name="connsiteX2" fmla="*/ 35592 w 71183"/>
                <a:gd name="connsiteY2" fmla="*/ 71184 h 71183"/>
                <a:gd name="connsiteX3" fmla="*/ 71183 w 71183"/>
                <a:gd name="connsiteY3" fmla="*/ 35592 h 71183"/>
                <a:gd name="connsiteX4" fmla="*/ 35592 w 71183"/>
                <a:gd name="connsiteY4" fmla="*/ 0 h 71183"/>
                <a:gd name="connsiteX5" fmla="*/ 35592 w 71183"/>
                <a:gd name="connsiteY5" fmla="*/ 51181 h 71183"/>
                <a:gd name="connsiteX6" fmla="*/ 20002 w 71183"/>
                <a:gd name="connsiteY6" fmla="*/ 35592 h 71183"/>
                <a:gd name="connsiteX7" fmla="*/ 35592 w 71183"/>
                <a:gd name="connsiteY7" fmla="*/ 20002 h 71183"/>
                <a:gd name="connsiteX8" fmla="*/ 51181 w 71183"/>
                <a:gd name="connsiteY8" fmla="*/ 35592 h 71183"/>
                <a:gd name="connsiteX9" fmla="*/ 35592 w 71183"/>
                <a:gd name="connsiteY9" fmla="*/ 51181 h 71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183" h="71183">
                  <a:moveTo>
                    <a:pt x="35592" y="0"/>
                  </a:moveTo>
                  <a:cubicBezTo>
                    <a:pt x="15935" y="0"/>
                    <a:pt x="0" y="15935"/>
                    <a:pt x="0" y="35592"/>
                  </a:cubicBezTo>
                  <a:cubicBezTo>
                    <a:pt x="0" y="55248"/>
                    <a:pt x="15935" y="71184"/>
                    <a:pt x="35592" y="71184"/>
                  </a:cubicBezTo>
                  <a:cubicBezTo>
                    <a:pt x="55248" y="71184"/>
                    <a:pt x="71183" y="55248"/>
                    <a:pt x="71183" y="35592"/>
                  </a:cubicBezTo>
                  <a:cubicBezTo>
                    <a:pt x="71149" y="15950"/>
                    <a:pt x="55234" y="35"/>
                    <a:pt x="35592" y="0"/>
                  </a:cubicBezTo>
                  <a:close/>
                  <a:moveTo>
                    <a:pt x="35592" y="51181"/>
                  </a:moveTo>
                  <a:cubicBezTo>
                    <a:pt x="26982" y="51181"/>
                    <a:pt x="20002" y="44201"/>
                    <a:pt x="20002" y="35592"/>
                  </a:cubicBezTo>
                  <a:cubicBezTo>
                    <a:pt x="20002" y="26982"/>
                    <a:pt x="26982" y="20002"/>
                    <a:pt x="35592" y="20002"/>
                  </a:cubicBezTo>
                  <a:cubicBezTo>
                    <a:pt x="44201" y="20002"/>
                    <a:pt x="51181" y="26982"/>
                    <a:pt x="51181" y="35592"/>
                  </a:cubicBezTo>
                  <a:cubicBezTo>
                    <a:pt x="51164" y="44194"/>
                    <a:pt x="44194" y="51164"/>
                    <a:pt x="35592" y="51181"/>
                  </a:cubicBez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sz="700" b="1" dirty="0">
                <a:solidFill>
                  <a:schemeClr val="accent1"/>
                </a:solidFill>
              </a:endParaRPr>
            </a:p>
          </p:txBody>
        </p:sp>
        <p:sp>
          <p:nvSpPr>
            <p:cNvPr id="46" name="Freeform 166">
              <a:extLst>
                <a:ext uri="{FF2B5EF4-FFF2-40B4-BE49-F238E27FC236}">
                  <a16:creationId xmlns:a16="http://schemas.microsoft.com/office/drawing/2014/main" id="{0DEE16CB-A6CC-C246-8507-CDEF1FD5D059}"/>
                </a:ext>
              </a:extLst>
            </p:cNvPr>
            <p:cNvSpPr/>
            <p:nvPr/>
          </p:nvSpPr>
          <p:spPr>
            <a:xfrm>
              <a:off x="5760462" y="2082590"/>
              <a:ext cx="71183" cy="71183"/>
            </a:xfrm>
            <a:custGeom>
              <a:avLst/>
              <a:gdLst>
                <a:gd name="connsiteX0" fmla="*/ 35592 w 71183"/>
                <a:gd name="connsiteY0" fmla="*/ 0 h 71183"/>
                <a:gd name="connsiteX1" fmla="*/ 0 w 71183"/>
                <a:gd name="connsiteY1" fmla="*/ 35592 h 71183"/>
                <a:gd name="connsiteX2" fmla="*/ 35592 w 71183"/>
                <a:gd name="connsiteY2" fmla="*/ 71183 h 71183"/>
                <a:gd name="connsiteX3" fmla="*/ 71183 w 71183"/>
                <a:gd name="connsiteY3" fmla="*/ 35592 h 71183"/>
                <a:gd name="connsiteX4" fmla="*/ 35592 w 71183"/>
                <a:gd name="connsiteY4" fmla="*/ 0 h 71183"/>
                <a:gd name="connsiteX5" fmla="*/ 35592 w 71183"/>
                <a:gd name="connsiteY5" fmla="*/ 51181 h 71183"/>
                <a:gd name="connsiteX6" fmla="*/ 20003 w 71183"/>
                <a:gd name="connsiteY6" fmla="*/ 35592 h 71183"/>
                <a:gd name="connsiteX7" fmla="*/ 35592 w 71183"/>
                <a:gd name="connsiteY7" fmla="*/ 20002 h 71183"/>
                <a:gd name="connsiteX8" fmla="*/ 51181 w 71183"/>
                <a:gd name="connsiteY8" fmla="*/ 35592 h 71183"/>
                <a:gd name="connsiteX9" fmla="*/ 35592 w 71183"/>
                <a:gd name="connsiteY9" fmla="*/ 51213 h 71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183" h="71183">
                  <a:moveTo>
                    <a:pt x="35592" y="0"/>
                  </a:moveTo>
                  <a:cubicBezTo>
                    <a:pt x="15935" y="0"/>
                    <a:pt x="0" y="15935"/>
                    <a:pt x="0" y="35592"/>
                  </a:cubicBezTo>
                  <a:cubicBezTo>
                    <a:pt x="0" y="55248"/>
                    <a:pt x="15935" y="71183"/>
                    <a:pt x="35592" y="71183"/>
                  </a:cubicBezTo>
                  <a:cubicBezTo>
                    <a:pt x="55248" y="71183"/>
                    <a:pt x="71183" y="55248"/>
                    <a:pt x="71183" y="35592"/>
                  </a:cubicBezTo>
                  <a:cubicBezTo>
                    <a:pt x="71149" y="15950"/>
                    <a:pt x="55235" y="35"/>
                    <a:pt x="35592" y="0"/>
                  </a:cubicBezTo>
                  <a:close/>
                  <a:moveTo>
                    <a:pt x="35592" y="51181"/>
                  </a:moveTo>
                  <a:cubicBezTo>
                    <a:pt x="26982" y="51181"/>
                    <a:pt x="20003" y="44201"/>
                    <a:pt x="20003" y="35592"/>
                  </a:cubicBezTo>
                  <a:cubicBezTo>
                    <a:pt x="20003" y="26982"/>
                    <a:pt x="26982" y="20002"/>
                    <a:pt x="35592" y="20002"/>
                  </a:cubicBezTo>
                  <a:cubicBezTo>
                    <a:pt x="44201" y="20002"/>
                    <a:pt x="51181" y="26982"/>
                    <a:pt x="51181" y="35592"/>
                  </a:cubicBezTo>
                  <a:cubicBezTo>
                    <a:pt x="51181" y="44206"/>
                    <a:pt x="44206" y="51195"/>
                    <a:pt x="35592" y="51213"/>
                  </a:cubicBez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sz="700" b="1" dirty="0">
                <a:solidFill>
                  <a:schemeClr val="accent1"/>
                </a:solidFill>
              </a:endParaRPr>
            </a:p>
          </p:txBody>
        </p:sp>
      </p:grpSp>
      <p:sp>
        <p:nvSpPr>
          <p:cNvPr id="50" name="Freeform 73">
            <a:extLst>
              <a:ext uri="{FF2B5EF4-FFF2-40B4-BE49-F238E27FC236}">
                <a16:creationId xmlns:a16="http://schemas.microsoft.com/office/drawing/2014/main" id="{03A5B2B9-7DF6-7142-8051-BAEA75F4A63E}"/>
              </a:ext>
            </a:extLst>
          </p:cNvPr>
          <p:cNvSpPr>
            <a:spLocks noChangeAspect="1" noEditPoints="1"/>
          </p:cNvSpPr>
          <p:nvPr/>
        </p:nvSpPr>
        <p:spPr bwMode="auto">
          <a:xfrm>
            <a:off x="3174014" y="3031293"/>
            <a:ext cx="288925" cy="288925"/>
          </a:xfrm>
          <a:custGeom>
            <a:avLst/>
            <a:gdLst>
              <a:gd name="T0" fmla="*/ 255 w 704"/>
              <a:gd name="T1" fmla="*/ 304 h 706"/>
              <a:gd name="T2" fmla="*/ 131 w 704"/>
              <a:gd name="T3" fmla="*/ 304 h 706"/>
              <a:gd name="T4" fmla="*/ 131 w 704"/>
              <a:gd name="T5" fmla="*/ 274 h 706"/>
              <a:gd name="T6" fmla="*/ 255 w 704"/>
              <a:gd name="T7" fmla="*/ 274 h 706"/>
              <a:gd name="T8" fmla="*/ 255 w 704"/>
              <a:gd name="T9" fmla="*/ 304 h 706"/>
              <a:gd name="T10" fmla="*/ 255 w 704"/>
              <a:gd name="T11" fmla="*/ 401 h 706"/>
              <a:gd name="T12" fmla="*/ 131 w 704"/>
              <a:gd name="T13" fmla="*/ 401 h 706"/>
              <a:gd name="T14" fmla="*/ 131 w 704"/>
              <a:gd name="T15" fmla="*/ 431 h 706"/>
              <a:gd name="T16" fmla="*/ 255 w 704"/>
              <a:gd name="T17" fmla="*/ 431 h 706"/>
              <a:gd name="T18" fmla="*/ 255 w 704"/>
              <a:gd name="T19" fmla="*/ 401 h 706"/>
              <a:gd name="T20" fmla="*/ 131 w 704"/>
              <a:gd name="T21" fmla="*/ 559 h 706"/>
              <a:gd name="T22" fmla="*/ 255 w 704"/>
              <a:gd name="T23" fmla="*/ 559 h 706"/>
              <a:gd name="T24" fmla="*/ 255 w 704"/>
              <a:gd name="T25" fmla="*/ 528 h 706"/>
              <a:gd name="T26" fmla="*/ 131 w 704"/>
              <a:gd name="T27" fmla="*/ 528 h 706"/>
              <a:gd name="T28" fmla="*/ 131 w 704"/>
              <a:gd name="T29" fmla="*/ 559 h 706"/>
              <a:gd name="T30" fmla="*/ 430 w 704"/>
              <a:gd name="T31" fmla="*/ 431 h 706"/>
              <a:gd name="T32" fmla="*/ 591 w 704"/>
              <a:gd name="T33" fmla="*/ 431 h 706"/>
              <a:gd name="T34" fmla="*/ 591 w 704"/>
              <a:gd name="T35" fmla="*/ 401 h 706"/>
              <a:gd name="T36" fmla="*/ 430 w 704"/>
              <a:gd name="T37" fmla="*/ 401 h 706"/>
              <a:gd name="T38" fmla="*/ 430 w 704"/>
              <a:gd name="T39" fmla="*/ 431 h 706"/>
              <a:gd name="T40" fmla="*/ 430 w 704"/>
              <a:gd name="T41" fmla="*/ 559 h 706"/>
              <a:gd name="T42" fmla="*/ 591 w 704"/>
              <a:gd name="T43" fmla="*/ 559 h 706"/>
              <a:gd name="T44" fmla="*/ 591 w 704"/>
              <a:gd name="T45" fmla="*/ 528 h 706"/>
              <a:gd name="T46" fmla="*/ 430 w 704"/>
              <a:gd name="T47" fmla="*/ 528 h 706"/>
              <a:gd name="T48" fmla="*/ 430 w 704"/>
              <a:gd name="T49" fmla="*/ 559 h 706"/>
              <a:gd name="T50" fmla="*/ 323 w 704"/>
              <a:gd name="T51" fmla="*/ 274 h 706"/>
              <a:gd name="T52" fmla="*/ 704 w 704"/>
              <a:gd name="T53" fmla="*/ 274 h 706"/>
              <a:gd name="T54" fmla="*/ 704 w 704"/>
              <a:gd name="T55" fmla="*/ 706 h 706"/>
              <a:gd name="T56" fmla="*/ 323 w 704"/>
              <a:gd name="T57" fmla="*/ 706 h 706"/>
              <a:gd name="T58" fmla="*/ 323 w 704"/>
              <a:gd name="T59" fmla="*/ 274 h 706"/>
              <a:gd name="T60" fmla="*/ 353 w 704"/>
              <a:gd name="T61" fmla="*/ 675 h 706"/>
              <a:gd name="T62" fmla="*/ 673 w 704"/>
              <a:gd name="T63" fmla="*/ 675 h 706"/>
              <a:gd name="T64" fmla="*/ 673 w 704"/>
              <a:gd name="T65" fmla="*/ 305 h 706"/>
              <a:gd name="T66" fmla="*/ 353 w 704"/>
              <a:gd name="T67" fmla="*/ 305 h 706"/>
              <a:gd name="T68" fmla="*/ 353 w 704"/>
              <a:gd name="T69" fmla="*/ 675 h 706"/>
              <a:gd name="T70" fmla="*/ 430 w 704"/>
              <a:gd name="T71" fmla="*/ 147 h 706"/>
              <a:gd name="T72" fmla="*/ 131 w 704"/>
              <a:gd name="T73" fmla="*/ 147 h 706"/>
              <a:gd name="T74" fmla="*/ 131 w 704"/>
              <a:gd name="T75" fmla="*/ 178 h 706"/>
              <a:gd name="T76" fmla="*/ 430 w 704"/>
              <a:gd name="T77" fmla="*/ 178 h 706"/>
              <a:gd name="T78" fmla="*/ 430 w 704"/>
              <a:gd name="T79" fmla="*/ 147 h 706"/>
              <a:gd name="T80" fmla="*/ 704 w 704"/>
              <a:gd name="T81" fmla="*/ 149 h 706"/>
              <a:gd name="T82" fmla="*/ 704 w 704"/>
              <a:gd name="T83" fmla="*/ 225 h 706"/>
              <a:gd name="T84" fmla="*/ 673 w 704"/>
              <a:gd name="T85" fmla="*/ 225 h 706"/>
              <a:gd name="T86" fmla="*/ 673 w 704"/>
              <a:gd name="T87" fmla="*/ 176 h 706"/>
              <a:gd name="T88" fmla="*/ 533 w 704"/>
              <a:gd name="T89" fmla="*/ 176 h 706"/>
              <a:gd name="T90" fmla="*/ 533 w 704"/>
              <a:gd name="T91" fmla="*/ 29 h 706"/>
              <a:gd name="T92" fmla="*/ 29 w 704"/>
              <a:gd name="T93" fmla="*/ 29 h 706"/>
              <a:gd name="T94" fmla="*/ 29 w 704"/>
              <a:gd name="T95" fmla="*/ 675 h 706"/>
              <a:gd name="T96" fmla="*/ 274 w 704"/>
              <a:gd name="T97" fmla="*/ 675 h 706"/>
              <a:gd name="T98" fmla="*/ 274 w 704"/>
              <a:gd name="T99" fmla="*/ 706 h 706"/>
              <a:gd name="T100" fmla="*/ 0 w 704"/>
              <a:gd name="T101" fmla="*/ 706 h 706"/>
              <a:gd name="T102" fmla="*/ 0 w 704"/>
              <a:gd name="T103" fmla="*/ 0 h 706"/>
              <a:gd name="T104" fmla="*/ 554 w 704"/>
              <a:gd name="T105" fmla="*/ 0 h 706"/>
              <a:gd name="T106" fmla="*/ 704 w 704"/>
              <a:gd name="T107" fmla="*/ 149 h 706"/>
              <a:gd name="T108" fmla="*/ 563 w 704"/>
              <a:gd name="T109" fmla="*/ 146 h 706"/>
              <a:gd name="T110" fmla="*/ 657 w 704"/>
              <a:gd name="T111" fmla="*/ 146 h 706"/>
              <a:gd name="T112" fmla="*/ 563 w 704"/>
              <a:gd name="T113" fmla="*/ 51 h 706"/>
              <a:gd name="T114" fmla="*/ 563 w 704"/>
              <a:gd name="T115" fmla="*/ 146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04" h="706">
                <a:moveTo>
                  <a:pt x="255" y="304"/>
                </a:moveTo>
                <a:lnTo>
                  <a:pt x="131" y="304"/>
                </a:lnTo>
                <a:lnTo>
                  <a:pt x="131" y="274"/>
                </a:lnTo>
                <a:lnTo>
                  <a:pt x="255" y="274"/>
                </a:lnTo>
                <a:lnTo>
                  <a:pt x="255" y="304"/>
                </a:lnTo>
                <a:close/>
                <a:moveTo>
                  <a:pt x="255" y="401"/>
                </a:moveTo>
                <a:lnTo>
                  <a:pt x="131" y="401"/>
                </a:lnTo>
                <a:lnTo>
                  <a:pt x="131" y="431"/>
                </a:lnTo>
                <a:lnTo>
                  <a:pt x="255" y="431"/>
                </a:lnTo>
                <a:lnTo>
                  <a:pt x="255" y="401"/>
                </a:lnTo>
                <a:close/>
                <a:moveTo>
                  <a:pt x="131" y="559"/>
                </a:moveTo>
                <a:lnTo>
                  <a:pt x="255" y="559"/>
                </a:lnTo>
                <a:lnTo>
                  <a:pt x="255" y="528"/>
                </a:lnTo>
                <a:lnTo>
                  <a:pt x="131" y="528"/>
                </a:lnTo>
                <a:lnTo>
                  <a:pt x="131" y="559"/>
                </a:lnTo>
                <a:close/>
                <a:moveTo>
                  <a:pt x="430" y="431"/>
                </a:moveTo>
                <a:lnTo>
                  <a:pt x="591" y="431"/>
                </a:lnTo>
                <a:lnTo>
                  <a:pt x="591" y="401"/>
                </a:lnTo>
                <a:lnTo>
                  <a:pt x="430" y="401"/>
                </a:lnTo>
                <a:lnTo>
                  <a:pt x="430" y="431"/>
                </a:lnTo>
                <a:close/>
                <a:moveTo>
                  <a:pt x="430" y="559"/>
                </a:moveTo>
                <a:lnTo>
                  <a:pt x="591" y="559"/>
                </a:lnTo>
                <a:lnTo>
                  <a:pt x="591" y="528"/>
                </a:lnTo>
                <a:lnTo>
                  <a:pt x="430" y="528"/>
                </a:lnTo>
                <a:lnTo>
                  <a:pt x="430" y="559"/>
                </a:lnTo>
                <a:close/>
                <a:moveTo>
                  <a:pt x="323" y="274"/>
                </a:moveTo>
                <a:lnTo>
                  <a:pt x="704" y="274"/>
                </a:lnTo>
                <a:lnTo>
                  <a:pt x="704" y="706"/>
                </a:lnTo>
                <a:lnTo>
                  <a:pt x="323" y="706"/>
                </a:lnTo>
                <a:lnTo>
                  <a:pt x="323" y="274"/>
                </a:lnTo>
                <a:close/>
                <a:moveTo>
                  <a:pt x="353" y="675"/>
                </a:moveTo>
                <a:lnTo>
                  <a:pt x="673" y="675"/>
                </a:lnTo>
                <a:lnTo>
                  <a:pt x="673" y="305"/>
                </a:lnTo>
                <a:lnTo>
                  <a:pt x="353" y="305"/>
                </a:lnTo>
                <a:lnTo>
                  <a:pt x="353" y="675"/>
                </a:lnTo>
                <a:close/>
                <a:moveTo>
                  <a:pt x="430" y="147"/>
                </a:moveTo>
                <a:lnTo>
                  <a:pt x="131" y="147"/>
                </a:lnTo>
                <a:lnTo>
                  <a:pt x="131" y="178"/>
                </a:lnTo>
                <a:lnTo>
                  <a:pt x="430" y="178"/>
                </a:lnTo>
                <a:lnTo>
                  <a:pt x="430" y="147"/>
                </a:lnTo>
                <a:close/>
                <a:moveTo>
                  <a:pt x="704" y="149"/>
                </a:moveTo>
                <a:lnTo>
                  <a:pt x="704" y="225"/>
                </a:lnTo>
                <a:lnTo>
                  <a:pt x="673" y="225"/>
                </a:lnTo>
                <a:lnTo>
                  <a:pt x="673" y="176"/>
                </a:lnTo>
                <a:lnTo>
                  <a:pt x="533" y="176"/>
                </a:lnTo>
                <a:lnTo>
                  <a:pt x="533" y="29"/>
                </a:lnTo>
                <a:lnTo>
                  <a:pt x="29" y="29"/>
                </a:lnTo>
                <a:lnTo>
                  <a:pt x="29" y="675"/>
                </a:lnTo>
                <a:lnTo>
                  <a:pt x="274" y="675"/>
                </a:lnTo>
                <a:lnTo>
                  <a:pt x="274" y="706"/>
                </a:lnTo>
                <a:lnTo>
                  <a:pt x="0" y="706"/>
                </a:lnTo>
                <a:lnTo>
                  <a:pt x="0" y="0"/>
                </a:lnTo>
                <a:lnTo>
                  <a:pt x="554" y="0"/>
                </a:lnTo>
                <a:lnTo>
                  <a:pt x="704" y="149"/>
                </a:lnTo>
                <a:close/>
                <a:moveTo>
                  <a:pt x="563" y="146"/>
                </a:moveTo>
                <a:lnTo>
                  <a:pt x="657" y="146"/>
                </a:lnTo>
                <a:lnTo>
                  <a:pt x="563" y="51"/>
                </a:lnTo>
                <a:lnTo>
                  <a:pt x="563" y="146"/>
                </a:lnTo>
                <a:close/>
              </a:path>
            </a:pathLst>
          </a:custGeom>
          <a:solidFill>
            <a:srgbClr val="525A72"/>
          </a:solidFill>
          <a:ln>
            <a:noFill/>
          </a:ln>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altLang="ja-JP" sz="700" b="1" dirty="0">
              <a:solidFill>
                <a:schemeClr val="accent1"/>
              </a:solidFill>
            </a:endParaRPr>
          </a:p>
        </p:txBody>
      </p:sp>
      <p:sp>
        <p:nvSpPr>
          <p:cNvPr id="51" name="Freeform 80">
            <a:extLst>
              <a:ext uri="{FF2B5EF4-FFF2-40B4-BE49-F238E27FC236}">
                <a16:creationId xmlns:a16="http://schemas.microsoft.com/office/drawing/2014/main" id="{113E053C-6BF0-704A-8BA5-639DB34B916B}"/>
              </a:ext>
            </a:extLst>
          </p:cNvPr>
          <p:cNvSpPr>
            <a:spLocks noChangeAspect="1" noEditPoints="1"/>
          </p:cNvSpPr>
          <p:nvPr/>
        </p:nvSpPr>
        <p:spPr bwMode="auto">
          <a:xfrm>
            <a:off x="7573675" y="3031293"/>
            <a:ext cx="287338" cy="288925"/>
          </a:xfrm>
          <a:custGeom>
            <a:avLst/>
            <a:gdLst>
              <a:gd name="T0" fmla="*/ 527 w 704"/>
              <a:gd name="T1" fmla="*/ 320 h 706"/>
              <a:gd name="T2" fmla="*/ 588 w 704"/>
              <a:gd name="T3" fmla="*/ 259 h 706"/>
              <a:gd name="T4" fmla="*/ 631 w 704"/>
              <a:gd name="T5" fmla="*/ 214 h 706"/>
              <a:gd name="T6" fmla="*/ 506 w 704"/>
              <a:gd name="T7" fmla="*/ 88 h 706"/>
              <a:gd name="T8" fmla="*/ 462 w 704"/>
              <a:gd name="T9" fmla="*/ 131 h 706"/>
              <a:gd name="T10" fmla="*/ 400 w 704"/>
              <a:gd name="T11" fmla="*/ 194 h 706"/>
              <a:gd name="T12" fmla="*/ 87 w 704"/>
              <a:gd name="T13" fmla="*/ 507 h 706"/>
              <a:gd name="T14" fmla="*/ 31 w 704"/>
              <a:gd name="T15" fmla="*/ 691 h 706"/>
              <a:gd name="T16" fmla="*/ 213 w 704"/>
              <a:gd name="T17" fmla="*/ 635 h 706"/>
              <a:gd name="T18" fmla="*/ 527 w 704"/>
              <a:gd name="T19" fmla="*/ 320 h 706"/>
              <a:gd name="T20" fmla="*/ 527 w 704"/>
              <a:gd name="T21" fmla="*/ 320 h 706"/>
              <a:gd name="T22" fmla="*/ 483 w 704"/>
              <a:gd name="T23" fmla="*/ 153 h 706"/>
              <a:gd name="T24" fmla="*/ 506 w 704"/>
              <a:gd name="T25" fmla="*/ 130 h 706"/>
              <a:gd name="T26" fmla="*/ 589 w 704"/>
              <a:gd name="T27" fmla="*/ 214 h 706"/>
              <a:gd name="T28" fmla="*/ 567 w 704"/>
              <a:gd name="T29" fmla="*/ 237 h 706"/>
              <a:gd name="T30" fmla="*/ 540 w 704"/>
              <a:gd name="T31" fmla="*/ 264 h 706"/>
              <a:gd name="T32" fmla="*/ 456 w 704"/>
              <a:gd name="T33" fmla="*/ 179 h 706"/>
              <a:gd name="T34" fmla="*/ 483 w 704"/>
              <a:gd name="T35" fmla="*/ 153 h 706"/>
              <a:gd name="T36" fmla="*/ 400 w 704"/>
              <a:gd name="T37" fmla="*/ 235 h 706"/>
              <a:gd name="T38" fmla="*/ 431 w 704"/>
              <a:gd name="T39" fmla="*/ 267 h 706"/>
              <a:gd name="T40" fmla="*/ 175 w 704"/>
              <a:gd name="T41" fmla="*/ 525 h 706"/>
              <a:gd name="T42" fmla="*/ 130 w 704"/>
              <a:gd name="T43" fmla="*/ 525 h 706"/>
              <a:gd name="T44" fmla="*/ 121 w 704"/>
              <a:gd name="T45" fmla="*/ 516 h 706"/>
              <a:gd name="T46" fmla="*/ 400 w 704"/>
              <a:gd name="T47" fmla="*/ 235 h 706"/>
              <a:gd name="T48" fmla="*/ 76 w 704"/>
              <a:gd name="T49" fmla="*/ 646 h 706"/>
              <a:gd name="T50" fmla="*/ 82 w 704"/>
              <a:gd name="T51" fmla="*/ 625 h 706"/>
              <a:gd name="T52" fmla="*/ 97 w 704"/>
              <a:gd name="T53" fmla="*/ 639 h 706"/>
              <a:gd name="T54" fmla="*/ 76 w 704"/>
              <a:gd name="T55" fmla="*/ 646 h 706"/>
              <a:gd name="T56" fmla="*/ 128 w 704"/>
              <a:gd name="T57" fmla="*/ 629 h 706"/>
              <a:gd name="T58" fmla="*/ 92 w 704"/>
              <a:gd name="T59" fmla="*/ 592 h 706"/>
              <a:gd name="T60" fmla="*/ 106 w 704"/>
              <a:gd name="T61" fmla="*/ 544 h 706"/>
              <a:gd name="T62" fmla="*/ 117 w 704"/>
              <a:gd name="T63" fmla="*/ 554 h 706"/>
              <a:gd name="T64" fmla="*/ 166 w 704"/>
              <a:gd name="T65" fmla="*/ 554 h 706"/>
              <a:gd name="T66" fmla="*/ 166 w 704"/>
              <a:gd name="T67" fmla="*/ 604 h 706"/>
              <a:gd name="T68" fmla="*/ 177 w 704"/>
              <a:gd name="T69" fmla="*/ 614 h 706"/>
              <a:gd name="T70" fmla="*/ 128 w 704"/>
              <a:gd name="T71" fmla="*/ 629 h 706"/>
              <a:gd name="T72" fmla="*/ 205 w 704"/>
              <a:gd name="T73" fmla="*/ 601 h 706"/>
              <a:gd name="T74" fmla="*/ 197 w 704"/>
              <a:gd name="T75" fmla="*/ 592 h 706"/>
              <a:gd name="T76" fmla="*/ 197 w 704"/>
              <a:gd name="T77" fmla="*/ 545 h 706"/>
              <a:gd name="T78" fmla="*/ 452 w 704"/>
              <a:gd name="T79" fmla="*/ 288 h 706"/>
              <a:gd name="T80" fmla="*/ 484 w 704"/>
              <a:gd name="T81" fmla="*/ 320 h 706"/>
              <a:gd name="T82" fmla="*/ 205 w 704"/>
              <a:gd name="T83" fmla="*/ 601 h 706"/>
              <a:gd name="T84" fmla="*/ 505 w 704"/>
              <a:gd name="T85" fmla="*/ 299 h 706"/>
              <a:gd name="T86" fmla="*/ 422 w 704"/>
              <a:gd name="T87" fmla="*/ 214 h 706"/>
              <a:gd name="T88" fmla="*/ 435 w 704"/>
              <a:gd name="T89" fmla="*/ 201 h 706"/>
              <a:gd name="T90" fmla="*/ 519 w 704"/>
              <a:gd name="T91" fmla="*/ 284 h 706"/>
              <a:gd name="T92" fmla="*/ 505 w 704"/>
              <a:gd name="T93" fmla="*/ 299 h 706"/>
              <a:gd name="T94" fmla="*/ 704 w 704"/>
              <a:gd name="T95" fmla="*/ 706 h 706"/>
              <a:gd name="T96" fmla="*/ 243 w 704"/>
              <a:gd name="T97" fmla="*/ 706 h 706"/>
              <a:gd name="T98" fmla="*/ 243 w 704"/>
              <a:gd name="T99" fmla="*/ 675 h 706"/>
              <a:gd name="T100" fmla="*/ 673 w 704"/>
              <a:gd name="T101" fmla="*/ 675 h 706"/>
              <a:gd name="T102" fmla="*/ 673 w 704"/>
              <a:gd name="T103" fmla="*/ 31 h 706"/>
              <a:gd name="T104" fmla="*/ 31 w 704"/>
              <a:gd name="T105" fmla="*/ 31 h 706"/>
              <a:gd name="T106" fmla="*/ 31 w 704"/>
              <a:gd name="T107" fmla="*/ 691 h 706"/>
              <a:gd name="T108" fmla="*/ 0 w 704"/>
              <a:gd name="T109" fmla="*/ 691 h 706"/>
              <a:gd name="T110" fmla="*/ 0 w 704"/>
              <a:gd name="T111" fmla="*/ 0 h 706"/>
              <a:gd name="T112" fmla="*/ 704 w 704"/>
              <a:gd name="T113" fmla="*/ 0 h 706"/>
              <a:gd name="T114" fmla="*/ 704 w 704"/>
              <a:gd name="T115" fmla="*/ 706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04" h="706">
                <a:moveTo>
                  <a:pt x="527" y="320"/>
                </a:moveTo>
                <a:lnTo>
                  <a:pt x="588" y="259"/>
                </a:lnTo>
                <a:lnTo>
                  <a:pt x="631" y="214"/>
                </a:lnTo>
                <a:lnTo>
                  <a:pt x="506" y="88"/>
                </a:lnTo>
                <a:lnTo>
                  <a:pt x="462" y="131"/>
                </a:lnTo>
                <a:lnTo>
                  <a:pt x="400" y="194"/>
                </a:lnTo>
                <a:lnTo>
                  <a:pt x="87" y="507"/>
                </a:lnTo>
                <a:lnTo>
                  <a:pt x="31" y="691"/>
                </a:lnTo>
                <a:lnTo>
                  <a:pt x="213" y="635"/>
                </a:lnTo>
                <a:lnTo>
                  <a:pt x="527" y="320"/>
                </a:lnTo>
                <a:lnTo>
                  <a:pt x="527" y="320"/>
                </a:lnTo>
                <a:close/>
                <a:moveTo>
                  <a:pt x="483" y="153"/>
                </a:moveTo>
                <a:lnTo>
                  <a:pt x="506" y="130"/>
                </a:lnTo>
                <a:lnTo>
                  <a:pt x="589" y="214"/>
                </a:lnTo>
                <a:lnTo>
                  <a:pt x="567" y="237"/>
                </a:lnTo>
                <a:lnTo>
                  <a:pt x="540" y="264"/>
                </a:lnTo>
                <a:lnTo>
                  <a:pt x="456" y="179"/>
                </a:lnTo>
                <a:lnTo>
                  <a:pt x="483" y="153"/>
                </a:lnTo>
                <a:close/>
                <a:moveTo>
                  <a:pt x="400" y="235"/>
                </a:moveTo>
                <a:lnTo>
                  <a:pt x="431" y="267"/>
                </a:lnTo>
                <a:lnTo>
                  <a:pt x="175" y="525"/>
                </a:lnTo>
                <a:lnTo>
                  <a:pt x="130" y="525"/>
                </a:lnTo>
                <a:lnTo>
                  <a:pt x="121" y="516"/>
                </a:lnTo>
                <a:lnTo>
                  <a:pt x="400" y="235"/>
                </a:lnTo>
                <a:close/>
                <a:moveTo>
                  <a:pt x="76" y="646"/>
                </a:moveTo>
                <a:lnTo>
                  <a:pt x="82" y="625"/>
                </a:lnTo>
                <a:lnTo>
                  <a:pt x="97" y="639"/>
                </a:lnTo>
                <a:lnTo>
                  <a:pt x="76" y="646"/>
                </a:lnTo>
                <a:close/>
                <a:moveTo>
                  <a:pt x="128" y="629"/>
                </a:moveTo>
                <a:lnTo>
                  <a:pt x="92" y="592"/>
                </a:lnTo>
                <a:lnTo>
                  <a:pt x="106" y="544"/>
                </a:lnTo>
                <a:lnTo>
                  <a:pt x="117" y="554"/>
                </a:lnTo>
                <a:lnTo>
                  <a:pt x="166" y="554"/>
                </a:lnTo>
                <a:lnTo>
                  <a:pt x="166" y="604"/>
                </a:lnTo>
                <a:lnTo>
                  <a:pt x="177" y="614"/>
                </a:lnTo>
                <a:lnTo>
                  <a:pt x="128" y="629"/>
                </a:lnTo>
                <a:close/>
                <a:moveTo>
                  <a:pt x="205" y="601"/>
                </a:moveTo>
                <a:lnTo>
                  <a:pt x="197" y="592"/>
                </a:lnTo>
                <a:lnTo>
                  <a:pt x="197" y="545"/>
                </a:lnTo>
                <a:lnTo>
                  <a:pt x="452" y="288"/>
                </a:lnTo>
                <a:lnTo>
                  <a:pt x="484" y="320"/>
                </a:lnTo>
                <a:lnTo>
                  <a:pt x="205" y="601"/>
                </a:lnTo>
                <a:close/>
                <a:moveTo>
                  <a:pt x="505" y="299"/>
                </a:moveTo>
                <a:lnTo>
                  <a:pt x="422" y="214"/>
                </a:lnTo>
                <a:lnTo>
                  <a:pt x="435" y="201"/>
                </a:lnTo>
                <a:lnTo>
                  <a:pt x="519" y="284"/>
                </a:lnTo>
                <a:lnTo>
                  <a:pt x="505" y="299"/>
                </a:lnTo>
                <a:close/>
                <a:moveTo>
                  <a:pt x="704" y="706"/>
                </a:moveTo>
                <a:lnTo>
                  <a:pt x="243" y="706"/>
                </a:lnTo>
                <a:lnTo>
                  <a:pt x="243" y="675"/>
                </a:lnTo>
                <a:lnTo>
                  <a:pt x="673" y="675"/>
                </a:lnTo>
                <a:lnTo>
                  <a:pt x="673" y="31"/>
                </a:lnTo>
                <a:lnTo>
                  <a:pt x="31" y="31"/>
                </a:lnTo>
                <a:lnTo>
                  <a:pt x="31" y="691"/>
                </a:lnTo>
                <a:lnTo>
                  <a:pt x="0" y="691"/>
                </a:lnTo>
                <a:lnTo>
                  <a:pt x="0" y="0"/>
                </a:lnTo>
                <a:lnTo>
                  <a:pt x="704" y="0"/>
                </a:lnTo>
                <a:lnTo>
                  <a:pt x="704" y="706"/>
                </a:lnTo>
                <a:close/>
              </a:path>
            </a:pathLst>
          </a:custGeom>
          <a:solidFill>
            <a:srgbClr val="525A72"/>
          </a:solidFill>
          <a:ln>
            <a:noFill/>
          </a:ln>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altLang="ja-JP" b="1" dirty="0">
              <a:solidFill>
                <a:schemeClr val="accent1"/>
              </a:solidFill>
            </a:endParaRPr>
          </a:p>
        </p:txBody>
      </p:sp>
      <p:grpSp>
        <p:nvGrpSpPr>
          <p:cNvPr id="9" name="Group 8">
            <a:extLst>
              <a:ext uri="{FF2B5EF4-FFF2-40B4-BE49-F238E27FC236}">
                <a16:creationId xmlns:a16="http://schemas.microsoft.com/office/drawing/2014/main" id="{0F712967-5690-C1A3-DF8A-82E58B72CC82}"/>
              </a:ext>
            </a:extLst>
          </p:cNvPr>
          <p:cNvGrpSpPr/>
          <p:nvPr/>
        </p:nvGrpSpPr>
        <p:grpSpPr>
          <a:xfrm>
            <a:off x="7349471" y="130795"/>
            <a:ext cx="4399626" cy="216216"/>
            <a:chOff x="7793031" y="130795"/>
            <a:chExt cx="3714230" cy="217488"/>
          </a:xfrm>
        </p:grpSpPr>
        <p:sp>
          <p:nvSpPr>
            <p:cNvPr id="14" name="Rectangle 13">
              <a:extLst>
                <a:ext uri="{FF2B5EF4-FFF2-40B4-BE49-F238E27FC236}">
                  <a16:creationId xmlns:a16="http://schemas.microsoft.com/office/drawing/2014/main" id="{3DF86289-B88E-AAC6-A40E-50C8C84B4E84}"/>
                </a:ext>
              </a:extLst>
            </p:cNvPr>
            <p:cNvSpPr/>
            <p:nvPr/>
          </p:nvSpPr>
          <p:spPr>
            <a:xfrm>
              <a:off x="7793031" y="130795"/>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effectLst/>
                  <a:uLnTx/>
                  <a:uFillTx/>
                  <a:ea typeface="Georgia"/>
                  <a:cs typeface="Georgia"/>
                  <a:sym typeface="Georgia"/>
                </a:rPr>
                <a:t>3</a:t>
              </a:r>
              <a:r>
                <a:rPr lang="en-GB" sz="800" b="1" kern="0" dirty="0">
                  <a:ea typeface="Georgia"/>
                  <a:cs typeface="Georgia"/>
                  <a:sym typeface="Georgia"/>
                </a:rPr>
                <a:t>.1</a:t>
              </a:r>
              <a:endParaRPr kumimoji="0" lang="en-GB" sz="800" b="1" i="0" u="none" strike="noStrike" kern="0" cap="none" spc="0" normalizeH="0" baseline="0" dirty="0">
                <a:ln>
                  <a:noFill/>
                </a:ln>
                <a:effectLst/>
                <a:uLnTx/>
                <a:uFillTx/>
                <a:ea typeface="Georgia"/>
                <a:cs typeface="Georgia"/>
                <a:sym typeface="Georgia"/>
              </a:endParaRPr>
            </a:p>
          </p:txBody>
        </p:sp>
        <p:sp>
          <p:nvSpPr>
            <p:cNvPr id="15" name="Rectangle 14">
              <a:extLst>
                <a:ext uri="{FF2B5EF4-FFF2-40B4-BE49-F238E27FC236}">
                  <a16:creationId xmlns:a16="http://schemas.microsoft.com/office/drawing/2014/main" id="{A1A167F8-98EB-031E-1389-58279BC362CB}"/>
                </a:ext>
              </a:extLst>
            </p:cNvPr>
            <p:cNvSpPr/>
            <p:nvPr/>
          </p:nvSpPr>
          <p:spPr>
            <a:xfrm>
              <a:off x="11049434" y="130795"/>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solidFill>
                    <a:srgbClr val="A4A3B2"/>
                  </a:solidFill>
                  <a:effectLst/>
                  <a:uLnTx/>
                  <a:uFillTx/>
                  <a:ea typeface="Georgia"/>
                  <a:cs typeface="Georgia"/>
                  <a:sym typeface="Georgia"/>
                </a:rPr>
                <a:t>3</a:t>
              </a:r>
              <a:r>
                <a:rPr lang="en-GB" sz="800" b="1" kern="0" dirty="0">
                  <a:solidFill>
                    <a:srgbClr val="A4A3B2"/>
                  </a:solidFill>
                  <a:ea typeface="Georgia"/>
                  <a:cs typeface="Georgia"/>
                  <a:sym typeface="Georgia"/>
                </a:rPr>
                <a:t>.2</a:t>
              </a:r>
              <a:endParaRPr kumimoji="0" lang="en-GB" sz="800" b="1" i="0" u="none" strike="noStrike" kern="0" cap="none" spc="0" normalizeH="0" baseline="0" dirty="0">
                <a:ln>
                  <a:noFill/>
                </a:ln>
                <a:solidFill>
                  <a:srgbClr val="A4A3B2"/>
                </a:solidFill>
                <a:effectLst/>
                <a:uLnTx/>
                <a:uFillTx/>
                <a:ea typeface="Georgia"/>
                <a:cs typeface="Georgia"/>
                <a:sym typeface="Georgia"/>
              </a:endParaRPr>
            </a:p>
          </p:txBody>
        </p:sp>
        <p:sp>
          <p:nvSpPr>
            <p:cNvPr id="16" name="Rectangle 15">
              <a:extLst>
                <a:ext uri="{FF2B5EF4-FFF2-40B4-BE49-F238E27FC236}">
                  <a16:creationId xmlns:a16="http://schemas.microsoft.com/office/drawing/2014/main" id="{F45D6A4A-03D7-FDA6-A799-2EF63279FE00}"/>
                </a:ext>
              </a:extLst>
            </p:cNvPr>
            <p:cNvSpPr/>
            <p:nvPr/>
          </p:nvSpPr>
          <p:spPr>
            <a:xfrm>
              <a:off x="8034858" y="130795"/>
              <a:ext cx="2988749"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effectLst/>
                  <a:uLnTx/>
                  <a:uFillTx/>
                  <a:ea typeface="Georgia"/>
                  <a:cs typeface="Georgia"/>
                  <a:sym typeface="Georgia"/>
                </a:rPr>
                <a:t>Duties, Tasks and Rights of State Authorities, Local Governments, </a:t>
              </a:r>
              <a:br>
                <a:rPr lang="en-GB" sz="800" b="1" i="0" u="none" strike="noStrike" kern="0" cap="none" spc="0" normalizeH="0" dirty="0">
                  <a:ln>
                    <a:noFill/>
                  </a:ln>
                  <a:effectLst/>
                  <a:uLnTx/>
                  <a:uFillTx/>
                  <a:ea typeface="Georgia"/>
                  <a:cs typeface="Georgia"/>
                  <a:sym typeface="Georgia"/>
                </a:rPr>
              </a:br>
              <a:r>
                <a:rPr lang="en-GB" sz="800" b="1" i="0" u="none" strike="noStrike" kern="0" cap="none" spc="0" normalizeH="0" dirty="0">
                  <a:ln>
                    <a:noFill/>
                  </a:ln>
                  <a:effectLst/>
                  <a:uLnTx/>
                  <a:uFillTx/>
                  <a:ea typeface="Georgia"/>
                  <a:cs typeface="Georgia"/>
                  <a:sym typeface="Georgia"/>
                </a:rPr>
                <a:t>Legal and Natural Persons in the Field of Civil Protection</a:t>
              </a:r>
              <a:endParaRPr kumimoji="0" lang="en-GB" sz="800" b="1" i="0" u="none" strike="noStrike" kern="0" cap="none" spc="0" normalizeH="0" baseline="0" dirty="0">
                <a:ln>
                  <a:noFill/>
                </a:ln>
                <a:effectLst/>
                <a:uLnTx/>
                <a:uFillTx/>
                <a:ea typeface="Georgia"/>
                <a:cs typeface="Georgia"/>
                <a:sym typeface="Georgia"/>
              </a:endParaRPr>
            </a:p>
          </p:txBody>
        </p:sp>
        <p:sp>
          <p:nvSpPr>
            <p:cNvPr id="17" name="Rectangle 16">
              <a:extLst>
                <a:ext uri="{FF2B5EF4-FFF2-40B4-BE49-F238E27FC236}">
                  <a16:creationId xmlns:a16="http://schemas.microsoft.com/office/drawing/2014/main" id="{587DBD13-61A8-2FA5-64B7-81AFFEF208F9}"/>
                </a:ext>
              </a:extLst>
            </p:cNvPr>
            <p:cNvSpPr/>
            <p:nvPr/>
          </p:nvSpPr>
          <p:spPr>
            <a:xfrm>
              <a:off x="11291261" y="130795"/>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solidFill>
                    <a:srgbClr val="A4A3B2"/>
                  </a:solidFill>
                  <a:effectLst/>
                  <a:uLnTx/>
                  <a:uFillTx/>
                  <a:ea typeface="Georgia"/>
                  <a:cs typeface="Georgia"/>
                  <a:sym typeface="Georgia"/>
                </a:rPr>
                <a:t>3.3</a:t>
              </a:r>
            </a:p>
          </p:txBody>
        </p:sp>
      </p:grpSp>
      <p:sp>
        <p:nvSpPr>
          <p:cNvPr id="19" name="Text Box 2">
            <a:extLst>
              <a:ext uri="{FF2B5EF4-FFF2-40B4-BE49-F238E27FC236}">
                <a16:creationId xmlns:a16="http://schemas.microsoft.com/office/drawing/2014/main" id="{25E30C8A-7920-7642-35BC-F14A9AB6B226}"/>
              </a:ext>
            </a:extLst>
          </p:cNvPr>
          <p:cNvSpPr txBox="1">
            <a:spLocks noChangeArrowheads="1"/>
          </p:cNvSpPr>
          <p:nvPr/>
        </p:nvSpPr>
        <p:spPr bwMode="auto">
          <a:xfrm>
            <a:off x="453866" y="1435739"/>
            <a:ext cx="1846580" cy="275590"/>
          </a:xfrm>
          <a:prstGeom prst="rect">
            <a:avLst/>
          </a:prstGeom>
          <a:noFill/>
          <a:ln w="9525">
            <a:noFill/>
            <a:miter lim="800000"/>
            <a:headEnd/>
            <a:tailEnd/>
          </a:ln>
        </p:spPr>
        <p:txBody>
          <a:bodyPr rot="0" vert="horz" wrap="square" lIns="0" tIns="0" rIns="0" bIns="0" anchor="t" anchorCtr="0">
            <a:noAutofit/>
          </a:bodyPr>
          <a:lstStyle/>
          <a:p>
            <a:pPr algn="ctr">
              <a:lnSpc>
                <a:spcPct val="107000"/>
              </a:lnSpc>
              <a:spcAft>
                <a:spcPts val="800"/>
              </a:spcAft>
            </a:pPr>
            <a:r>
              <a:rPr lang="en-GB" sz="1400" b="1"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Prime Minister</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236839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12;p22">
            <a:extLst>
              <a:ext uri="{FF2B5EF4-FFF2-40B4-BE49-F238E27FC236}">
                <a16:creationId xmlns:a16="http://schemas.microsoft.com/office/drawing/2014/main" id="{ADC2E1FD-118B-3944-649A-BBB8714372A0}"/>
              </a:ext>
            </a:extLst>
          </p:cNvPr>
          <p:cNvSpPr/>
          <p:nvPr/>
        </p:nvSpPr>
        <p:spPr>
          <a:xfrm>
            <a:off x="7501676" y="4086226"/>
            <a:ext cx="4247450" cy="606425"/>
          </a:xfrm>
          <a:prstGeom prst="rect">
            <a:avLst/>
          </a:prstGeom>
          <a:solidFill>
            <a:schemeClr val="bg1">
              <a:lumMod val="8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en-US" sz="1100" dirty="0"/>
              <a:t>Cabinet Regulation No. 658  "Regulation on the </a:t>
            </a:r>
            <a:r>
              <a:rPr lang="lv-LV" sz="1100" dirty="0"/>
              <a:t>S</a:t>
            </a:r>
            <a:r>
              <a:rPr lang="en-US" sz="1100" dirty="0" err="1"/>
              <a:t>tructure</a:t>
            </a:r>
            <a:r>
              <a:rPr lang="en-US" sz="1100" dirty="0"/>
              <a:t> of </a:t>
            </a:r>
            <a:r>
              <a:rPr lang="lv-LV" sz="1100" dirty="0"/>
              <a:t>C</a:t>
            </a:r>
            <a:r>
              <a:rPr lang="en-US" sz="1100" dirty="0" err="1"/>
              <a:t>ivil</a:t>
            </a:r>
            <a:r>
              <a:rPr lang="en-US" sz="1100" dirty="0"/>
              <a:t> </a:t>
            </a:r>
            <a:r>
              <a:rPr lang="lv-LV" sz="1100" dirty="0"/>
              <a:t>P</a:t>
            </a:r>
            <a:r>
              <a:rPr lang="en-US" sz="1100" dirty="0" err="1"/>
              <a:t>rotection</a:t>
            </a:r>
            <a:r>
              <a:rPr lang="en-US" sz="1100" dirty="0"/>
              <a:t> </a:t>
            </a:r>
            <a:r>
              <a:rPr lang="lv-LV" sz="1100" dirty="0"/>
              <a:t>P</a:t>
            </a:r>
            <a:r>
              <a:rPr lang="en-US" sz="1100" dirty="0" err="1"/>
              <a:t>lans</a:t>
            </a:r>
            <a:r>
              <a:rPr lang="en-US" sz="1100" dirty="0"/>
              <a:t> and the </a:t>
            </a:r>
            <a:r>
              <a:rPr lang="lv-LV" sz="1100" dirty="0"/>
              <a:t>I</a:t>
            </a:r>
            <a:r>
              <a:rPr lang="en-US" sz="1100" dirty="0" err="1"/>
              <a:t>nformation</a:t>
            </a:r>
            <a:r>
              <a:rPr lang="en-US" sz="1100" dirty="0"/>
              <a:t> to </a:t>
            </a:r>
            <a:r>
              <a:rPr lang="lv-LV" sz="1100" dirty="0"/>
              <a:t>B</a:t>
            </a:r>
            <a:r>
              <a:rPr lang="en-US" sz="1100" dirty="0"/>
              <a:t>e </a:t>
            </a:r>
            <a:r>
              <a:rPr lang="lv-LV" sz="1100" dirty="0"/>
              <a:t>I</a:t>
            </a:r>
            <a:r>
              <a:rPr lang="en-US" sz="1100" dirty="0" err="1"/>
              <a:t>ncluded</a:t>
            </a:r>
            <a:r>
              <a:rPr lang="en-US" sz="1100" dirty="0"/>
              <a:t> </a:t>
            </a:r>
            <a:r>
              <a:rPr lang="lv-LV" sz="1100" dirty="0"/>
              <a:t>I</a:t>
            </a:r>
            <a:r>
              <a:rPr lang="en-US" sz="1100" dirty="0"/>
              <a:t>n </a:t>
            </a:r>
            <a:r>
              <a:rPr lang="lv-LV" sz="1100" dirty="0"/>
              <a:t>T</a:t>
            </a:r>
            <a:r>
              <a:rPr lang="en-US" sz="1100" dirty="0"/>
              <a:t>hem"</a:t>
            </a:r>
          </a:p>
        </p:txBody>
      </p:sp>
      <p:sp>
        <p:nvSpPr>
          <p:cNvPr id="12" name="Google Shape;112;p22">
            <a:extLst>
              <a:ext uri="{FF2B5EF4-FFF2-40B4-BE49-F238E27FC236}">
                <a16:creationId xmlns:a16="http://schemas.microsoft.com/office/drawing/2014/main" id="{C25559E0-B09A-264D-EBF5-ABE11DC73F4C}"/>
              </a:ext>
            </a:extLst>
          </p:cNvPr>
          <p:cNvSpPr/>
          <p:nvPr/>
        </p:nvSpPr>
        <p:spPr>
          <a:xfrm>
            <a:off x="7501676" y="4817822"/>
            <a:ext cx="4247450" cy="741210"/>
          </a:xfrm>
          <a:prstGeom prst="rect">
            <a:avLst/>
          </a:prstGeom>
          <a:solidFill>
            <a:schemeClr val="bg1">
              <a:lumMod val="85000"/>
            </a:schemeClr>
          </a:solidFill>
          <a:ln>
            <a:noFill/>
          </a:ln>
        </p:spPr>
        <p:txBody>
          <a:bodyPr spcFirstLastPara="1" wrap="square" lIns="504000" tIns="36000" rIns="72000" bIns="36000" rtlCol="0" anchor="ctr" anchorCtr="0">
            <a:noAutofit/>
          </a:bodyPr>
          <a:lstStyle/>
          <a:p>
            <a:r>
              <a:rPr lang="en-GB" sz="1100" dirty="0">
                <a:cs typeface="Times New Roman"/>
              </a:rPr>
              <a:t>Cabinet</a:t>
            </a:r>
            <a:r>
              <a:rPr lang="lv-LV" sz="1100" dirty="0">
                <a:cs typeface="Times New Roman"/>
              </a:rPr>
              <a:t> </a:t>
            </a:r>
            <a:r>
              <a:rPr lang="en-GB" sz="1100" dirty="0">
                <a:cs typeface="Times New Roman"/>
              </a:rPr>
              <a:t>Regulation No. 716</a:t>
            </a:r>
            <a:r>
              <a:rPr lang="en-gb" sz="1100" dirty="0">
                <a:cs typeface="Times New Roman"/>
              </a:rPr>
              <a:t> "</a:t>
            </a:r>
            <a:r>
              <a:rPr lang="en-US" sz="1100" dirty="0">
                <a:cs typeface="Times New Roman"/>
              </a:rPr>
              <a:t>Minimum Requirements for the Content of the Mandatory Course in Civil Protection and the Content of Training of Employees in Civil Protection</a:t>
            </a:r>
            <a:r>
              <a:rPr lang="en-gb" sz="1100" dirty="0">
                <a:cs typeface="Times New Roman"/>
              </a:rPr>
              <a:t>"</a:t>
            </a:r>
          </a:p>
        </p:txBody>
      </p:sp>
      <p:sp>
        <p:nvSpPr>
          <p:cNvPr id="64" name="Google Shape;112;p22">
            <a:extLst>
              <a:ext uri="{FF2B5EF4-FFF2-40B4-BE49-F238E27FC236}">
                <a16:creationId xmlns:a16="http://schemas.microsoft.com/office/drawing/2014/main" id="{1F7CE2BE-8CEE-F2FF-2AAA-3CFD138EC9DA}"/>
              </a:ext>
            </a:extLst>
          </p:cNvPr>
          <p:cNvSpPr/>
          <p:nvPr/>
        </p:nvSpPr>
        <p:spPr>
          <a:xfrm>
            <a:off x="7501676" y="5684162"/>
            <a:ext cx="4247450" cy="481295"/>
          </a:xfrm>
          <a:prstGeom prst="rect">
            <a:avLst/>
          </a:prstGeom>
          <a:solidFill>
            <a:schemeClr val="bg1">
              <a:lumMod val="8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en-GB" sz="1100" dirty="0"/>
              <a:t>Cabinet</a:t>
            </a:r>
            <a:r>
              <a:rPr lang="lv-LV" sz="1100" dirty="0"/>
              <a:t> </a:t>
            </a:r>
            <a:r>
              <a:rPr lang="en-GB" sz="1100" dirty="0"/>
              <a:t>Regulation No. 722</a:t>
            </a:r>
            <a:r>
              <a:rPr lang="lv-LV" sz="1100" dirty="0"/>
              <a:t> "</a:t>
            </a:r>
            <a:r>
              <a:rPr lang="en-US" sz="1100" dirty="0"/>
              <a:t>Procedures for Requesting International Assistance</a:t>
            </a:r>
            <a:r>
              <a:rPr lang="lv-LV" sz="1100" dirty="0"/>
              <a:t>"</a:t>
            </a:r>
            <a:endParaRPr lang="en-gb" sz="1100" dirty="0"/>
          </a:p>
        </p:txBody>
      </p:sp>
      <p:sp>
        <p:nvSpPr>
          <p:cNvPr id="3" name="Google Shape;112;p22">
            <a:extLst>
              <a:ext uri="{FF2B5EF4-FFF2-40B4-BE49-F238E27FC236}">
                <a16:creationId xmlns:a16="http://schemas.microsoft.com/office/drawing/2014/main" id="{CE715ED5-C589-60D1-49E8-832110002891}"/>
              </a:ext>
            </a:extLst>
          </p:cNvPr>
          <p:cNvSpPr/>
          <p:nvPr/>
        </p:nvSpPr>
        <p:spPr>
          <a:xfrm>
            <a:off x="3102014" y="4085446"/>
            <a:ext cx="4247449" cy="606978"/>
          </a:xfrm>
          <a:prstGeom prst="rect">
            <a:avLst/>
          </a:prstGeom>
          <a:solidFill>
            <a:schemeClr val="bg1">
              <a:lumMod val="9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en-gb" sz="1100" dirty="0"/>
              <a:t>management and planning</a:t>
            </a:r>
            <a:r>
              <a:rPr lang="lv-LV" sz="1100" dirty="0"/>
              <a:t> of </a:t>
            </a:r>
            <a:r>
              <a:rPr lang="en-US" sz="1100" dirty="0"/>
              <a:t>the system of civil protection</a:t>
            </a:r>
            <a:r>
              <a:rPr lang="lv-LV" sz="1100" dirty="0"/>
              <a:t> </a:t>
            </a:r>
            <a:endParaRPr lang="en-US" sz="1100" dirty="0"/>
          </a:p>
        </p:txBody>
      </p:sp>
      <p:sp>
        <p:nvSpPr>
          <p:cNvPr id="10" name="Google Shape;112;p22">
            <a:extLst>
              <a:ext uri="{FF2B5EF4-FFF2-40B4-BE49-F238E27FC236}">
                <a16:creationId xmlns:a16="http://schemas.microsoft.com/office/drawing/2014/main" id="{974CCCD3-353E-5874-6D82-176E52690CD0}"/>
              </a:ext>
            </a:extLst>
          </p:cNvPr>
          <p:cNvSpPr/>
          <p:nvPr/>
        </p:nvSpPr>
        <p:spPr>
          <a:xfrm>
            <a:off x="3102014" y="4817822"/>
            <a:ext cx="4247449" cy="605947"/>
          </a:xfrm>
          <a:prstGeom prst="rect">
            <a:avLst/>
          </a:prstGeom>
          <a:solidFill>
            <a:schemeClr val="bg1">
              <a:lumMod val="9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en-US" sz="1100" dirty="0"/>
              <a:t>minimum requirements for the content of the mandatory course in civil protection</a:t>
            </a:r>
          </a:p>
        </p:txBody>
      </p:sp>
      <p:sp>
        <p:nvSpPr>
          <p:cNvPr id="26" name="Google Shape;112;p22">
            <a:extLst>
              <a:ext uri="{FF2B5EF4-FFF2-40B4-BE49-F238E27FC236}">
                <a16:creationId xmlns:a16="http://schemas.microsoft.com/office/drawing/2014/main" id="{3993F386-D217-1C3D-916E-E46E723D96D9}"/>
              </a:ext>
            </a:extLst>
          </p:cNvPr>
          <p:cNvSpPr/>
          <p:nvPr/>
        </p:nvSpPr>
        <p:spPr>
          <a:xfrm>
            <a:off x="3102015" y="3522662"/>
            <a:ext cx="8647073" cy="431800"/>
          </a:xfrm>
          <a:prstGeom prst="rect">
            <a:avLst/>
          </a:prstGeom>
          <a:solidFill>
            <a:schemeClr val="bg1">
              <a:lumMod val="95000"/>
            </a:schemeClr>
          </a:solidFill>
          <a:ln>
            <a:noFill/>
          </a:ln>
        </p:spPr>
        <p:txBody>
          <a:bodyPr spcFirstLastPara="1" wrap="square" lIns="504000" tIns="36000" rIns="72000" bIns="36000" rtlCol="0" anchor="ctr" anchorCtr="0">
            <a:noAutofit/>
          </a:bodyPr>
          <a:lstStyle/>
          <a:p>
            <a:pPr rtl="0"/>
            <a:r>
              <a:rPr lang="en-US" sz="1100" b="1" dirty="0"/>
              <a:t>Establish</a:t>
            </a:r>
            <a:r>
              <a:rPr lang="lv-LV" sz="1100" b="1" dirty="0"/>
              <a:t>ing</a:t>
            </a:r>
            <a:r>
              <a:rPr lang="en-US" sz="1100" b="1" dirty="0"/>
              <a:t> legislation on the following aspects of civil protection</a:t>
            </a:r>
            <a:r>
              <a:rPr lang="en-gb" sz="1100" b="1" dirty="0"/>
              <a:t>:</a:t>
            </a:r>
            <a:endParaRPr lang="en-US" sz="1100" b="1" dirty="0"/>
          </a:p>
        </p:txBody>
      </p:sp>
      <p:sp>
        <p:nvSpPr>
          <p:cNvPr id="63" name="Google Shape;112;p22">
            <a:extLst>
              <a:ext uri="{FF2B5EF4-FFF2-40B4-BE49-F238E27FC236}">
                <a16:creationId xmlns:a16="http://schemas.microsoft.com/office/drawing/2014/main" id="{111A4411-99C2-D1FB-C78F-513D10ED4939}"/>
              </a:ext>
            </a:extLst>
          </p:cNvPr>
          <p:cNvSpPr/>
          <p:nvPr/>
        </p:nvSpPr>
        <p:spPr>
          <a:xfrm>
            <a:off x="3102014" y="5559510"/>
            <a:ext cx="4247449" cy="605947"/>
          </a:xfrm>
          <a:prstGeom prst="rect">
            <a:avLst/>
          </a:prstGeom>
          <a:solidFill>
            <a:schemeClr val="bg1">
              <a:lumMod val="95000"/>
            </a:schemeClr>
          </a:solidFill>
          <a:ln>
            <a:noFill/>
          </a:ln>
        </p:spPr>
        <p:txBody>
          <a:bodyPr spcFirstLastPara="1" wrap="square" lIns="504000" tIns="36000" rIns="72000" bIns="36000" rtlCol="0" anchor="ctr" anchorCtr="0">
            <a:noAutofit/>
          </a:bodyPr>
          <a:lstStyle/>
          <a:p>
            <a:pPr marL="0" lvl="0" indent="0" algn="l" rtl="0">
              <a:spcBef>
                <a:spcPts val="0"/>
              </a:spcBef>
              <a:spcAft>
                <a:spcPts val="0"/>
              </a:spcAft>
              <a:buNone/>
            </a:pPr>
            <a:r>
              <a:rPr lang="en-US" sz="1100" dirty="0"/>
              <a:t>request for and provision of international assistance</a:t>
            </a:r>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rtlCol="0">
            <a:normAutofit/>
          </a:bodyPr>
          <a:lstStyle/>
          <a:p>
            <a:pPr rtl="0"/>
            <a:r>
              <a:rPr lang="en-gb" dirty="0"/>
              <a:t>The </a:t>
            </a:r>
            <a:r>
              <a:rPr lang="lv-LV" dirty="0"/>
              <a:t>R</a:t>
            </a:r>
            <a:r>
              <a:rPr lang="en-gb" dirty="0"/>
              <a:t>ole of the Cabinet in </a:t>
            </a:r>
            <a:r>
              <a:rPr lang="en-US" dirty="0"/>
              <a:t>the </a:t>
            </a:r>
            <a:r>
              <a:rPr lang="lv-LV" dirty="0"/>
              <a:t>S</a:t>
            </a:r>
            <a:r>
              <a:rPr lang="en-US" dirty="0" err="1"/>
              <a:t>ystem</a:t>
            </a:r>
            <a:r>
              <a:rPr lang="en-US" dirty="0"/>
              <a:t> of </a:t>
            </a:r>
            <a:r>
              <a:rPr lang="lv-LV" dirty="0"/>
              <a:t>C</a:t>
            </a:r>
            <a:r>
              <a:rPr lang="en-US" dirty="0" err="1"/>
              <a:t>ivil</a:t>
            </a:r>
            <a:r>
              <a:rPr lang="en-US" dirty="0"/>
              <a:t> </a:t>
            </a:r>
            <a:r>
              <a:rPr lang="lv-LV" dirty="0"/>
              <a:t>P</a:t>
            </a:r>
            <a:r>
              <a:rPr lang="en-US" dirty="0" err="1"/>
              <a:t>rotection</a:t>
            </a:r>
            <a:endParaRPr lang="en-US" dirty="0"/>
          </a:p>
        </p:txBody>
      </p:sp>
      <p:sp>
        <p:nvSpPr>
          <p:cNvPr id="5" name="Rectangle 4">
            <a:extLst>
              <a:ext uri="{FF2B5EF4-FFF2-40B4-BE49-F238E27FC236}">
                <a16:creationId xmlns:a16="http://schemas.microsoft.com/office/drawing/2014/main" id="{B415B765-E3C7-F15F-53FA-38C3D80C4629}"/>
              </a:ext>
            </a:extLst>
          </p:cNvPr>
          <p:cNvSpPr/>
          <p:nvPr/>
        </p:nvSpPr>
        <p:spPr>
          <a:xfrm>
            <a:off x="0" y="1809614"/>
            <a:ext cx="2754313" cy="5048385"/>
          </a:xfrm>
          <a:prstGeom prst="rect">
            <a:avLst/>
          </a:prstGeom>
          <a:solidFill>
            <a:srgbClr val="9D223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8" name="Rectangle 7">
            <a:extLst>
              <a:ext uri="{FF2B5EF4-FFF2-40B4-BE49-F238E27FC236}">
                <a16:creationId xmlns:a16="http://schemas.microsoft.com/office/drawing/2014/main" id="{7D290E12-BC62-DBEA-6436-A17BD2061A30}"/>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6" name="Slide Number Placeholder 4">
            <a:extLst>
              <a:ext uri="{FF2B5EF4-FFF2-40B4-BE49-F238E27FC236}">
                <a16:creationId xmlns:a16="http://schemas.microsoft.com/office/drawing/2014/main" id="{CB613C54-C35F-5654-8FE7-FB6914261E2F}"/>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en-GB" smtClean="0"/>
              <a:pPr/>
              <a:t>9</a:t>
            </a:fld>
            <a:endParaRPr lang="en-GB"/>
          </a:p>
        </p:txBody>
      </p:sp>
      <p:sp>
        <p:nvSpPr>
          <p:cNvPr id="11" name="Rectangle 10">
            <a:extLst>
              <a:ext uri="{FF2B5EF4-FFF2-40B4-BE49-F238E27FC236}">
                <a16:creationId xmlns:a16="http://schemas.microsoft.com/office/drawing/2014/main" id="{EEB75C98-0751-9171-C963-5840D3DC33F5}"/>
              </a:ext>
            </a:extLst>
          </p:cNvPr>
          <p:cNvSpPr/>
          <p:nvPr/>
        </p:nvSpPr>
        <p:spPr>
          <a:xfrm>
            <a:off x="0" y="4503341"/>
            <a:ext cx="2499360" cy="847202"/>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13" name="Freeform 50">
            <a:extLst>
              <a:ext uri="{FF2B5EF4-FFF2-40B4-BE49-F238E27FC236}">
                <a16:creationId xmlns:a16="http://schemas.microsoft.com/office/drawing/2014/main" id="{D9E38E97-5B43-C9EF-F189-EEEB20693DBE}"/>
              </a:ext>
            </a:extLst>
          </p:cNvPr>
          <p:cNvSpPr>
            <a:spLocks noChangeAspect="1"/>
          </p:cNvSpPr>
          <p:nvPr/>
        </p:nvSpPr>
        <p:spPr bwMode="auto">
          <a:xfrm>
            <a:off x="448735" y="4785333"/>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US" sz="983"/>
          </a:p>
        </p:txBody>
      </p:sp>
      <p:sp>
        <p:nvSpPr>
          <p:cNvPr id="23" name="Google Shape;2685;p25">
            <a:extLst>
              <a:ext uri="{FF2B5EF4-FFF2-40B4-BE49-F238E27FC236}">
                <a16:creationId xmlns:a16="http://schemas.microsoft.com/office/drawing/2014/main" id="{2B8D0880-2861-3BD0-92D8-81472DC4876C}"/>
              </a:ext>
            </a:extLst>
          </p:cNvPr>
          <p:cNvSpPr txBox="1"/>
          <p:nvPr/>
        </p:nvSpPr>
        <p:spPr>
          <a:xfrm>
            <a:off x="874395" y="4698418"/>
            <a:ext cx="1624965" cy="457048"/>
          </a:xfrm>
          <a:prstGeom prst="rect">
            <a:avLst/>
          </a:prstGeom>
          <a:noFill/>
          <a:ln>
            <a:noFill/>
          </a:ln>
        </p:spPr>
        <p:txBody>
          <a:bodyPr spcFirstLastPara="1" wrap="square" lIns="0" tIns="0" rIns="72000" bIns="0" rtlCol="0" anchor="ctr" anchorCtr="0">
            <a:spAutoFit/>
          </a:bodyPr>
          <a:lstStyle/>
          <a:p>
            <a:pPr marR="0" lvl="0" algn="l" rtl="0">
              <a:lnSpc>
                <a:spcPct val="90000"/>
              </a:lnSpc>
              <a:spcBef>
                <a:spcPts val="0"/>
              </a:spcBef>
              <a:spcAft>
                <a:spcPts val="0"/>
              </a:spcAft>
              <a:buClr>
                <a:srgbClr val="FFFFFF"/>
              </a:buClr>
              <a:buSzPts val="960"/>
            </a:pPr>
            <a:r>
              <a:rPr lang="en-US" sz="1100" dirty="0">
                <a:latin typeface="Arial"/>
                <a:ea typeface="Arial"/>
                <a:cs typeface="Arial"/>
                <a:sym typeface="Arial"/>
                <a:hlinkClick r:id="rId3">
                  <a:extLst>
                    <a:ext uri="{A12FA001-AC4F-418D-AE19-62706E023703}">
                      <ahyp:hlinkClr xmlns:ahyp="http://schemas.microsoft.com/office/drawing/2018/hyperlinkcolor" val="tx"/>
                    </a:ext>
                  </a:extLst>
                </a:hlinkClick>
              </a:rPr>
              <a:t>Civil Protection and Disaster Management Law</a:t>
            </a:r>
            <a:endParaRPr lang="en-GB" sz="1100" dirty="0">
              <a:latin typeface="Arial"/>
              <a:ea typeface="Arial"/>
              <a:cs typeface="Arial"/>
              <a:sym typeface="Arial"/>
            </a:endParaRPr>
          </a:p>
        </p:txBody>
      </p:sp>
      <p:sp>
        <p:nvSpPr>
          <p:cNvPr id="24" name="Rectangle 23">
            <a:extLst>
              <a:ext uri="{FF2B5EF4-FFF2-40B4-BE49-F238E27FC236}">
                <a16:creationId xmlns:a16="http://schemas.microsoft.com/office/drawing/2014/main" id="{5E10EE35-D7CC-38CC-9A82-1DB55DD0CE18}"/>
              </a:ext>
            </a:extLst>
          </p:cNvPr>
          <p:cNvSpPr/>
          <p:nvPr/>
        </p:nvSpPr>
        <p:spPr>
          <a:xfrm>
            <a:off x="0" y="5589315"/>
            <a:ext cx="2499360" cy="5842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7" name="Freeform 50">
            <a:extLst>
              <a:ext uri="{FF2B5EF4-FFF2-40B4-BE49-F238E27FC236}">
                <a16:creationId xmlns:a16="http://schemas.microsoft.com/office/drawing/2014/main" id="{67AF21F5-E630-BCA1-2B21-1C103A7BF8D6}"/>
              </a:ext>
            </a:extLst>
          </p:cNvPr>
          <p:cNvSpPr>
            <a:spLocks noChangeAspect="1"/>
          </p:cNvSpPr>
          <p:nvPr/>
        </p:nvSpPr>
        <p:spPr bwMode="auto">
          <a:xfrm>
            <a:off x="448735" y="5739807"/>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US" sz="983"/>
          </a:p>
        </p:txBody>
      </p:sp>
      <p:sp>
        <p:nvSpPr>
          <p:cNvPr id="28" name="Google Shape;2685;p25">
            <a:extLst>
              <a:ext uri="{FF2B5EF4-FFF2-40B4-BE49-F238E27FC236}">
                <a16:creationId xmlns:a16="http://schemas.microsoft.com/office/drawing/2014/main" id="{8025803E-5830-1DA8-AB9B-1D8EDD6E92B4}"/>
              </a:ext>
            </a:extLst>
          </p:cNvPr>
          <p:cNvSpPr txBox="1"/>
          <p:nvPr/>
        </p:nvSpPr>
        <p:spPr>
          <a:xfrm>
            <a:off x="874395" y="5729065"/>
            <a:ext cx="1624965" cy="304699"/>
          </a:xfrm>
          <a:prstGeom prst="rect">
            <a:avLst/>
          </a:prstGeom>
          <a:noFill/>
          <a:ln>
            <a:noFill/>
          </a:ln>
        </p:spPr>
        <p:txBody>
          <a:bodyPr spcFirstLastPara="1" wrap="square" lIns="0" tIns="0" rIns="72000" bIns="0" rtlCol="0" anchor="ctr" anchorCtr="0">
            <a:spAutoFit/>
          </a:bodyPr>
          <a:lstStyle/>
          <a:p>
            <a:pPr marR="0" lvl="0" algn="l" rtl="0">
              <a:lnSpc>
                <a:spcPct val="90000"/>
              </a:lnSpc>
              <a:spcBef>
                <a:spcPts val="0"/>
              </a:spcBef>
              <a:spcAft>
                <a:spcPts val="0"/>
              </a:spcAft>
              <a:buClr>
                <a:srgbClr val="FFFFFF"/>
              </a:buClr>
              <a:buSzPts val="960"/>
            </a:pPr>
            <a:r>
              <a:rPr lang="en-US" sz="1100" dirty="0">
                <a:latin typeface="Arial"/>
                <a:ea typeface="Arial"/>
                <a:cs typeface="Arial"/>
                <a:sym typeface="Arial"/>
                <a:hlinkClick r:id="rId4">
                  <a:extLst>
                    <a:ext uri="{A12FA001-AC4F-418D-AE19-62706E023703}">
                      <ahyp:hlinkClr xmlns:ahyp="http://schemas.microsoft.com/office/drawing/2018/hyperlinkcolor" val="tx"/>
                    </a:ext>
                  </a:extLst>
                </a:hlinkClick>
              </a:rPr>
              <a:t>On the State Civil Protection Plan</a:t>
            </a:r>
            <a:endParaRPr lang="en-GB" sz="1100" dirty="0">
              <a:latin typeface="Arial"/>
              <a:ea typeface="Arial"/>
              <a:cs typeface="Arial"/>
              <a:sym typeface="Arial"/>
            </a:endParaRPr>
          </a:p>
        </p:txBody>
      </p:sp>
      <p:sp>
        <p:nvSpPr>
          <p:cNvPr id="18" name="Google Shape;118;p22">
            <a:extLst>
              <a:ext uri="{FF2B5EF4-FFF2-40B4-BE49-F238E27FC236}">
                <a16:creationId xmlns:a16="http://schemas.microsoft.com/office/drawing/2014/main" id="{13840D75-E8A1-4082-1C57-241DC3D3AE2A}"/>
              </a:ext>
            </a:extLst>
          </p:cNvPr>
          <p:cNvSpPr txBox="1"/>
          <p:nvPr/>
        </p:nvSpPr>
        <p:spPr>
          <a:xfrm>
            <a:off x="3102014" y="1819275"/>
            <a:ext cx="8647113" cy="432000"/>
          </a:xfrm>
          <a:prstGeom prst="rect">
            <a:avLst/>
          </a:prstGeom>
          <a:solidFill>
            <a:schemeClr val="bg1">
              <a:lumMod val="95000"/>
            </a:schemeClr>
          </a:solidFill>
          <a:ln>
            <a:noFill/>
          </a:ln>
        </p:spPr>
        <p:txBody>
          <a:bodyPr spcFirstLastPara="1" wrap="square" lIns="612000" tIns="72000" rIns="72000" bIns="72000" rtlCol="0" anchor="ctr" anchorCtr="0">
            <a:noAutofit/>
          </a:bodyPr>
          <a:lstStyle/>
          <a:p>
            <a:pPr rtl="0">
              <a:lnSpc>
                <a:spcPct val="100000"/>
              </a:lnSpc>
              <a:buSzPct val="100000"/>
            </a:pPr>
            <a:r>
              <a:rPr lang="en-gb" sz="1400"/>
              <a:t>Level</a:t>
            </a:r>
            <a:r>
              <a:rPr lang="en-gb" sz="1400" b="1"/>
              <a:t>: Country</a:t>
            </a:r>
            <a:r>
              <a:rPr lang="en-gb" sz="1400"/>
              <a:t> </a:t>
            </a:r>
            <a:r>
              <a:rPr lang="en-gb" sz="1400">
                <a:solidFill>
                  <a:schemeClr val="bg1">
                    <a:lumMod val="65000"/>
                  </a:schemeClr>
                </a:solidFill>
              </a:rPr>
              <a:t>| Municipal</a:t>
            </a:r>
            <a:r>
              <a:rPr lang="lv-lv" sz="1400" b="1"/>
              <a:t> </a:t>
            </a:r>
            <a:r>
              <a:rPr lang="lv-lv" sz="1400">
                <a:solidFill>
                  <a:schemeClr val="bg1">
                    <a:lumMod val="65000"/>
                  </a:schemeClr>
                </a:solidFill>
              </a:rPr>
              <a:t>| Local</a:t>
            </a:r>
            <a:endParaRPr lang="lv-LV" sz="1400">
              <a:solidFill>
                <a:schemeClr val="bg1">
                  <a:lumMod val="65000"/>
                </a:schemeClr>
              </a:solidFill>
            </a:endParaRPr>
          </a:p>
        </p:txBody>
      </p:sp>
      <p:sp>
        <p:nvSpPr>
          <p:cNvPr id="31" name="Google Shape;118;p22">
            <a:extLst>
              <a:ext uri="{FF2B5EF4-FFF2-40B4-BE49-F238E27FC236}">
                <a16:creationId xmlns:a16="http://schemas.microsoft.com/office/drawing/2014/main" id="{053B916B-31DD-AF31-D594-488C1C27CB8F}"/>
              </a:ext>
            </a:extLst>
          </p:cNvPr>
          <p:cNvSpPr txBox="1"/>
          <p:nvPr/>
        </p:nvSpPr>
        <p:spPr>
          <a:xfrm>
            <a:off x="3536535" y="1819275"/>
            <a:ext cx="72000" cy="432000"/>
          </a:xfrm>
          <a:prstGeom prst="rect">
            <a:avLst/>
          </a:prstGeom>
          <a:solidFill>
            <a:srgbClr val="CFD6E8"/>
          </a:solidFill>
          <a:ln>
            <a:noFill/>
          </a:ln>
        </p:spPr>
        <p:txBody>
          <a:bodyPr spcFirstLastPara="1" wrap="square" lIns="72000" tIns="72000" rIns="72000" bIns="72000" rtlCol="0" anchor="ctr" anchorCtr="0">
            <a:noAutofit/>
          </a:bodyPr>
          <a:lstStyle/>
          <a:p>
            <a:pPr rtl="0"/>
            <a:endParaRPr sz="1400" b="1">
              <a:solidFill>
                <a:schemeClr val="lt1"/>
              </a:solidFill>
            </a:endParaRPr>
          </a:p>
        </p:txBody>
      </p:sp>
      <p:sp>
        <p:nvSpPr>
          <p:cNvPr id="33" name="Google Shape;118;p22">
            <a:extLst>
              <a:ext uri="{FF2B5EF4-FFF2-40B4-BE49-F238E27FC236}">
                <a16:creationId xmlns:a16="http://schemas.microsoft.com/office/drawing/2014/main" id="{6525828C-E853-AB3E-5FE2-BFB8ED364593}"/>
              </a:ext>
            </a:extLst>
          </p:cNvPr>
          <p:cNvSpPr txBox="1"/>
          <p:nvPr/>
        </p:nvSpPr>
        <p:spPr>
          <a:xfrm>
            <a:off x="3102014" y="2396509"/>
            <a:ext cx="8647113" cy="432000"/>
          </a:xfrm>
          <a:prstGeom prst="rect">
            <a:avLst/>
          </a:prstGeom>
          <a:solidFill>
            <a:schemeClr val="bg1">
              <a:lumMod val="95000"/>
            </a:schemeClr>
          </a:solidFill>
          <a:ln>
            <a:noFill/>
          </a:ln>
        </p:spPr>
        <p:txBody>
          <a:bodyPr spcFirstLastPara="1" wrap="square" lIns="612000" tIns="72000" rIns="72000" bIns="72000" rtlCol="0" anchor="ctr" anchorCtr="0">
            <a:noAutofit/>
          </a:bodyPr>
          <a:lstStyle/>
          <a:p>
            <a:pPr rtl="0">
              <a:buSzPct val="100000"/>
            </a:pPr>
            <a:r>
              <a:rPr lang="en-gb" sz="1400"/>
              <a:t>The role of management: </a:t>
            </a:r>
            <a:r>
              <a:rPr lang="en-gb" sz="1400" b="1"/>
              <a:t>Decision-making </a:t>
            </a:r>
            <a:r>
              <a:rPr lang="en-gb" sz="1400">
                <a:solidFill>
                  <a:schemeClr val="bg1">
                    <a:lumMod val="65000"/>
                  </a:schemeClr>
                </a:solidFill>
              </a:rPr>
              <a:t>| Coordination | Support | Infrastructure </a:t>
            </a:r>
            <a:endParaRPr lang="lv-LV" sz="1400" dirty="0">
              <a:solidFill>
                <a:schemeClr val="bg1">
                  <a:lumMod val="65000"/>
                </a:schemeClr>
              </a:solidFill>
            </a:endParaRPr>
          </a:p>
        </p:txBody>
      </p:sp>
      <p:sp>
        <p:nvSpPr>
          <p:cNvPr id="34" name="Google Shape;118;p22">
            <a:extLst>
              <a:ext uri="{FF2B5EF4-FFF2-40B4-BE49-F238E27FC236}">
                <a16:creationId xmlns:a16="http://schemas.microsoft.com/office/drawing/2014/main" id="{51483832-6DB4-1E02-9EBE-01853AD07BCD}"/>
              </a:ext>
            </a:extLst>
          </p:cNvPr>
          <p:cNvSpPr txBox="1"/>
          <p:nvPr/>
        </p:nvSpPr>
        <p:spPr>
          <a:xfrm>
            <a:off x="3536535" y="2396509"/>
            <a:ext cx="72000" cy="432000"/>
          </a:xfrm>
          <a:prstGeom prst="rect">
            <a:avLst/>
          </a:prstGeom>
          <a:solidFill>
            <a:srgbClr val="CFD6E8"/>
          </a:solidFill>
          <a:ln>
            <a:noFill/>
          </a:ln>
        </p:spPr>
        <p:txBody>
          <a:bodyPr spcFirstLastPara="1" wrap="square" lIns="72000" tIns="72000" rIns="72000" bIns="72000" rtlCol="0" anchor="ctr" anchorCtr="0">
            <a:noAutofit/>
          </a:bodyPr>
          <a:lstStyle/>
          <a:p>
            <a:pPr rtl="0"/>
            <a:endParaRPr sz="1400" b="1">
              <a:solidFill>
                <a:schemeClr val="lt1"/>
              </a:solidFill>
            </a:endParaRPr>
          </a:p>
        </p:txBody>
      </p:sp>
      <p:sp>
        <p:nvSpPr>
          <p:cNvPr id="35" name="Google Shape;118;p22">
            <a:extLst>
              <a:ext uri="{FF2B5EF4-FFF2-40B4-BE49-F238E27FC236}">
                <a16:creationId xmlns:a16="http://schemas.microsoft.com/office/drawing/2014/main" id="{082B3B06-5076-B381-5A59-7C894E95610D}"/>
              </a:ext>
            </a:extLst>
          </p:cNvPr>
          <p:cNvSpPr txBox="1"/>
          <p:nvPr/>
        </p:nvSpPr>
        <p:spPr>
          <a:xfrm>
            <a:off x="3102015" y="2959293"/>
            <a:ext cx="4247450" cy="432000"/>
          </a:xfrm>
          <a:prstGeom prst="rect">
            <a:avLst/>
          </a:prstGeom>
          <a:solidFill>
            <a:schemeClr val="bg1">
              <a:lumMod val="95000"/>
            </a:schemeClr>
          </a:solidFill>
          <a:ln>
            <a:noFill/>
          </a:ln>
        </p:spPr>
        <p:txBody>
          <a:bodyPr spcFirstLastPara="1" wrap="square" lIns="612000" tIns="72000" rIns="72000" bIns="72000" rtlCol="0" anchor="ctr" anchorCtr="0">
            <a:noAutofit/>
          </a:bodyPr>
          <a:lstStyle/>
          <a:p>
            <a:pPr rtl="0">
              <a:lnSpc>
                <a:spcPct val="100000"/>
              </a:lnSpc>
              <a:buSzPct val="100000"/>
            </a:pPr>
            <a:r>
              <a:rPr lang="en-GB" sz="1400" b="1" dirty="0"/>
              <a:t>Key duties:</a:t>
            </a:r>
            <a:endParaRPr lang="en-gb" sz="1400" b="1" dirty="0"/>
          </a:p>
        </p:txBody>
      </p:sp>
      <p:sp>
        <p:nvSpPr>
          <p:cNvPr id="36" name="Google Shape;118;p22">
            <a:extLst>
              <a:ext uri="{FF2B5EF4-FFF2-40B4-BE49-F238E27FC236}">
                <a16:creationId xmlns:a16="http://schemas.microsoft.com/office/drawing/2014/main" id="{BB03567B-2626-7A18-F76D-AC4B32C9C91A}"/>
              </a:ext>
            </a:extLst>
          </p:cNvPr>
          <p:cNvSpPr txBox="1"/>
          <p:nvPr/>
        </p:nvSpPr>
        <p:spPr>
          <a:xfrm>
            <a:off x="3536535" y="2959293"/>
            <a:ext cx="72000" cy="432000"/>
          </a:xfrm>
          <a:prstGeom prst="rect">
            <a:avLst/>
          </a:prstGeom>
          <a:solidFill>
            <a:srgbClr val="CFD6E8"/>
          </a:solidFill>
          <a:ln>
            <a:noFill/>
          </a:ln>
        </p:spPr>
        <p:txBody>
          <a:bodyPr spcFirstLastPara="1" wrap="square" lIns="72000" tIns="72000" rIns="72000" bIns="72000" rtlCol="0" anchor="ctr" anchorCtr="0">
            <a:noAutofit/>
          </a:bodyPr>
          <a:lstStyle/>
          <a:p>
            <a:pPr rtl="0"/>
            <a:endParaRPr sz="1400" b="1">
              <a:solidFill>
                <a:schemeClr val="lt1"/>
              </a:solidFill>
            </a:endParaRPr>
          </a:p>
        </p:txBody>
      </p:sp>
      <p:sp>
        <p:nvSpPr>
          <p:cNvPr id="39" name="Google Shape;118;p22">
            <a:extLst>
              <a:ext uri="{FF2B5EF4-FFF2-40B4-BE49-F238E27FC236}">
                <a16:creationId xmlns:a16="http://schemas.microsoft.com/office/drawing/2014/main" id="{1515D366-1B64-D2C5-351F-D556DCEDF452}"/>
              </a:ext>
            </a:extLst>
          </p:cNvPr>
          <p:cNvSpPr txBox="1"/>
          <p:nvPr/>
        </p:nvSpPr>
        <p:spPr>
          <a:xfrm>
            <a:off x="7501676" y="2959293"/>
            <a:ext cx="4247450" cy="432000"/>
          </a:xfrm>
          <a:prstGeom prst="rect">
            <a:avLst/>
          </a:prstGeom>
          <a:solidFill>
            <a:schemeClr val="bg1">
              <a:lumMod val="95000"/>
            </a:schemeClr>
          </a:solidFill>
          <a:ln>
            <a:noFill/>
          </a:ln>
        </p:spPr>
        <p:txBody>
          <a:bodyPr spcFirstLastPara="1" wrap="square" lIns="612000" tIns="72000" rIns="72000" bIns="72000" rtlCol="0" anchor="ctr" anchorCtr="0">
            <a:noAutofit/>
          </a:bodyPr>
          <a:lstStyle/>
          <a:p>
            <a:pPr rtl="0">
              <a:lnSpc>
                <a:spcPct val="100000"/>
              </a:lnSpc>
              <a:buSzPct val="100000"/>
            </a:pPr>
            <a:r>
              <a:rPr lang="en-gb" sz="1400" b="1"/>
              <a:t>Examples:</a:t>
            </a:r>
          </a:p>
        </p:txBody>
      </p:sp>
      <p:sp>
        <p:nvSpPr>
          <p:cNvPr id="43" name="Google Shape;118;p22">
            <a:extLst>
              <a:ext uri="{FF2B5EF4-FFF2-40B4-BE49-F238E27FC236}">
                <a16:creationId xmlns:a16="http://schemas.microsoft.com/office/drawing/2014/main" id="{B91B532E-C0A3-5CFD-2CAC-53E41D5338F3}"/>
              </a:ext>
            </a:extLst>
          </p:cNvPr>
          <p:cNvSpPr txBox="1"/>
          <p:nvPr/>
        </p:nvSpPr>
        <p:spPr>
          <a:xfrm>
            <a:off x="7936196" y="2959293"/>
            <a:ext cx="72000" cy="432000"/>
          </a:xfrm>
          <a:prstGeom prst="rect">
            <a:avLst/>
          </a:prstGeom>
          <a:solidFill>
            <a:srgbClr val="CFD6E8"/>
          </a:solidFill>
          <a:ln>
            <a:noFill/>
          </a:ln>
        </p:spPr>
        <p:txBody>
          <a:bodyPr spcFirstLastPara="1" wrap="square" lIns="72000" tIns="72000" rIns="72000" bIns="72000" rtlCol="0" anchor="ctr" anchorCtr="0">
            <a:noAutofit/>
          </a:bodyPr>
          <a:lstStyle/>
          <a:p>
            <a:pPr rtl="0"/>
            <a:endParaRPr sz="1400" b="1">
              <a:solidFill>
                <a:schemeClr val="lt1"/>
              </a:solidFill>
            </a:endParaRPr>
          </a:p>
        </p:txBody>
      </p:sp>
      <p:sp>
        <p:nvSpPr>
          <p:cNvPr id="44" name="Freeform 17">
            <a:extLst>
              <a:ext uri="{FF2B5EF4-FFF2-40B4-BE49-F238E27FC236}">
                <a16:creationId xmlns:a16="http://schemas.microsoft.com/office/drawing/2014/main" id="{5D572DCA-C7C1-2055-CCCF-45526B4728B4}"/>
              </a:ext>
            </a:extLst>
          </p:cNvPr>
          <p:cNvSpPr/>
          <p:nvPr/>
        </p:nvSpPr>
        <p:spPr>
          <a:xfrm>
            <a:off x="3173089" y="4244473"/>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sp>
        <p:nvSpPr>
          <p:cNvPr id="45" name="Freeform 17">
            <a:extLst>
              <a:ext uri="{FF2B5EF4-FFF2-40B4-BE49-F238E27FC236}">
                <a16:creationId xmlns:a16="http://schemas.microsoft.com/office/drawing/2014/main" id="{2C4C0968-1AC0-EFEC-DCBB-85E7BAA8A8D6}"/>
              </a:ext>
            </a:extLst>
          </p:cNvPr>
          <p:cNvSpPr/>
          <p:nvPr/>
        </p:nvSpPr>
        <p:spPr>
          <a:xfrm>
            <a:off x="3173089" y="5718021"/>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sp>
        <p:nvSpPr>
          <p:cNvPr id="46" name="Freeform 17">
            <a:extLst>
              <a:ext uri="{FF2B5EF4-FFF2-40B4-BE49-F238E27FC236}">
                <a16:creationId xmlns:a16="http://schemas.microsoft.com/office/drawing/2014/main" id="{BB8475FC-10EC-D68F-1C11-79101351C826}"/>
              </a:ext>
            </a:extLst>
          </p:cNvPr>
          <p:cNvSpPr/>
          <p:nvPr/>
        </p:nvSpPr>
        <p:spPr>
          <a:xfrm>
            <a:off x="7573675" y="4244976"/>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sp>
        <p:nvSpPr>
          <p:cNvPr id="47" name="Freeform 17">
            <a:extLst>
              <a:ext uri="{FF2B5EF4-FFF2-40B4-BE49-F238E27FC236}">
                <a16:creationId xmlns:a16="http://schemas.microsoft.com/office/drawing/2014/main" id="{93ECC199-91AD-FDAE-736D-1DCC31034024}"/>
              </a:ext>
            </a:extLst>
          </p:cNvPr>
          <p:cNvSpPr/>
          <p:nvPr/>
        </p:nvSpPr>
        <p:spPr>
          <a:xfrm>
            <a:off x="7573675" y="5780347"/>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sp>
        <p:nvSpPr>
          <p:cNvPr id="48" name="Freeform 45">
            <a:extLst>
              <a:ext uri="{FF2B5EF4-FFF2-40B4-BE49-F238E27FC236}">
                <a16:creationId xmlns:a16="http://schemas.microsoft.com/office/drawing/2014/main" id="{62067A9C-7953-C4E0-F86E-71E8DF4897AD}"/>
              </a:ext>
            </a:extLst>
          </p:cNvPr>
          <p:cNvSpPr>
            <a:spLocks noChangeAspect="1" noEditPoints="1"/>
          </p:cNvSpPr>
          <p:nvPr/>
        </p:nvSpPr>
        <p:spPr bwMode="auto">
          <a:xfrm>
            <a:off x="3174014" y="1891275"/>
            <a:ext cx="288925" cy="288925"/>
          </a:xfrm>
          <a:custGeom>
            <a:avLst/>
            <a:gdLst>
              <a:gd name="T0" fmla="*/ 0 w 704"/>
              <a:gd name="T1" fmla="*/ 0 h 706"/>
              <a:gd name="T2" fmla="*/ 0 w 704"/>
              <a:gd name="T3" fmla="*/ 706 h 706"/>
              <a:gd name="T4" fmla="*/ 704 w 704"/>
              <a:gd name="T5" fmla="*/ 706 h 706"/>
              <a:gd name="T6" fmla="*/ 704 w 704"/>
              <a:gd name="T7" fmla="*/ 0 h 706"/>
              <a:gd name="T8" fmla="*/ 0 w 704"/>
              <a:gd name="T9" fmla="*/ 0 h 706"/>
              <a:gd name="T10" fmla="*/ 675 w 704"/>
              <a:gd name="T11" fmla="*/ 678 h 706"/>
              <a:gd name="T12" fmla="*/ 29 w 704"/>
              <a:gd name="T13" fmla="*/ 678 h 706"/>
              <a:gd name="T14" fmla="*/ 29 w 704"/>
              <a:gd name="T15" fmla="*/ 29 h 706"/>
              <a:gd name="T16" fmla="*/ 675 w 704"/>
              <a:gd name="T17" fmla="*/ 29 h 706"/>
              <a:gd name="T18" fmla="*/ 675 w 704"/>
              <a:gd name="T19" fmla="*/ 678 h 706"/>
              <a:gd name="T20" fmla="*/ 354 w 704"/>
              <a:gd name="T21" fmla="*/ 630 h 706"/>
              <a:gd name="T22" fmla="*/ 667 w 704"/>
              <a:gd name="T23" fmla="*/ 442 h 706"/>
              <a:gd name="T24" fmla="*/ 593 w 704"/>
              <a:gd name="T25" fmla="*/ 397 h 706"/>
              <a:gd name="T26" fmla="*/ 667 w 704"/>
              <a:gd name="T27" fmla="*/ 353 h 706"/>
              <a:gd name="T28" fmla="*/ 593 w 704"/>
              <a:gd name="T29" fmla="*/ 308 h 706"/>
              <a:gd name="T30" fmla="*/ 667 w 704"/>
              <a:gd name="T31" fmla="*/ 262 h 706"/>
              <a:gd name="T32" fmla="*/ 353 w 704"/>
              <a:gd name="T33" fmla="*/ 75 h 706"/>
              <a:gd name="T34" fmla="*/ 40 w 704"/>
              <a:gd name="T35" fmla="*/ 263 h 706"/>
              <a:gd name="T36" fmla="*/ 115 w 704"/>
              <a:gd name="T37" fmla="*/ 308 h 706"/>
              <a:gd name="T38" fmla="*/ 40 w 704"/>
              <a:gd name="T39" fmla="*/ 353 h 706"/>
              <a:gd name="T40" fmla="*/ 115 w 704"/>
              <a:gd name="T41" fmla="*/ 398 h 706"/>
              <a:gd name="T42" fmla="*/ 40 w 704"/>
              <a:gd name="T43" fmla="*/ 442 h 706"/>
              <a:gd name="T44" fmla="*/ 354 w 704"/>
              <a:gd name="T45" fmla="*/ 630 h 706"/>
              <a:gd name="T46" fmla="*/ 354 w 704"/>
              <a:gd name="T47" fmla="*/ 109 h 706"/>
              <a:gd name="T48" fmla="*/ 611 w 704"/>
              <a:gd name="T49" fmla="*/ 262 h 706"/>
              <a:gd name="T50" fmla="*/ 353 w 704"/>
              <a:gd name="T51" fmla="*/ 417 h 706"/>
              <a:gd name="T52" fmla="*/ 97 w 704"/>
              <a:gd name="T53" fmla="*/ 263 h 706"/>
              <a:gd name="T54" fmla="*/ 354 w 704"/>
              <a:gd name="T55" fmla="*/ 109 h 706"/>
              <a:gd name="T56" fmla="*/ 143 w 704"/>
              <a:gd name="T57" fmla="*/ 325 h 706"/>
              <a:gd name="T58" fmla="*/ 354 w 704"/>
              <a:gd name="T59" fmla="*/ 451 h 706"/>
              <a:gd name="T60" fmla="*/ 565 w 704"/>
              <a:gd name="T61" fmla="*/ 325 h 706"/>
              <a:gd name="T62" fmla="*/ 611 w 704"/>
              <a:gd name="T63" fmla="*/ 353 h 706"/>
              <a:gd name="T64" fmla="*/ 353 w 704"/>
              <a:gd name="T65" fmla="*/ 507 h 706"/>
              <a:gd name="T66" fmla="*/ 97 w 704"/>
              <a:gd name="T67" fmla="*/ 353 h 706"/>
              <a:gd name="T68" fmla="*/ 143 w 704"/>
              <a:gd name="T69" fmla="*/ 325 h 706"/>
              <a:gd name="T70" fmla="*/ 354 w 704"/>
              <a:gd name="T71" fmla="*/ 540 h 706"/>
              <a:gd name="T72" fmla="*/ 565 w 704"/>
              <a:gd name="T73" fmla="*/ 414 h 706"/>
              <a:gd name="T74" fmla="*/ 611 w 704"/>
              <a:gd name="T75" fmla="*/ 442 h 706"/>
              <a:gd name="T76" fmla="*/ 353 w 704"/>
              <a:gd name="T77" fmla="*/ 597 h 706"/>
              <a:gd name="T78" fmla="*/ 97 w 704"/>
              <a:gd name="T79" fmla="*/ 442 h 706"/>
              <a:gd name="T80" fmla="*/ 143 w 704"/>
              <a:gd name="T81" fmla="*/ 414 h 706"/>
              <a:gd name="T82" fmla="*/ 354 w 704"/>
              <a:gd name="T83" fmla="*/ 540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04" h="706">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rgbClr val="525A72"/>
          </a:solidFill>
          <a:ln>
            <a:noFill/>
          </a:ln>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ja-JP" altLang="en-US" sz="700" b="1">
              <a:solidFill>
                <a:schemeClr val="accent1"/>
              </a:solidFill>
            </a:endParaRPr>
          </a:p>
        </p:txBody>
      </p:sp>
      <p:grpSp>
        <p:nvGrpSpPr>
          <p:cNvPr id="49" name="Graphic 47">
            <a:extLst>
              <a:ext uri="{FF2B5EF4-FFF2-40B4-BE49-F238E27FC236}">
                <a16:creationId xmlns:a16="http://schemas.microsoft.com/office/drawing/2014/main" id="{3CCC8650-A929-EF9B-726D-1E2BAC9DDFFD}"/>
              </a:ext>
            </a:extLst>
          </p:cNvPr>
          <p:cNvGrpSpPr/>
          <p:nvPr/>
        </p:nvGrpSpPr>
        <p:grpSpPr>
          <a:xfrm>
            <a:off x="3174014" y="2468509"/>
            <a:ext cx="288925" cy="287338"/>
            <a:chOff x="5489444" y="1867103"/>
            <a:chExt cx="457200" cy="457200"/>
          </a:xfrm>
          <a:solidFill>
            <a:srgbClr val="525A72"/>
          </a:solidFill>
        </p:grpSpPr>
        <p:sp>
          <p:nvSpPr>
            <p:cNvPr id="50" name="Freeform 158">
              <a:extLst>
                <a:ext uri="{FF2B5EF4-FFF2-40B4-BE49-F238E27FC236}">
                  <a16:creationId xmlns:a16="http://schemas.microsoft.com/office/drawing/2014/main" id="{69197527-BF0A-D432-D79C-3902CC4C6732}"/>
                </a:ext>
              </a:extLst>
            </p:cNvPr>
            <p:cNvSpPr/>
            <p:nvPr/>
          </p:nvSpPr>
          <p:spPr>
            <a:xfrm>
              <a:off x="5489444" y="1867103"/>
              <a:ext cx="457200" cy="457200"/>
            </a:xfrm>
            <a:custGeom>
              <a:avLst/>
              <a:gdLst>
                <a:gd name="connsiteX0" fmla="*/ 0 w 457200"/>
                <a:gd name="connsiteY0" fmla="*/ 0 h 457200"/>
                <a:gd name="connsiteX1" fmla="*/ 0 w 457200"/>
                <a:gd name="connsiteY1" fmla="*/ 456978 h 457200"/>
                <a:gd name="connsiteX2" fmla="*/ 96584 w 457200"/>
                <a:gd name="connsiteY2" fmla="*/ 456978 h 457200"/>
                <a:gd name="connsiteX3" fmla="*/ 96584 w 457200"/>
                <a:gd name="connsiteY3" fmla="*/ 457200 h 457200"/>
                <a:gd name="connsiteX4" fmla="*/ 210090 w 457200"/>
                <a:gd name="connsiteY4" fmla="*/ 457200 h 457200"/>
                <a:gd name="connsiteX5" fmla="*/ 210090 w 457200"/>
                <a:gd name="connsiteY5" fmla="*/ 456978 h 457200"/>
                <a:gd name="connsiteX6" fmla="*/ 457200 w 457200"/>
                <a:gd name="connsiteY6" fmla="*/ 456978 h 457200"/>
                <a:gd name="connsiteX7" fmla="*/ 457200 w 457200"/>
                <a:gd name="connsiteY7" fmla="*/ 0 h 457200"/>
                <a:gd name="connsiteX8" fmla="*/ 437706 w 457200"/>
                <a:gd name="connsiteY8" fmla="*/ 437483 h 457200"/>
                <a:gd name="connsiteX9" fmla="*/ 19495 w 457200"/>
                <a:gd name="connsiteY9" fmla="*/ 437483 h 457200"/>
                <a:gd name="connsiteX10" fmla="*/ 19495 w 457200"/>
                <a:gd name="connsiteY10" fmla="*/ 19495 h 457200"/>
                <a:gd name="connsiteX11" fmla="*/ 437706 w 457200"/>
                <a:gd name="connsiteY11" fmla="*/ 19495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7200" h="457200">
                  <a:moveTo>
                    <a:pt x="0" y="0"/>
                  </a:moveTo>
                  <a:lnTo>
                    <a:pt x="0" y="456978"/>
                  </a:lnTo>
                  <a:lnTo>
                    <a:pt x="96584" y="456978"/>
                  </a:lnTo>
                  <a:lnTo>
                    <a:pt x="96584" y="457200"/>
                  </a:lnTo>
                  <a:lnTo>
                    <a:pt x="210090" y="457200"/>
                  </a:lnTo>
                  <a:lnTo>
                    <a:pt x="210090" y="456978"/>
                  </a:lnTo>
                  <a:lnTo>
                    <a:pt x="457200" y="456978"/>
                  </a:lnTo>
                  <a:lnTo>
                    <a:pt x="457200" y="0"/>
                  </a:lnTo>
                  <a:close/>
                  <a:moveTo>
                    <a:pt x="437706" y="437483"/>
                  </a:moveTo>
                  <a:lnTo>
                    <a:pt x="19495" y="437483"/>
                  </a:lnTo>
                  <a:lnTo>
                    <a:pt x="19495" y="19495"/>
                  </a:lnTo>
                  <a:lnTo>
                    <a:pt x="437706" y="19495"/>
                  </a:ln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sz="700" b="1">
                <a:solidFill>
                  <a:schemeClr val="accent1"/>
                </a:solidFill>
              </a:endParaRPr>
            </a:p>
          </p:txBody>
        </p:sp>
        <p:sp>
          <p:nvSpPr>
            <p:cNvPr id="51" name="Freeform 163">
              <a:extLst>
                <a:ext uri="{FF2B5EF4-FFF2-40B4-BE49-F238E27FC236}">
                  <a16:creationId xmlns:a16="http://schemas.microsoft.com/office/drawing/2014/main" id="{03F21100-6E89-0113-C5B0-D53F4E9516B8}"/>
                </a:ext>
              </a:extLst>
            </p:cNvPr>
            <p:cNvSpPr/>
            <p:nvPr/>
          </p:nvSpPr>
          <p:spPr>
            <a:xfrm>
              <a:off x="5508938" y="1886597"/>
              <a:ext cx="400018" cy="417988"/>
            </a:xfrm>
            <a:custGeom>
              <a:avLst/>
              <a:gdLst>
                <a:gd name="connsiteX0" fmla="*/ 0 w 400018"/>
                <a:gd name="connsiteY0" fmla="*/ 0 h 417988"/>
                <a:gd name="connsiteX1" fmla="*/ 0 w 400018"/>
                <a:gd name="connsiteY1" fmla="*/ 0 h 417988"/>
                <a:gd name="connsiteX2" fmla="*/ 0 w 400018"/>
                <a:gd name="connsiteY2" fmla="*/ 417989 h 417988"/>
                <a:gd name="connsiteX3" fmla="*/ 201962 w 400018"/>
                <a:gd name="connsiteY3" fmla="*/ 417989 h 417988"/>
                <a:gd name="connsiteX4" fmla="*/ 240856 w 400018"/>
                <a:gd name="connsiteY4" fmla="*/ 350806 h 417988"/>
                <a:gd name="connsiteX5" fmla="*/ 343313 w 400018"/>
                <a:gd name="connsiteY5" fmla="*/ 350806 h 417988"/>
                <a:gd name="connsiteX6" fmla="*/ 400018 w 400018"/>
                <a:gd name="connsiteY6" fmla="*/ 252667 h 417988"/>
                <a:gd name="connsiteX7" fmla="*/ 349758 w 400018"/>
                <a:gd name="connsiteY7" fmla="*/ 165735 h 417988"/>
                <a:gd name="connsiteX8" fmla="*/ 399955 w 400018"/>
                <a:gd name="connsiteY8" fmla="*/ 78931 h 417988"/>
                <a:gd name="connsiteX9" fmla="*/ 354394 w 400018"/>
                <a:gd name="connsiteY9" fmla="*/ 0 h 417988"/>
                <a:gd name="connsiteX10" fmla="*/ 218631 w 400018"/>
                <a:gd name="connsiteY10" fmla="*/ 0 h 417988"/>
                <a:gd name="connsiteX11" fmla="*/ 179673 w 400018"/>
                <a:gd name="connsiteY11" fmla="*/ 67596 h 417988"/>
                <a:gd name="connsiteX12" fmla="*/ 77184 w 400018"/>
                <a:gd name="connsiteY12" fmla="*/ 67596 h 417988"/>
                <a:gd name="connsiteX13" fmla="*/ 20511 w 400018"/>
                <a:gd name="connsiteY13" fmla="*/ 165735 h 417988"/>
                <a:gd name="connsiteX14" fmla="*/ 70707 w 400018"/>
                <a:gd name="connsiteY14" fmla="*/ 252667 h 417988"/>
                <a:gd name="connsiteX15" fmla="*/ 20511 w 400018"/>
                <a:gd name="connsiteY15" fmla="*/ 339566 h 417988"/>
                <a:gd name="connsiteX16" fmla="*/ 65818 w 400018"/>
                <a:gd name="connsiteY16" fmla="*/ 417989 h 417988"/>
                <a:gd name="connsiteX17" fmla="*/ 0 w 400018"/>
                <a:gd name="connsiteY17" fmla="*/ 417989 h 417988"/>
                <a:gd name="connsiteX18" fmla="*/ 332327 w 400018"/>
                <a:gd name="connsiteY18" fmla="*/ 327247 h 417988"/>
                <a:gd name="connsiteX19" fmla="*/ 330994 w 400018"/>
                <a:gd name="connsiteY19" fmla="*/ 329565 h 417988"/>
                <a:gd name="connsiteX20" fmla="*/ 242094 w 400018"/>
                <a:gd name="connsiteY20" fmla="*/ 329565 h 417988"/>
                <a:gd name="connsiteX21" fmla="*/ 241554 w 400018"/>
                <a:gd name="connsiteY21" fmla="*/ 328644 h 417988"/>
                <a:gd name="connsiteX22" fmla="*/ 241554 w 400018"/>
                <a:gd name="connsiteY22" fmla="*/ 292703 h 417988"/>
                <a:gd name="connsiteX23" fmla="*/ 332296 w 400018"/>
                <a:gd name="connsiteY23" fmla="*/ 292703 h 417988"/>
                <a:gd name="connsiteX24" fmla="*/ 375444 w 400018"/>
                <a:gd name="connsiteY24" fmla="*/ 252667 h 417988"/>
                <a:gd name="connsiteX25" fmla="*/ 352330 w 400018"/>
                <a:gd name="connsiteY25" fmla="*/ 292608 h 417988"/>
                <a:gd name="connsiteX26" fmla="*/ 352330 w 400018"/>
                <a:gd name="connsiteY26" fmla="*/ 272606 h 417988"/>
                <a:gd name="connsiteX27" fmla="*/ 221583 w 400018"/>
                <a:gd name="connsiteY27" fmla="*/ 272606 h 417988"/>
                <a:gd name="connsiteX28" fmla="*/ 221583 w 400018"/>
                <a:gd name="connsiteY28" fmla="*/ 293910 h 417988"/>
                <a:gd name="connsiteX29" fmla="*/ 197707 w 400018"/>
                <a:gd name="connsiteY29" fmla="*/ 252635 h 417988"/>
                <a:gd name="connsiteX30" fmla="*/ 241427 w 400018"/>
                <a:gd name="connsiteY30" fmla="*/ 176975 h 417988"/>
                <a:gd name="connsiteX31" fmla="*/ 331724 w 400018"/>
                <a:gd name="connsiteY31" fmla="*/ 176975 h 417988"/>
                <a:gd name="connsiteX32" fmla="*/ 242094 w 400018"/>
                <a:gd name="connsiteY32" fmla="*/ 1841 h 417988"/>
                <a:gd name="connsiteX33" fmla="*/ 330994 w 400018"/>
                <a:gd name="connsiteY33" fmla="*/ 1841 h 417988"/>
                <a:gd name="connsiteX34" fmla="*/ 375444 w 400018"/>
                <a:gd name="connsiteY34" fmla="*/ 78772 h 417988"/>
                <a:gd name="connsiteX35" fmla="*/ 331724 w 400018"/>
                <a:gd name="connsiteY35" fmla="*/ 154496 h 417988"/>
                <a:gd name="connsiteX36" fmla="*/ 241427 w 400018"/>
                <a:gd name="connsiteY36" fmla="*/ 154496 h 417988"/>
                <a:gd name="connsiteX37" fmla="*/ 197707 w 400018"/>
                <a:gd name="connsiteY37" fmla="*/ 78931 h 417988"/>
                <a:gd name="connsiteX38" fmla="*/ 68390 w 400018"/>
                <a:gd name="connsiteY38" fmla="*/ 181801 h 417988"/>
                <a:gd name="connsiteX39" fmla="*/ 68390 w 400018"/>
                <a:gd name="connsiteY39" fmla="*/ 206185 h 417988"/>
                <a:gd name="connsiteX40" fmla="*/ 45022 w 400018"/>
                <a:gd name="connsiteY40" fmla="*/ 165735 h 417988"/>
                <a:gd name="connsiteX41" fmla="*/ 89472 w 400018"/>
                <a:gd name="connsiteY41" fmla="*/ 88805 h 417988"/>
                <a:gd name="connsiteX42" fmla="*/ 178372 w 400018"/>
                <a:gd name="connsiteY42" fmla="*/ 88805 h 417988"/>
                <a:gd name="connsiteX43" fmla="*/ 222822 w 400018"/>
                <a:gd name="connsiteY43" fmla="*/ 165735 h 417988"/>
                <a:gd name="connsiteX44" fmla="*/ 199136 w 400018"/>
                <a:gd name="connsiteY44" fmla="*/ 206597 h 417988"/>
                <a:gd name="connsiteX45" fmla="*/ 199136 w 400018"/>
                <a:gd name="connsiteY45" fmla="*/ 181801 h 417988"/>
                <a:gd name="connsiteX46" fmla="*/ 179134 w 400018"/>
                <a:gd name="connsiteY46" fmla="*/ 201803 h 417988"/>
                <a:gd name="connsiteX47" fmla="*/ 179134 w 400018"/>
                <a:gd name="connsiteY47" fmla="*/ 241237 h 417988"/>
                <a:gd name="connsiteX48" fmla="*/ 179134 w 400018"/>
                <a:gd name="connsiteY48" fmla="*/ 241427 h 417988"/>
                <a:gd name="connsiteX49" fmla="*/ 88741 w 400018"/>
                <a:gd name="connsiteY49" fmla="*/ 241427 h 417988"/>
                <a:gd name="connsiteX50" fmla="*/ 88456 w 400018"/>
                <a:gd name="connsiteY50" fmla="*/ 240856 h 417988"/>
                <a:gd name="connsiteX51" fmla="*/ 88456 w 400018"/>
                <a:gd name="connsiteY51" fmla="*/ 201803 h 417988"/>
                <a:gd name="connsiteX52" fmla="*/ 89472 w 400018"/>
                <a:gd name="connsiteY52" fmla="*/ 416497 h 417988"/>
                <a:gd name="connsiteX53" fmla="*/ 45022 w 400018"/>
                <a:gd name="connsiteY53" fmla="*/ 339566 h 417988"/>
                <a:gd name="connsiteX54" fmla="*/ 88741 w 400018"/>
                <a:gd name="connsiteY54" fmla="*/ 263874 h 417988"/>
                <a:gd name="connsiteX55" fmla="*/ 179038 w 400018"/>
                <a:gd name="connsiteY55" fmla="*/ 263874 h 417988"/>
                <a:gd name="connsiteX56" fmla="*/ 222758 w 400018"/>
                <a:gd name="connsiteY56" fmla="*/ 339566 h 417988"/>
                <a:gd name="connsiteX57" fmla="*/ 178308 w 400018"/>
                <a:gd name="connsiteY57" fmla="*/ 416497 h 417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400018" h="417988">
                  <a:moveTo>
                    <a:pt x="0" y="0"/>
                  </a:moveTo>
                  <a:lnTo>
                    <a:pt x="0" y="0"/>
                  </a:lnTo>
                  <a:lnTo>
                    <a:pt x="0" y="417989"/>
                  </a:lnTo>
                  <a:lnTo>
                    <a:pt x="201962" y="417989"/>
                  </a:lnTo>
                  <a:lnTo>
                    <a:pt x="240856" y="350806"/>
                  </a:lnTo>
                  <a:lnTo>
                    <a:pt x="343313" y="350806"/>
                  </a:lnTo>
                  <a:lnTo>
                    <a:pt x="400018" y="252667"/>
                  </a:lnTo>
                  <a:lnTo>
                    <a:pt x="349758" y="165735"/>
                  </a:lnTo>
                  <a:lnTo>
                    <a:pt x="399955" y="78931"/>
                  </a:lnTo>
                  <a:lnTo>
                    <a:pt x="354394" y="0"/>
                  </a:lnTo>
                  <a:lnTo>
                    <a:pt x="218631" y="0"/>
                  </a:lnTo>
                  <a:lnTo>
                    <a:pt x="179673" y="67596"/>
                  </a:lnTo>
                  <a:lnTo>
                    <a:pt x="77184" y="67596"/>
                  </a:lnTo>
                  <a:lnTo>
                    <a:pt x="20511" y="165735"/>
                  </a:lnTo>
                  <a:lnTo>
                    <a:pt x="70707" y="252667"/>
                  </a:lnTo>
                  <a:lnTo>
                    <a:pt x="20511" y="339566"/>
                  </a:lnTo>
                  <a:lnTo>
                    <a:pt x="65818" y="417989"/>
                  </a:lnTo>
                  <a:lnTo>
                    <a:pt x="0" y="417989"/>
                  </a:lnTo>
                  <a:moveTo>
                    <a:pt x="332327" y="327247"/>
                  </a:moveTo>
                  <a:lnTo>
                    <a:pt x="330994" y="329565"/>
                  </a:lnTo>
                  <a:lnTo>
                    <a:pt x="242094" y="329565"/>
                  </a:lnTo>
                  <a:lnTo>
                    <a:pt x="241554" y="328644"/>
                  </a:lnTo>
                  <a:lnTo>
                    <a:pt x="241554" y="292703"/>
                  </a:lnTo>
                  <a:lnTo>
                    <a:pt x="332296" y="292703"/>
                  </a:lnTo>
                  <a:close/>
                  <a:moveTo>
                    <a:pt x="375444" y="252667"/>
                  </a:moveTo>
                  <a:lnTo>
                    <a:pt x="352330" y="292608"/>
                  </a:lnTo>
                  <a:lnTo>
                    <a:pt x="352330" y="272606"/>
                  </a:lnTo>
                  <a:lnTo>
                    <a:pt x="221583" y="272606"/>
                  </a:lnTo>
                  <a:lnTo>
                    <a:pt x="221583" y="293910"/>
                  </a:lnTo>
                  <a:lnTo>
                    <a:pt x="197707" y="252635"/>
                  </a:lnTo>
                  <a:lnTo>
                    <a:pt x="241427" y="176975"/>
                  </a:lnTo>
                  <a:lnTo>
                    <a:pt x="331724" y="176975"/>
                  </a:lnTo>
                  <a:close/>
                  <a:moveTo>
                    <a:pt x="242094" y="1841"/>
                  </a:moveTo>
                  <a:lnTo>
                    <a:pt x="330994" y="1841"/>
                  </a:lnTo>
                  <a:lnTo>
                    <a:pt x="375444" y="78772"/>
                  </a:lnTo>
                  <a:lnTo>
                    <a:pt x="331724" y="154496"/>
                  </a:lnTo>
                  <a:lnTo>
                    <a:pt x="241427" y="154496"/>
                  </a:lnTo>
                  <a:lnTo>
                    <a:pt x="197707" y="78931"/>
                  </a:lnTo>
                  <a:close/>
                  <a:moveTo>
                    <a:pt x="68390" y="181801"/>
                  </a:moveTo>
                  <a:lnTo>
                    <a:pt x="68390" y="206185"/>
                  </a:lnTo>
                  <a:lnTo>
                    <a:pt x="45022" y="165735"/>
                  </a:lnTo>
                  <a:lnTo>
                    <a:pt x="89472" y="88805"/>
                  </a:lnTo>
                  <a:lnTo>
                    <a:pt x="178372" y="88805"/>
                  </a:lnTo>
                  <a:lnTo>
                    <a:pt x="222822" y="165735"/>
                  </a:lnTo>
                  <a:lnTo>
                    <a:pt x="199136" y="206597"/>
                  </a:lnTo>
                  <a:lnTo>
                    <a:pt x="199136" y="181801"/>
                  </a:lnTo>
                  <a:close/>
                  <a:moveTo>
                    <a:pt x="179134" y="201803"/>
                  </a:moveTo>
                  <a:lnTo>
                    <a:pt x="179134" y="241237"/>
                  </a:lnTo>
                  <a:lnTo>
                    <a:pt x="179134" y="241427"/>
                  </a:lnTo>
                  <a:lnTo>
                    <a:pt x="88741" y="241427"/>
                  </a:lnTo>
                  <a:lnTo>
                    <a:pt x="88456" y="240856"/>
                  </a:lnTo>
                  <a:lnTo>
                    <a:pt x="88456" y="201803"/>
                  </a:lnTo>
                  <a:close/>
                  <a:moveTo>
                    <a:pt x="89472" y="416497"/>
                  </a:moveTo>
                  <a:lnTo>
                    <a:pt x="45022" y="339566"/>
                  </a:lnTo>
                  <a:lnTo>
                    <a:pt x="88741" y="263874"/>
                  </a:lnTo>
                  <a:lnTo>
                    <a:pt x="179038" y="263874"/>
                  </a:lnTo>
                  <a:lnTo>
                    <a:pt x="222758" y="339566"/>
                  </a:lnTo>
                  <a:lnTo>
                    <a:pt x="178308" y="416497"/>
                  </a:ln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sz="700" b="1">
                <a:solidFill>
                  <a:schemeClr val="accent1"/>
                </a:solidFill>
              </a:endParaRPr>
            </a:p>
          </p:txBody>
        </p:sp>
        <p:sp>
          <p:nvSpPr>
            <p:cNvPr id="52" name="Freeform 164">
              <a:extLst>
                <a:ext uri="{FF2B5EF4-FFF2-40B4-BE49-F238E27FC236}">
                  <a16:creationId xmlns:a16="http://schemas.microsoft.com/office/drawing/2014/main" id="{B20112C8-85C9-3A02-F7EC-93870265B702}"/>
                </a:ext>
              </a:extLst>
            </p:cNvPr>
            <p:cNvSpPr/>
            <p:nvPr/>
          </p:nvSpPr>
          <p:spPr>
            <a:xfrm>
              <a:off x="5607268" y="1991658"/>
              <a:ext cx="71183" cy="71183"/>
            </a:xfrm>
            <a:custGeom>
              <a:avLst/>
              <a:gdLst>
                <a:gd name="connsiteX0" fmla="*/ 35592 w 71183"/>
                <a:gd name="connsiteY0" fmla="*/ 0 h 71183"/>
                <a:gd name="connsiteX1" fmla="*/ 0 w 71183"/>
                <a:gd name="connsiteY1" fmla="*/ 35592 h 71183"/>
                <a:gd name="connsiteX2" fmla="*/ 35592 w 71183"/>
                <a:gd name="connsiteY2" fmla="*/ 71184 h 71183"/>
                <a:gd name="connsiteX3" fmla="*/ 71183 w 71183"/>
                <a:gd name="connsiteY3" fmla="*/ 35592 h 71183"/>
                <a:gd name="connsiteX4" fmla="*/ 35592 w 71183"/>
                <a:gd name="connsiteY4" fmla="*/ 0 h 71183"/>
                <a:gd name="connsiteX5" fmla="*/ 35592 w 71183"/>
                <a:gd name="connsiteY5" fmla="*/ 51181 h 71183"/>
                <a:gd name="connsiteX6" fmla="*/ 20002 w 71183"/>
                <a:gd name="connsiteY6" fmla="*/ 35592 h 71183"/>
                <a:gd name="connsiteX7" fmla="*/ 35592 w 71183"/>
                <a:gd name="connsiteY7" fmla="*/ 20002 h 71183"/>
                <a:gd name="connsiteX8" fmla="*/ 51181 w 71183"/>
                <a:gd name="connsiteY8" fmla="*/ 35592 h 71183"/>
                <a:gd name="connsiteX9" fmla="*/ 35592 w 71183"/>
                <a:gd name="connsiteY9" fmla="*/ 51181 h 71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183" h="71183">
                  <a:moveTo>
                    <a:pt x="35592" y="0"/>
                  </a:moveTo>
                  <a:cubicBezTo>
                    <a:pt x="15935" y="0"/>
                    <a:pt x="0" y="15935"/>
                    <a:pt x="0" y="35592"/>
                  </a:cubicBezTo>
                  <a:cubicBezTo>
                    <a:pt x="0" y="55248"/>
                    <a:pt x="15935" y="71184"/>
                    <a:pt x="35592" y="71184"/>
                  </a:cubicBezTo>
                  <a:cubicBezTo>
                    <a:pt x="55248" y="71184"/>
                    <a:pt x="71183" y="55248"/>
                    <a:pt x="71183" y="35592"/>
                  </a:cubicBezTo>
                  <a:cubicBezTo>
                    <a:pt x="71149" y="15950"/>
                    <a:pt x="55234" y="35"/>
                    <a:pt x="35592" y="0"/>
                  </a:cubicBezTo>
                  <a:close/>
                  <a:moveTo>
                    <a:pt x="35592" y="51181"/>
                  </a:moveTo>
                  <a:cubicBezTo>
                    <a:pt x="26982" y="51181"/>
                    <a:pt x="20002" y="44201"/>
                    <a:pt x="20002" y="35592"/>
                  </a:cubicBezTo>
                  <a:cubicBezTo>
                    <a:pt x="20002" y="26982"/>
                    <a:pt x="26982" y="20002"/>
                    <a:pt x="35592" y="20002"/>
                  </a:cubicBezTo>
                  <a:cubicBezTo>
                    <a:pt x="44201" y="20002"/>
                    <a:pt x="51181" y="26982"/>
                    <a:pt x="51181" y="35592"/>
                  </a:cubicBezTo>
                  <a:cubicBezTo>
                    <a:pt x="51164" y="44194"/>
                    <a:pt x="44194" y="51164"/>
                    <a:pt x="35592" y="51181"/>
                  </a:cubicBez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sz="700" b="1">
                <a:solidFill>
                  <a:schemeClr val="accent1"/>
                </a:solidFill>
              </a:endParaRPr>
            </a:p>
          </p:txBody>
        </p:sp>
        <p:sp>
          <p:nvSpPr>
            <p:cNvPr id="53" name="Freeform 166">
              <a:extLst>
                <a:ext uri="{FF2B5EF4-FFF2-40B4-BE49-F238E27FC236}">
                  <a16:creationId xmlns:a16="http://schemas.microsoft.com/office/drawing/2014/main" id="{3C03E77F-40B9-9A11-933E-F40C88CFAB07}"/>
                </a:ext>
              </a:extLst>
            </p:cNvPr>
            <p:cNvSpPr/>
            <p:nvPr/>
          </p:nvSpPr>
          <p:spPr>
            <a:xfrm>
              <a:off x="5760462" y="2082590"/>
              <a:ext cx="71183" cy="71183"/>
            </a:xfrm>
            <a:custGeom>
              <a:avLst/>
              <a:gdLst>
                <a:gd name="connsiteX0" fmla="*/ 35592 w 71183"/>
                <a:gd name="connsiteY0" fmla="*/ 0 h 71183"/>
                <a:gd name="connsiteX1" fmla="*/ 0 w 71183"/>
                <a:gd name="connsiteY1" fmla="*/ 35592 h 71183"/>
                <a:gd name="connsiteX2" fmla="*/ 35592 w 71183"/>
                <a:gd name="connsiteY2" fmla="*/ 71183 h 71183"/>
                <a:gd name="connsiteX3" fmla="*/ 71183 w 71183"/>
                <a:gd name="connsiteY3" fmla="*/ 35592 h 71183"/>
                <a:gd name="connsiteX4" fmla="*/ 35592 w 71183"/>
                <a:gd name="connsiteY4" fmla="*/ 0 h 71183"/>
                <a:gd name="connsiteX5" fmla="*/ 35592 w 71183"/>
                <a:gd name="connsiteY5" fmla="*/ 51181 h 71183"/>
                <a:gd name="connsiteX6" fmla="*/ 20003 w 71183"/>
                <a:gd name="connsiteY6" fmla="*/ 35592 h 71183"/>
                <a:gd name="connsiteX7" fmla="*/ 35592 w 71183"/>
                <a:gd name="connsiteY7" fmla="*/ 20002 h 71183"/>
                <a:gd name="connsiteX8" fmla="*/ 51181 w 71183"/>
                <a:gd name="connsiteY8" fmla="*/ 35592 h 71183"/>
                <a:gd name="connsiteX9" fmla="*/ 35592 w 71183"/>
                <a:gd name="connsiteY9" fmla="*/ 51213 h 71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183" h="71183">
                  <a:moveTo>
                    <a:pt x="35592" y="0"/>
                  </a:moveTo>
                  <a:cubicBezTo>
                    <a:pt x="15935" y="0"/>
                    <a:pt x="0" y="15935"/>
                    <a:pt x="0" y="35592"/>
                  </a:cubicBezTo>
                  <a:cubicBezTo>
                    <a:pt x="0" y="55248"/>
                    <a:pt x="15935" y="71183"/>
                    <a:pt x="35592" y="71183"/>
                  </a:cubicBezTo>
                  <a:cubicBezTo>
                    <a:pt x="55248" y="71183"/>
                    <a:pt x="71183" y="55248"/>
                    <a:pt x="71183" y="35592"/>
                  </a:cubicBezTo>
                  <a:cubicBezTo>
                    <a:pt x="71149" y="15950"/>
                    <a:pt x="55235" y="35"/>
                    <a:pt x="35592" y="0"/>
                  </a:cubicBezTo>
                  <a:close/>
                  <a:moveTo>
                    <a:pt x="35592" y="51181"/>
                  </a:moveTo>
                  <a:cubicBezTo>
                    <a:pt x="26982" y="51181"/>
                    <a:pt x="20003" y="44201"/>
                    <a:pt x="20003" y="35592"/>
                  </a:cubicBezTo>
                  <a:cubicBezTo>
                    <a:pt x="20003" y="26982"/>
                    <a:pt x="26982" y="20002"/>
                    <a:pt x="35592" y="20002"/>
                  </a:cubicBezTo>
                  <a:cubicBezTo>
                    <a:pt x="44201" y="20002"/>
                    <a:pt x="51181" y="26982"/>
                    <a:pt x="51181" y="35592"/>
                  </a:cubicBezTo>
                  <a:cubicBezTo>
                    <a:pt x="51181" y="44206"/>
                    <a:pt x="44206" y="51195"/>
                    <a:pt x="35592" y="51213"/>
                  </a:cubicBez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sz="700" b="1">
                <a:solidFill>
                  <a:schemeClr val="accent1"/>
                </a:solidFill>
              </a:endParaRPr>
            </a:p>
          </p:txBody>
        </p:sp>
      </p:grpSp>
      <p:sp>
        <p:nvSpPr>
          <p:cNvPr id="54" name="Freeform 73">
            <a:extLst>
              <a:ext uri="{FF2B5EF4-FFF2-40B4-BE49-F238E27FC236}">
                <a16:creationId xmlns:a16="http://schemas.microsoft.com/office/drawing/2014/main" id="{146B21F3-47EB-CA0D-C52A-3827426DF6C9}"/>
              </a:ext>
            </a:extLst>
          </p:cNvPr>
          <p:cNvSpPr>
            <a:spLocks noChangeAspect="1" noEditPoints="1"/>
          </p:cNvSpPr>
          <p:nvPr/>
        </p:nvSpPr>
        <p:spPr bwMode="auto">
          <a:xfrm>
            <a:off x="3174014" y="3031293"/>
            <a:ext cx="288925" cy="288925"/>
          </a:xfrm>
          <a:custGeom>
            <a:avLst/>
            <a:gdLst>
              <a:gd name="T0" fmla="*/ 255 w 704"/>
              <a:gd name="T1" fmla="*/ 304 h 706"/>
              <a:gd name="T2" fmla="*/ 131 w 704"/>
              <a:gd name="T3" fmla="*/ 304 h 706"/>
              <a:gd name="T4" fmla="*/ 131 w 704"/>
              <a:gd name="T5" fmla="*/ 274 h 706"/>
              <a:gd name="T6" fmla="*/ 255 w 704"/>
              <a:gd name="T7" fmla="*/ 274 h 706"/>
              <a:gd name="T8" fmla="*/ 255 w 704"/>
              <a:gd name="T9" fmla="*/ 304 h 706"/>
              <a:gd name="T10" fmla="*/ 255 w 704"/>
              <a:gd name="T11" fmla="*/ 401 h 706"/>
              <a:gd name="T12" fmla="*/ 131 w 704"/>
              <a:gd name="T13" fmla="*/ 401 h 706"/>
              <a:gd name="T14" fmla="*/ 131 w 704"/>
              <a:gd name="T15" fmla="*/ 431 h 706"/>
              <a:gd name="T16" fmla="*/ 255 w 704"/>
              <a:gd name="T17" fmla="*/ 431 h 706"/>
              <a:gd name="T18" fmla="*/ 255 w 704"/>
              <a:gd name="T19" fmla="*/ 401 h 706"/>
              <a:gd name="T20" fmla="*/ 131 w 704"/>
              <a:gd name="T21" fmla="*/ 559 h 706"/>
              <a:gd name="T22" fmla="*/ 255 w 704"/>
              <a:gd name="T23" fmla="*/ 559 h 706"/>
              <a:gd name="T24" fmla="*/ 255 w 704"/>
              <a:gd name="T25" fmla="*/ 528 h 706"/>
              <a:gd name="T26" fmla="*/ 131 w 704"/>
              <a:gd name="T27" fmla="*/ 528 h 706"/>
              <a:gd name="T28" fmla="*/ 131 w 704"/>
              <a:gd name="T29" fmla="*/ 559 h 706"/>
              <a:gd name="T30" fmla="*/ 430 w 704"/>
              <a:gd name="T31" fmla="*/ 431 h 706"/>
              <a:gd name="T32" fmla="*/ 591 w 704"/>
              <a:gd name="T33" fmla="*/ 431 h 706"/>
              <a:gd name="T34" fmla="*/ 591 w 704"/>
              <a:gd name="T35" fmla="*/ 401 h 706"/>
              <a:gd name="T36" fmla="*/ 430 w 704"/>
              <a:gd name="T37" fmla="*/ 401 h 706"/>
              <a:gd name="T38" fmla="*/ 430 w 704"/>
              <a:gd name="T39" fmla="*/ 431 h 706"/>
              <a:gd name="T40" fmla="*/ 430 w 704"/>
              <a:gd name="T41" fmla="*/ 559 h 706"/>
              <a:gd name="T42" fmla="*/ 591 w 704"/>
              <a:gd name="T43" fmla="*/ 559 h 706"/>
              <a:gd name="T44" fmla="*/ 591 w 704"/>
              <a:gd name="T45" fmla="*/ 528 h 706"/>
              <a:gd name="T46" fmla="*/ 430 w 704"/>
              <a:gd name="T47" fmla="*/ 528 h 706"/>
              <a:gd name="T48" fmla="*/ 430 w 704"/>
              <a:gd name="T49" fmla="*/ 559 h 706"/>
              <a:gd name="T50" fmla="*/ 323 w 704"/>
              <a:gd name="T51" fmla="*/ 274 h 706"/>
              <a:gd name="T52" fmla="*/ 704 w 704"/>
              <a:gd name="T53" fmla="*/ 274 h 706"/>
              <a:gd name="T54" fmla="*/ 704 w 704"/>
              <a:gd name="T55" fmla="*/ 706 h 706"/>
              <a:gd name="T56" fmla="*/ 323 w 704"/>
              <a:gd name="T57" fmla="*/ 706 h 706"/>
              <a:gd name="T58" fmla="*/ 323 w 704"/>
              <a:gd name="T59" fmla="*/ 274 h 706"/>
              <a:gd name="T60" fmla="*/ 353 w 704"/>
              <a:gd name="T61" fmla="*/ 675 h 706"/>
              <a:gd name="T62" fmla="*/ 673 w 704"/>
              <a:gd name="T63" fmla="*/ 675 h 706"/>
              <a:gd name="T64" fmla="*/ 673 w 704"/>
              <a:gd name="T65" fmla="*/ 305 h 706"/>
              <a:gd name="T66" fmla="*/ 353 w 704"/>
              <a:gd name="T67" fmla="*/ 305 h 706"/>
              <a:gd name="T68" fmla="*/ 353 w 704"/>
              <a:gd name="T69" fmla="*/ 675 h 706"/>
              <a:gd name="T70" fmla="*/ 430 w 704"/>
              <a:gd name="T71" fmla="*/ 147 h 706"/>
              <a:gd name="T72" fmla="*/ 131 w 704"/>
              <a:gd name="T73" fmla="*/ 147 h 706"/>
              <a:gd name="T74" fmla="*/ 131 w 704"/>
              <a:gd name="T75" fmla="*/ 178 h 706"/>
              <a:gd name="T76" fmla="*/ 430 w 704"/>
              <a:gd name="T77" fmla="*/ 178 h 706"/>
              <a:gd name="T78" fmla="*/ 430 w 704"/>
              <a:gd name="T79" fmla="*/ 147 h 706"/>
              <a:gd name="T80" fmla="*/ 704 w 704"/>
              <a:gd name="T81" fmla="*/ 149 h 706"/>
              <a:gd name="T82" fmla="*/ 704 w 704"/>
              <a:gd name="T83" fmla="*/ 225 h 706"/>
              <a:gd name="T84" fmla="*/ 673 w 704"/>
              <a:gd name="T85" fmla="*/ 225 h 706"/>
              <a:gd name="T86" fmla="*/ 673 w 704"/>
              <a:gd name="T87" fmla="*/ 176 h 706"/>
              <a:gd name="T88" fmla="*/ 533 w 704"/>
              <a:gd name="T89" fmla="*/ 176 h 706"/>
              <a:gd name="T90" fmla="*/ 533 w 704"/>
              <a:gd name="T91" fmla="*/ 29 h 706"/>
              <a:gd name="T92" fmla="*/ 29 w 704"/>
              <a:gd name="T93" fmla="*/ 29 h 706"/>
              <a:gd name="T94" fmla="*/ 29 w 704"/>
              <a:gd name="T95" fmla="*/ 675 h 706"/>
              <a:gd name="T96" fmla="*/ 274 w 704"/>
              <a:gd name="T97" fmla="*/ 675 h 706"/>
              <a:gd name="T98" fmla="*/ 274 w 704"/>
              <a:gd name="T99" fmla="*/ 706 h 706"/>
              <a:gd name="T100" fmla="*/ 0 w 704"/>
              <a:gd name="T101" fmla="*/ 706 h 706"/>
              <a:gd name="T102" fmla="*/ 0 w 704"/>
              <a:gd name="T103" fmla="*/ 0 h 706"/>
              <a:gd name="T104" fmla="*/ 554 w 704"/>
              <a:gd name="T105" fmla="*/ 0 h 706"/>
              <a:gd name="T106" fmla="*/ 704 w 704"/>
              <a:gd name="T107" fmla="*/ 149 h 706"/>
              <a:gd name="T108" fmla="*/ 563 w 704"/>
              <a:gd name="T109" fmla="*/ 146 h 706"/>
              <a:gd name="T110" fmla="*/ 657 w 704"/>
              <a:gd name="T111" fmla="*/ 146 h 706"/>
              <a:gd name="T112" fmla="*/ 563 w 704"/>
              <a:gd name="T113" fmla="*/ 51 h 706"/>
              <a:gd name="T114" fmla="*/ 563 w 704"/>
              <a:gd name="T115" fmla="*/ 146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04" h="706">
                <a:moveTo>
                  <a:pt x="255" y="304"/>
                </a:moveTo>
                <a:lnTo>
                  <a:pt x="131" y="304"/>
                </a:lnTo>
                <a:lnTo>
                  <a:pt x="131" y="274"/>
                </a:lnTo>
                <a:lnTo>
                  <a:pt x="255" y="274"/>
                </a:lnTo>
                <a:lnTo>
                  <a:pt x="255" y="304"/>
                </a:lnTo>
                <a:close/>
                <a:moveTo>
                  <a:pt x="255" y="401"/>
                </a:moveTo>
                <a:lnTo>
                  <a:pt x="131" y="401"/>
                </a:lnTo>
                <a:lnTo>
                  <a:pt x="131" y="431"/>
                </a:lnTo>
                <a:lnTo>
                  <a:pt x="255" y="431"/>
                </a:lnTo>
                <a:lnTo>
                  <a:pt x="255" y="401"/>
                </a:lnTo>
                <a:close/>
                <a:moveTo>
                  <a:pt x="131" y="559"/>
                </a:moveTo>
                <a:lnTo>
                  <a:pt x="255" y="559"/>
                </a:lnTo>
                <a:lnTo>
                  <a:pt x="255" y="528"/>
                </a:lnTo>
                <a:lnTo>
                  <a:pt x="131" y="528"/>
                </a:lnTo>
                <a:lnTo>
                  <a:pt x="131" y="559"/>
                </a:lnTo>
                <a:close/>
                <a:moveTo>
                  <a:pt x="430" y="431"/>
                </a:moveTo>
                <a:lnTo>
                  <a:pt x="591" y="431"/>
                </a:lnTo>
                <a:lnTo>
                  <a:pt x="591" y="401"/>
                </a:lnTo>
                <a:lnTo>
                  <a:pt x="430" y="401"/>
                </a:lnTo>
                <a:lnTo>
                  <a:pt x="430" y="431"/>
                </a:lnTo>
                <a:close/>
                <a:moveTo>
                  <a:pt x="430" y="559"/>
                </a:moveTo>
                <a:lnTo>
                  <a:pt x="591" y="559"/>
                </a:lnTo>
                <a:lnTo>
                  <a:pt x="591" y="528"/>
                </a:lnTo>
                <a:lnTo>
                  <a:pt x="430" y="528"/>
                </a:lnTo>
                <a:lnTo>
                  <a:pt x="430" y="559"/>
                </a:lnTo>
                <a:close/>
                <a:moveTo>
                  <a:pt x="323" y="274"/>
                </a:moveTo>
                <a:lnTo>
                  <a:pt x="704" y="274"/>
                </a:lnTo>
                <a:lnTo>
                  <a:pt x="704" y="706"/>
                </a:lnTo>
                <a:lnTo>
                  <a:pt x="323" y="706"/>
                </a:lnTo>
                <a:lnTo>
                  <a:pt x="323" y="274"/>
                </a:lnTo>
                <a:close/>
                <a:moveTo>
                  <a:pt x="353" y="675"/>
                </a:moveTo>
                <a:lnTo>
                  <a:pt x="673" y="675"/>
                </a:lnTo>
                <a:lnTo>
                  <a:pt x="673" y="305"/>
                </a:lnTo>
                <a:lnTo>
                  <a:pt x="353" y="305"/>
                </a:lnTo>
                <a:lnTo>
                  <a:pt x="353" y="675"/>
                </a:lnTo>
                <a:close/>
                <a:moveTo>
                  <a:pt x="430" y="147"/>
                </a:moveTo>
                <a:lnTo>
                  <a:pt x="131" y="147"/>
                </a:lnTo>
                <a:lnTo>
                  <a:pt x="131" y="178"/>
                </a:lnTo>
                <a:lnTo>
                  <a:pt x="430" y="178"/>
                </a:lnTo>
                <a:lnTo>
                  <a:pt x="430" y="147"/>
                </a:lnTo>
                <a:close/>
                <a:moveTo>
                  <a:pt x="704" y="149"/>
                </a:moveTo>
                <a:lnTo>
                  <a:pt x="704" y="225"/>
                </a:lnTo>
                <a:lnTo>
                  <a:pt x="673" y="225"/>
                </a:lnTo>
                <a:lnTo>
                  <a:pt x="673" y="176"/>
                </a:lnTo>
                <a:lnTo>
                  <a:pt x="533" y="176"/>
                </a:lnTo>
                <a:lnTo>
                  <a:pt x="533" y="29"/>
                </a:lnTo>
                <a:lnTo>
                  <a:pt x="29" y="29"/>
                </a:lnTo>
                <a:lnTo>
                  <a:pt x="29" y="675"/>
                </a:lnTo>
                <a:lnTo>
                  <a:pt x="274" y="675"/>
                </a:lnTo>
                <a:lnTo>
                  <a:pt x="274" y="706"/>
                </a:lnTo>
                <a:lnTo>
                  <a:pt x="0" y="706"/>
                </a:lnTo>
                <a:lnTo>
                  <a:pt x="0" y="0"/>
                </a:lnTo>
                <a:lnTo>
                  <a:pt x="554" y="0"/>
                </a:lnTo>
                <a:lnTo>
                  <a:pt x="704" y="149"/>
                </a:lnTo>
                <a:close/>
                <a:moveTo>
                  <a:pt x="563" y="146"/>
                </a:moveTo>
                <a:lnTo>
                  <a:pt x="657" y="146"/>
                </a:lnTo>
                <a:lnTo>
                  <a:pt x="563" y="51"/>
                </a:lnTo>
                <a:lnTo>
                  <a:pt x="563" y="146"/>
                </a:lnTo>
                <a:close/>
              </a:path>
            </a:pathLst>
          </a:custGeom>
          <a:solidFill>
            <a:srgbClr val="525A72"/>
          </a:solidFill>
          <a:ln>
            <a:noFill/>
          </a:ln>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ja-JP" altLang="en-US" sz="700" b="1">
              <a:solidFill>
                <a:schemeClr val="accent1"/>
              </a:solidFill>
            </a:endParaRPr>
          </a:p>
        </p:txBody>
      </p:sp>
      <p:sp>
        <p:nvSpPr>
          <p:cNvPr id="55" name="Freeform 80">
            <a:extLst>
              <a:ext uri="{FF2B5EF4-FFF2-40B4-BE49-F238E27FC236}">
                <a16:creationId xmlns:a16="http://schemas.microsoft.com/office/drawing/2014/main" id="{4B8991D2-2139-A5E5-B6CA-034C5052A7C2}"/>
              </a:ext>
            </a:extLst>
          </p:cNvPr>
          <p:cNvSpPr>
            <a:spLocks noChangeAspect="1" noEditPoints="1"/>
          </p:cNvSpPr>
          <p:nvPr/>
        </p:nvSpPr>
        <p:spPr bwMode="auto">
          <a:xfrm>
            <a:off x="7573675" y="3031293"/>
            <a:ext cx="287338" cy="288925"/>
          </a:xfrm>
          <a:custGeom>
            <a:avLst/>
            <a:gdLst>
              <a:gd name="T0" fmla="*/ 527 w 704"/>
              <a:gd name="T1" fmla="*/ 320 h 706"/>
              <a:gd name="T2" fmla="*/ 588 w 704"/>
              <a:gd name="T3" fmla="*/ 259 h 706"/>
              <a:gd name="T4" fmla="*/ 631 w 704"/>
              <a:gd name="T5" fmla="*/ 214 h 706"/>
              <a:gd name="T6" fmla="*/ 506 w 704"/>
              <a:gd name="T7" fmla="*/ 88 h 706"/>
              <a:gd name="T8" fmla="*/ 462 w 704"/>
              <a:gd name="T9" fmla="*/ 131 h 706"/>
              <a:gd name="T10" fmla="*/ 400 w 704"/>
              <a:gd name="T11" fmla="*/ 194 h 706"/>
              <a:gd name="T12" fmla="*/ 87 w 704"/>
              <a:gd name="T13" fmla="*/ 507 h 706"/>
              <a:gd name="T14" fmla="*/ 31 w 704"/>
              <a:gd name="T15" fmla="*/ 691 h 706"/>
              <a:gd name="T16" fmla="*/ 213 w 704"/>
              <a:gd name="T17" fmla="*/ 635 h 706"/>
              <a:gd name="T18" fmla="*/ 527 w 704"/>
              <a:gd name="T19" fmla="*/ 320 h 706"/>
              <a:gd name="T20" fmla="*/ 527 w 704"/>
              <a:gd name="T21" fmla="*/ 320 h 706"/>
              <a:gd name="T22" fmla="*/ 483 w 704"/>
              <a:gd name="T23" fmla="*/ 153 h 706"/>
              <a:gd name="T24" fmla="*/ 506 w 704"/>
              <a:gd name="T25" fmla="*/ 130 h 706"/>
              <a:gd name="T26" fmla="*/ 589 w 704"/>
              <a:gd name="T27" fmla="*/ 214 h 706"/>
              <a:gd name="T28" fmla="*/ 567 w 704"/>
              <a:gd name="T29" fmla="*/ 237 h 706"/>
              <a:gd name="T30" fmla="*/ 540 w 704"/>
              <a:gd name="T31" fmla="*/ 264 h 706"/>
              <a:gd name="T32" fmla="*/ 456 w 704"/>
              <a:gd name="T33" fmla="*/ 179 h 706"/>
              <a:gd name="T34" fmla="*/ 483 w 704"/>
              <a:gd name="T35" fmla="*/ 153 h 706"/>
              <a:gd name="T36" fmla="*/ 400 w 704"/>
              <a:gd name="T37" fmla="*/ 235 h 706"/>
              <a:gd name="T38" fmla="*/ 431 w 704"/>
              <a:gd name="T39" fmla="*/ 267 h 706"/>
              <a:gd name="T40" fmla="*/ 175 w 704"/>
              <a:gd name="T41" fmla="*/ 525 h 706"/>
              <a:gd name="T42" fmla="*/ 130 w 704"/>
              <a:gd name="T43" fmla="*/ 525 h 706"/>
              <a:gd name="T44" fmla="*/ 121 w 704"/>
              <a:gd name="T45" fmla="*/ 516 h 706"/>
              <a:gd name="T46" fmla="*/ 400 w 704"/>
              <a:gd name="T47" fmla="*/ 235 h 706"/>
              <a:gd name="T48" fmla="*/ 76 w 704"/>
              <a:gd name="T49" fmla="*/ 646 h 706"/>
              <a:gd name="T50" fmla="*/ 82 w 704"/>
              <a:gd name="T51" fmla="*/ 625 h 706"/>
              <a:gd name="T52" fmla="*/ 97 w 704"/>
              <a:gd name="T53" fmla="*/ 639 h 706"/>
              <a:gd name="T54" fmla="*/ 76 w 704"/>
              <a:gd name="T55" fmla="*/ 646 h 706"/>
              <a:gd name="T56" fmla="*/ 128 w 704"/>
              <a:gd name="T57" fmla="*/ 629 h 706"/>
              <a:gd name="T58" fmla="*/ 92 w 704"/>
              <a:gd name="T59" fmla="*/ 592 h 706"/>
              <a:gd name="T60" fmla="*/ 106 w 704"/>
              <a:gd name="T61" fmla="*/ 544 h 706"/>
              <a:gd name="T62" fmla="*/ 117 w 704"/>
              <a:gd name="T63" fmla="*/ 554 h 706"/>
              <a:gd name="T64" fmla="*/ 166 w 704"/>
              <a:gd name="T65" fmla="*/ 554 h 706"/>
              <a:gd name="T66" fmla="*/ 166 w 704"/>
              <a:gd name="T67" fmla="*/ 604 h 706"/>
              <a:gd name="T68" fmla="*/ 177 w 704"/>
              <a:gd name="T69" fmla="*/ 614 h 706"/>
              <a:gd name="T70" fmla="*/ 128 w 704"/>
              <a:gd name="T71" fmla="*/ 629 h 706"/>
              <a:gd name="T72" fmla="*/ 205 w 704"/>
              <a:gd name="T73" fmla="*/ 601 h 706"/>
              <a:gd name="T74" fmla="*/ 197 w 704"/>
              <a:gd name="T75" fmla="*/ 592 h 706"/>
              <a:gd name="T76" fmla="*/ 197 w 704"/>
              <a:gd name="T77" fmla="*/ 545 h 706"/>
              <a:gd name="T78" fmla="*/ 452 w 704"/>
              <a:gd name="T79" fmla="*/ 288 h 706"/>
              <a:gd name="T80" fmla="*/ 484 w 704"/>
              <a:gd name="T81" fmla="*/ 320 h 706"/>
              <a:gd name="T82" fmla="*/ 205 w 704"/>
              <a:gd name="T83" fmla="*/ 601 h 706"/>
              <a:gd name="T84" fmla="*/ 505 w 704"/>
              <a:gd name="T85" fmla="*/ 299 h 706"/>
              <a:gd name="T86" fmla="*/ 422 w 704"/>
              <a:gd name="T87" fmla="*/ 214 h 706"/>
              <a:gd name="T88" fmla="*/ 435 w 704"/>
              <a:gd name="T89" fmla="*/ 201 h 706"/>
              <a:gd name="T90" fmla="*/ 519 w 704"/>
              <a:gd name="T91" fmla="*/ 284 h 706"/>
              <a:gd name="T92" fmla="*/ 505 w 704"/>
              <a:gd name="T93" fmla="*/ 299 h 706"/>
              <a:gd name="T94" fmla="*/ 704 w 704"/>
              <a:gd name="T95" fmla="*/ 706 h 706"/>
              <a:gd name="T96" fmla="*/ 243 w 704"/>
              <a:gd name="T97" fmla="*/ 706 h 706"/>
              <a:gd name="T98" fmla="*/ 243 w 704"/>
              <a:gd name="T99" fmla="*/ 675 h 706"/>
              <a:gd name="T100" fmla="*/ 673 w 704"/>
              <a:gd name="T101" fmla="*/ 675 h 706"/>
              <a:gd name="T102" fmla="*/ 673 w 704"/>
              <a:gd name="T103" fmla="*/ 31 h 706"/>
              <a:gd name="T104" fmla="*/ 31 w 704"/>
              <a:gd name="T105" fmla="*/ 31 h 706"/>
              <a:gd name="T106" fmla="*/ 31 w 704"/>
              <a:gd name="T107" fmla="*/ 691 h 706"/>
              <a:gd name="T108" fmla="*/ 0 w 704"/>
              <a:gd name="T109" fmla="*/ 691 h 706"/>
              <a:gd name="T110" fmla="*/ 0 w 704"/>
              <a:gd name="T111" fmla="*/ 0 h 706"/>
              <a:gd name="T112" fmla="*/ 704 w 704"/>
              <a:gd name="T113" fmla="*/ 0 h 706"/>
              <a:gd name="T114" fmla="*/ 704 w 704"/>
              <a:gd name="T115" fmla="*/ 706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04" h="706">
                <a:moveTo>
                  <a:pt x="527" y="320"/>
                </a:moveTo>
                <a:lnTo>
                  <a:pt x="588" y="259"/>
                </a:lnTo>
                <a:lnTo>
                  <a:pt x="631" y="214"/>
                </a:lnTo>
                <a:lnTo>
                  <a:pt x="506" y="88"/>
                </a:lnTo>
                <a:lnTo>
                  <a:pt x="462" y="131"/>
                </a:lnTo>
                <a:lnTo>
                  <a:pt x="400" y="194"/>
                </a:lnTo>
                <a:lnTo>
                  <a:pt x="87" y="507"/>
                </a:lnTo>
                <a:lnTo>
                  <a:pt x="31" y="691"/>
                </a:lnTo>
                <a:lnTo>
                  <a:pt x="213" y="635"/>
                </a:lnTo>
                <a:lnTo>
                  <a:pt x="527" y="320"/>
                </a:lnTo>
                <a:lnTo>
                  <a:pt x="527" y="320"/>
                </a:lnTo>
                <a:close/>
                <a:moveTo>
                  <a:pt x="483" y="153"/>
                </a:moveTo>
                <a:lnTo>
                  <a:pt x="506" y="130"/>
                </a:lnTo>
                <a:lnTo>
                  <a:pt x="589" y="214"/>
                </a:lnTo>
                <a:lnTo>
                  <a:pt x="567" y="237"/>
                </a:lnTo>
                <a:lnTo>
                  <a:pt x="540" y="264"/>
                </a:lnTo>
                <a:lnTo>
                  <a:pt x="456" y="179"/>
                </a:lnTo>
                <a:lnTo>
                  <a:pt x="483" y="153"/>
                </a:lnTo>
                <a:close/>
                <a:moveTo>
                  <a:pt x="400" y="235"/>
                </a:moveTo>
                <a:lnTo>
                  <a:pt x="431" y="267"/>
                </a:lnTo>
                <a:lnTo>
                  <a:pt x="175" y="525"/>
                </a:lnTo>
                <a:lnTo>
                  <a:pt x="130" y="525"/>
                </a:lnTo>
                <a:lnTo>
                  <a:pt x="121" y="516"/>
                </a:lnTo>
                <a:lnTo>
                  <a:pt x="400" y="235"/>
                </a:lnTo>
                <a:close/>
                <a:moveTo>
                  <a:pt x="76" y="646"/>
                </a:moveTo>
                <a:lnTo>
                  <a:pt x="82" y="625"/>
                </a:lnTo>
                <a:lnTo>
                  <a:pt x="97" y="639"/>
                </a:lnTo>
                <a:lnTo>
                  <a:pt x="76" y="646"/>
                </a:lnTo>
                <a:close/>
                <a:moveTo>
                  <a:pt x="128" y="629"/>
                </a:moveTo>
                <a:lnTo>
                  <a:pt x="92" y="592"/>
                </a:lnTo>
                <a:lnTo>
                  <a:pt x="106" y="544"/>
                </a:lnTo>
                <a:lnTo>
                  <a:pt x="117" y="554"/>
                </a:lnTo>
                <a:lnTo>
                  <a:pt x="166" y="554"/>
                </a:lnTo>
                <a:lnTo>
                  <a:pt x="166" y="604"/>
                </a:lnTo>
                <a:lnTo>
                  <a:pt x="177" y="614"/>
                </a:lnTo>
                <a:lnTo>
                  <a:pt x="128" y="629"/>
                </a:lnTo>
                <a:close/>
                <a:moveTo>
                  <a:pt x="205" y="601"/>
                </a:moveTo>
                <a:lnTo>
                  <a:pt x="197" y="592"/>
                </a:lnTo>
                <a:lnTo>
                  <a:pt x="197" y="545"/>
                </a:lnTo>
                <a:lnTo>
                  <a:pt x="452" y="288"/>
                </a:lnTo>
                <a:lnTo>
                  <a:pt x="484" y="320"/>
                </a:lnTo>
                <a:lnTo>
                  <a:pt x="205" y="601"/>
                </a:lnTo>
                <a:close/>
                <a:moveTo>
                  <a:pt x="505" y="299"/>
                </a:moveTo>
                <a:lnTo>
                  <a:pt x="422" y="214"/>
                </a:lnTo>
                <a:lnTo>
                  <a:pt x="435" y="201"/>
                </a:lnTo>
                <a:lnTo>
                  <a:pt x="519" y="284"/>
                </a:lnTo>
                <a:lnTo>
                  <a:pt x="505" y="299"/>
                </a:lnTo>
                <a:close/>
                <a:moveTo>
                  <a:pt x="704" y="706"/>
                </a:moveTo>
                <a:lnTo>
                  <a:pt x="243" y="706"/>
                </a:lnTo>
                <a:lnTo>
                  <a:pt x="243" y="675"/>
                </a:lnTo>
                <a:lnTo>
                  <a:pt x="673" y="675"/>
                </a:lnTo>
                <a:lnTo>
                  <a:pt x="673" y="31"/>
                </a:lnTo>
                <a:lnTo>
                  <a:pt x="31" y="31"/>
                </a:lnTo>
                <a:lnTo>
                  <a:pt x="31" y="691"/>
                </a:lnTo>
                <a:lnTo>
                  <a:pt x="0" y="691"/>
                </a:lnTo>
                <a:lnTo>
                  <a:pt x="0" y="0"/>
                </a:lnTo>
                <a:lnTo>
                  <a:pt x="704" y="0"/>
                </a:lnTo>
                <a:lnTo>
                  <a:pt x="704" y="706"/>
                </a:lnTo>
                <a:close/>
              </a:path>
            </a:pathLst>
          </a:custGeom>
          <a:solidFill>
            <a:srgbClr val="525A72"/>
          </a:solidFill>
          <a:ln>
            <a:noFill/>
          </a:ln>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ja-JP" altLang="en-US" b="1">
              <a:solidFill>
                <a:schemeClr val="accent1"/>
              </a:solidFill>
            </a:endParaRPr>
          </a:p>
        </p:txBody>
      </p:sp>
      <p:sp>
        <p:nvSpPr>
          <p:cNvPr id="57" name="Freeform 17">
            <a:extLst>
              <a:ext uri="{FF2B5EF4-FFF2-40B4-BE49-F238E27FC236}">
                <a16:creationId xmlns:a16="http://schemas.microsoft.com/office/drawing/2014/main" id="{1AEE59AD-051A-9DC8-B5A3-1B7A18467440}"/>
              </a:ext>
            </a:extLst>
          </p:cNvPr>
          <p:cNvSpPr/>
          <p:nvPr/>
        </p:nvSpPr>
        <p:spPr>
          <a:xfrm>
            <a:off x="3173089" y="3594100"/>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sp>
        <p:nvSpPr>
          <p:cNvPr id="65" name="Freeform 17">
            <a:extLst>
              <a:ext uri="{FF2B5EF4-FFF2-40B4-BE49-F238E27FC236}">
                <a16:creationId xmlns:a16="http://schemas.microsoft.com/office/drawing/2014/main" id="{81CE043A-5D69-3AA1-F54E-8795A33A3DF9}"/>
              </a:ext>
            </a:extLst>
          </p:cNvPr>
          <p:cNvSpPr/>
          <p:nvPr/>
        </p:nvSpPr>
        <p:spPr>
          <a:xfrm>
            <a:off x="7573675" y="5043965"/>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sp>
        <p:nvSpPr>
          <p:cNvPr id="66" name="Freeform 17">
            <a:extLst>
              <a:ext uri="{FF2B5EF4-FFF2-40B4-BE49-F238E27FC236}">
                <a16:creationId xmlns:a16="http://schemas.microsoft.com/office/drawing/2014/main" id="{1335F56D-4324-6024-C07C-E7834892A09F}"/>
              </a:ext>
            </a:extLst>
          </p:cNvPr>
          <p:cNvSpPr/>
          <p:nvPr/>
        </p:nvSpPr>
        <p:spPr>
          <a:xfrm>
            <a:off x="3173089" y="4976333"/>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pPr rtl="0"/>
            <a:endParaRPr lang="en-GB"/>
          </a:p>
        </p:txBody>
      </p:sp>
      <p:grpSp>
        <p:nvGrpSpPr>
          <p:cNvPr id="14" name="Group 13">
            <a:extLst>
              <a:ext uri="{FF2B5EF4-FFF2-40B4-BE49-F238E27FC236}">
                <a16:creationId xmlns:a16="http://schemas.microsoft.com/office/drawing/2014/main" id="{1FAF4857-BDFA-3820-AB24-8C18A474AD48}"/>
              </a:ext>
            </a:extLst>
          </p:cNvPr>
          <p:cNvGrpSpPr/>
          <p:nvPr/>
        </p:nvGrpSpPr>
        <p:grpSpPr>
          <a:xfrm>
            <a:off x="505284" y="218708"/>
            <a:ext cx="1743745" cy="1360466"/>
            <a:chOff x="442912" y="218708"/>
            <a:chExt cx="1743745" cy="1360466"/>
          </a:xfrm>
        </p:grpSpPr>
        <p:pic>
          <p:nvPicPr>
            <p:cNvPr id="42" name="Picture 41">
              <a:extLst>
                <a:ext uri="{FF2B5EF4-FFF2-40B4-BE49-F238E27FC236}">
                  <a16:creationId xmlns:a16="http://schemas.microsoft.com/office/drawing/2014/main" id="{43D0A51F-FDB4-FA20-9427-5708E21FFE08}"/>
                </a:ext>
              </a:extLst>
            </p:cNvPr>
            <p:cNvPicPr>
              <a:picLocks noChangeAspect="1"/>
            </p:cNvPicPr>
            <p:nvPr/>
          </p:nvPicPr>
          <p:blipFill rotWithShape="1">
            <a:blip r:embed="rId5"/>
            <a:srcRect b="14957"/>
            <a:stretch/>
          </p:blipFill>
          <p:spPr>
            <a:xfrm>
              <a:off x="573277" y="218708"/>
              <a:ext cx="1483014" cy="1232533"/>
            </a:xfrm>
            <a:prstGeom prst="rect">
              <a:avLst/>
            </a:prstGeom>
          </p:spPr>
        </p:pic>
        <p:sp>
          <p:nvSpPr>
            <p:cNvPr id="9" name="Text Box 2">
              <a:extLst>
                <a:ext uri="{FF2B5EF4-FFF2-40B4-BE49-F238E27FC236}">
                  <a16:creationId xmlns:a16="http://schemas.microsoft.com/office/drawing/2014/main" id="{694BB5F0-9005-4823-F6B4-C7B189EEC493}"/>
                </a:ext>
              </a:extLst>
            </p:cNvPr>
            <p:cNvSpPr txBox="1">
              <a:spLocks noChangeArrowheads="1"/>
            </p:cNvSpPr>
            <p:nvPr/>
          </p:nvSpPr>
          <p:spPr bwMode="auto">
            <a:xfrm>
              <a:off x="442912" y="1429925"/>
              <a:ext cx="1743745" cy="149249"/>
            </a:xfrm>
            <a:prstGeom prst="rect">
              <a:avLst/>
            </a:prstGeom>
            <a:noFill/>
            <a:ln w="9525">
              <a:noFill/>
              <a:miter lim="800000"/>
              <a:headEnd/>
              <a:tailEnd/>
            </a:ln>
          </p:spPr>
          <p:txBody>
            <a:bodyPr rot="0" vert="horz" wrap="square" lIns="0" tIns="0" rIns="0" bIns="0" anchor="t" anchorCtr="0">
              <a:noAutofit/>
            </a:bodyPr>
            <a:lstStyle/>
            <a:p>
              <a:pPr algn="ctr">
                <a:lnSpc>
                  <a:spcPct val="107000"/>
                </a:lnSpc>
                <a:spcAft>
                  <a:spcPts val="800"/>
                </a:spcAft>
              </a:pPr>
              <a:r>
                <a:rPr lang="en-GB" sz="1400" b="1"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Cabinet of Ministers</a:t>
              </a:r>
              <a:endParaRPr lang="en-US" sz="2000" b="1" kern="100" dirty="0">
                <a:effectLst/>
                <a:latin typeface="Aptos" panose="020B0004020202020204" pitchFamily="34" charset="0"/>
                <a:ea typeface="Aptos" panose="020B0004020202020204" pitchFamily="34" charset="0"/>
                <a:cs typeface="Times New Roman" panose="02020603050405020304" pitchFamily="18" charset="0"/>
              </a:endParaRPr>
            </a:p>
          </p:txBody>
        </p:sp>
      </p:grpSp>
      <p:sp>
        <p:nvSpPr>
          <p:cNvPr id="16" name="Rectangle 15">
            <a:extLst>
              <a:ext uri="{FF2B5EF4-FFF2-40B4-BE49-F238E27FC236}">
                <a16:creationId xmlns:a16="http://schemas.microsoft.com/office/drawing/2014/main" id="{B0194459-8882-7D45-2602-F3D3C2C5747C}"/>
              </a:ext>
            </a:extLst>
          </p:cNvPr>
          <p:cNvSpPr/>
          <p:nvPr/>
        </p:nvSpPr>
        <p:spPr>
          <a:xfrm>
            <a:off x="3102014" y="132067"/>
            <a:ext cx="5342192" cy="216216"/>
          </a:xfrm>
          <a:prstGeom prst="rect">
            <a:avLst/>
          </a:prstGeom>
          <a:noFill/>
          <a:ln>
            <a:noFill/>
          </a:ln>
        </p:spPr>
        <p:txBody>
          <a:bodyPr wrap="none" lIns="0" tIns="0" rIns="0" bIns="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buClr>
                <a:srgbClr val="FFFFFF"/>
              </a:buClr>
              <a:buSzPts val="14400"/>
              <a:defRPr/>
            </a:pPr>
            <a:r>
              <a:rPr lang="en-GB" sz="800" kern="0" dirty="0">
                <a:solidFill>
                  <a:srgbClr val="A4A3B2"/>
                </a:solidFill>
                <a:ea typeface="Georgia"/>
                <a:cs typeface="Georgia"/>
                <a:sym typeface="Georgia"/>
              </a:rPr>
              <a:t>3. CIVIL PROTECTION DUTIES, TASKS AND RIGHTS </a:t>
            </a:r>
          </a:p>
        </p:txBody>
      </p:sp>
      <p:grpSp>
        <p:nvGrpSpPr>
          <p:cNvPr id="17" name="Group 16">
            <a:extLst>
              <a:ext uri="{FF2B5EF4-FFF2-40B4-BE49-F238E27FC236}">
                <a16:creationId xmlns:a16="http://schemas.microsoft.com/office/drawing/2014/main" id="{93AF1FF9-0B94-C0C2-921C-B89A7F317E2B}"/>
              </a:ext>
            </a:extLst>
          </p:cNvPr>
          <p:cNvGrpSpPr/>
          <p:nvPr/>
        </p:nvGrpSpPr>
        <p:grpSpPr>
          <a:xfrm>
            <a:off x="7349471" y="130795"/>
            <a:ext cx="4399626" cy="216216"/>
            <a:chOff x="7793031" y="130795"/>
            <a:chExt cx="3714230" cy="217488"/>
          </a:xfrm>
        </p:grpSpPr>
        <p:sp>
          <p:nvSpPr>
            <p:cNvPr id="19" name="Rectangle 18">
              <a:extLst>
                <a:ext uri="{FF2B5EF4-FFF2-40B4-BE49-F238E27FC236}">
                  <a16:creationId xmlns:a16="http://schemas.microsoft.com/office/drawing/2014/main" id="{3D0291A1-F623-4216-9D81-401000A41C78}"/>
                </a:ext>
              </a:extLst>
            </p:cNvPr>
            <p:cNvSpPr/>
            <p:nvPr/>
          </p:nvSpPr>
          <p:spPr>
            <a:xfrm>
              <a:off x="7793031" y="130795"/>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effectLst/>
                  <a:uLnTx/>
                  <a:uFillTx/>
                  <a:ea typeface="Georgia"/>
                  <a:cs typeface="Georgia"/>
                  <a:sym typeface="Georgia"/>
                </a:rPr>
                <a:t>3</a:t>
              </a:r>
              <a:r>
                <a:rPr lang="en-GB" sz="800" b="1" kern="0" dirty="0">
                  <a:ea typeface="Georgia"/>
                  <a:cs typeface="Georgia"/>
                  <a:sym typeface="Georgia"/>
                </a:rPr>
                <a:t>.1</a:t>
              </a:r>
              <a:endParaRPr kumimoji="0" lang="en-GB" sz="800" b="1" i="0" u="none" strike="noStrike" kern="0" cap="none" spc="0" normalizeH="0" baseline="0" dirty="0">
                <a:ln>
                  <a:noFill/>
                </a:ln>
                <a:effectLst/>
                <a:uLnTx/>
                <a:uFillTx/>
                <a:ea typeface="Georgia"/>
                <a:cs typeface="Georgia"/>
                <a:sym typeface="Georgia"/>
              </a:endParaRPr>
            </a:p>
          </p:txBody>
        </p:sp>
        <p:sp>
          <p:nvSpPr>
            <p:cNvPr id="30" name="Rectangle 29">
              <a:extLst>
                <a:ext uri="{FF2B5EF4-FFF2-40B4-BE49-F238E27FC236}">
                  <a16:creationId xmlns:a16="http://schemas.microsoft.com/office/drawing/2014/main" id="{9A8D2E72-3773-7C93-2F97-94A94CDBB9F4}"/>
                </a:ext>
              </a:extLst>
            </p:cNvPr>
            <p:cNvSpPr/>
            <p:nvPr/>
          </p:nvSpPr>
          <p:spPr>
            <a:xfrm>
              <a:off x="11049434" y="130795"/>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solidFill>
                    <a:srgbClr val="A4A3B2"/>
                  </a:solidFill>
                  <a:effectLst/>
                  <a:uLnTx/>
                  <a:uFillTx/>
                  <a:ea typeface="Georgia"/>
                  <a:cs typeface="Georgia"/>
                  <a:sym typeface="Georgia"/>
                </a:rPr>
                <a:t>3</a:t>
              </a:r>
              <a:r>
                <a:rPr lang="en-GB" sz="800" b="1" kern="0" dirty="0">
                  <a:solidFill>
                    <a:srgbClr val="A4A3B2"/>
                  </a:solidFill>
                  <a:ea typeface="Georgia"/>
                  <a:cs typeface="Georgia"/>
                  <a:sym typeface="Georgia"/>
                </a:rPr>
                <a:t>.2</a:t>
              </a:r>
              <a:endParaRPr kumimoji="0" lang="en-GB" sz="800" b="1" i="0" u="none" strike="noStrike" kern="0" cap="none" spc="0" normalizeH="0" baseline="0" dirty="0">
                <a:ln>
                  <a:noFill/>
                </a:ln>
                <a:solidFill>
                  <a:srgbClr val="A4A3B2"/>
                </a:solidFill>
                <a:effectLst/>
                <a:uLnTx/>
                <a:uFillTx/>
                <a:ea typeface="Georgia"/>
                <a:cs typeface="Georgia"/>
                <a:sym typeface="Georgia"/>
              </a:endParaRPr>
            </a:p>
          </p:txBody>
        </p:sp>
        <p:sp>
          <p:nvSpPr>
            <p:cNvPr id="32" name="Rectangle 31">
              <a:extLst>
                <a:ext uri="{FF2B5EF4-FFF2-40B4-BE49-F238E27FC236}">
                  <a16:creationId xmlns:a16="http://schemas.microsoft.com/office/drawing/2014/main" id="{0879AAEC-9DBF-07E1-5FF5-67BBA7688182}"/>
                </a:ext>
              </a:extLst>
            </p:cNvPr>
            <p:cNvSpPr/>
            <p:nvPr/>
          </p:nvSpPr>
          <p:spPr>
            <a:xfrm>
              <a:off x="8034858" y="130795"/>
              <a:ext cx="2988749"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effectLst/>
                  <a:uLnTx/>
                  <a:uFillTx/>
                  <a:ea typeface="Georgia"/>
                  <a:cs typeface="Georgia"/>
                  <a:sym typeface="Georgia"/>
                </a:rPr>
                <a:t>Duties, Tasks and Rights of State Authorities, Local Governments, </a:t>
              </a:r>
              <a:br>
                <a:rPr lang="en-GB" sz="800" b="1" i="0" u="none" strike="noStrike" kern="0" cap="none" spc="0" normalizeH="0" dirty="0">
                  <a:ln>
                    <a:noFill/>
                  </a:ln>
                  <a:effectLst/>
                  <a:uLnTx/>
                  <a:uFillTx/>
                  <a:ea typeface="Georgia"/>
                  <a:cs typeface="Georgia"/>
                  <a:sym typeface="Georgia"/>
                </a:rPr>
              </a:br>
              <a:r>
                <a:rPr lang="en-GB" sz="800" b="1" i="0" u="none" strike="noStrike" kern="0" cap="none" spc="0" normalizeH="0" dirty="0">
                  <a:ln>
                    <a:noFill/>
                  </a:ln>
                  <a:effectLst/>
                  <a:uLnTx/>
                  <a:uFillTx/>
                  <a:ea typeface="Georgia"/>
                  <a:cs typeface="Georgia"/>
                  <a:sym typeface="Georgia"/>
                </a:rPr>
                <a:t>Legal and Natural Persons in the Field of Civil Protection</a:t>
              </a:r>
              <a:endParaRPr kumimoji="0" lang="en-GB" sz="800" b="1" i="0" u="none" strike="noStrike" kern="0" cap="none" spc="0" normalizeH="0" baseline="0" dirty="0">
                <a:ln>
                  <a:noFill/>
                </a:ln>
                <a:effectLst/>
                <a:uLnTx/>
                <a:uFillTx/>
                <a:ea typeface="Georgia"/>
                <a:cs typeface="Georgia"/>
                <a:sym typeface="Georgia"/>
              </a:endParaRPr>
            </a:p>
          </p:txBody>
        </p:sp>
        <p:sp>
          <p:nvSpPr>
            <p:cNvPr id="37" name="Rectangle 36">
              <a:extLst>
                <a:ext uri="{FF2B5EF4-FFF2-40B4-BE49-F238E27FC236}">
                  <a16:creationId xmlns:a16="http://schemas.microsoft.com/office/drawing/2014/main" id="{324D1525-DF9F-CAFA-6BBF-39E5FC640522}"/>
                </a:ext>
              </a:extLst>
            </p:cNvPr>
            <p:cNvSpPr/>
            <p:nvPr/>
          </p:nvSpPr>
          <p:spPr>
            <a:xfrm>
              <a:off x="11291261" y="130795"/>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solidFill>
                    <a:srgbClr val="A4A3B2"/>
                  </a:solidFill>
                  <a:effectLst/>
                  <a:uLnTx/>
                  <a:uFillTx/>
                  <a:ea typeface="Georgia"/>
                  <a:cs typeface="Georgia"/>
                  <a:sym typeface="Georgia"/>
                </a:rPr>
                <a:t>3.3</a:t>
              </a:r>
            </a:p>
          </p:txBody>
        </p:sp>
      </p:grpSp>
    </p:spTree>
    <p:extLst>
      <p:ext uri="{BB962C8B-B14F-4D97-AF65-F5344CB8AC3E}">
        <p14:creationId xmlns:p14="http://schemas.microsoft.com/office/powerpoint/2010/main" val="273753136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LASTSLIDEVIEWED" val="2147482066,28,Sources of information (1/3)"/>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lstStyle>
        <a:defPPr marL="182880" indent="-182880">
          <a:lnSpc>
            <a:spcPct val="100000"/>
          </a:lnSpc>
          <a:spcAft>
            <a:spcPts val="600"/>
          </a:spcAft>
          <a:buSzPct val="100000"/>
          <a:buFont typeface="Arial"/>
          <a:buChar char="•"/>
          <a:defRPr sz="160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extLst>
    <a:ext uri="{05A4C25C-085E-4340-85A3-A5531E510DB2}">
      <thm15:themeFamily xmlns:thm15="http://schemas.microsoft.com/office/thememl/2012/main" name="PwC_16x9_PowerPoint_Template_2024" id="{BFCA0133-6982-9A41-83EB-B5BEADC3CF5E}" vid="{0EDD02ED-29A7-1B45-BF3B-A0CA00E48CB6}"/>
    </a:ext>
  </a:extLst>
</a:theme>
</file>

<file path=ppt/theme/theme2.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lstStyle>
        <a:defPPr marL="182880" indent="-182880">
          <a:lnSpc>
            <a:spcPct val="100000"/>
          </a:lnSpc>
          <a:spcAft>
            <a:spcPts val="600"/>
          </a:spcAft>
          <a:buSzPct val="100000"/>
          <a:buFont typeface="Arial"/>
          <a:buChar char="•"/>
          <a:defRPr sz="160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theme>
</file>

<file path=ppt/theme/theme3.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lstStyle>
        <a:defPPr marL="182880" indent="-182880">
          <a:lnSpc>
            <a:spcPct val="100000"/>
          </a:lnSpc>
          <a:spcAft>
            <a:spcPts val="600"/>
          </a:spcAft>
          <a:buSzPct val="100000"/>
          <a:buFont typeface="Arial"/>
          <a:buChar char="•"/>
          <a:defRPr sz="160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51cb120f-d312-4c6b-a4cc-bcc7f473426d">
      <UserInfo>
        <DisplayName>Eleonora Tokar (UA)</DisplayName>
        <AccountId>87</AccountId>
        <AccountType/>
      </UserInfo>
      <UserInfo>
        <DisplayName>Annemarija Apine (LV)</DisplayName>
        <AccountId>12</AccountId>
        <AccountType/>
      </UserInfo>
      <UserInfo>
        <DisplayName>Kateryna Levchuk (UA)</DisplayName>
        <AccountId>102</AccountId>
        <AccountType/>
      </UserInfo>
    </SharedWithUsers>
    <lcf76f155ced4ddcb4097134ff3c332f xmlns="d4c41ca5-56e0-486b-8028-8e1cdea398f5">
      <Terms xmlns="http://schemas.microsoft.com/office/infopath/2007/PartnerControls"/>
    </lcf76f155ced4ddcb4097134ff3c332f>
    <TaxCatchAll xmlns="51cb120f-d312-4c6b-a4cc-bcc7f473426d"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EFF7F3D1589944B90553ACEA3976663" ma:contentTypeVersion="15" ma:contentTypeDescription="Create a new document." ma:contentTypeScope="" ma:versionID="6f5a9c38107a468910586e54a44bf668">
  <xsd:schema xmlns:xsd="http://www.w3.org/2001/XMLSchema" xmlns:xs="http://www.w3.org/2001/XMLSchema" xmlns:p="http://schemas.microsoft.com/office/2006/metadata/properties" xmlns:ns2="d4c41ca5-56e0-486b-8028-8e1cdea398f5" xmlns:ns3="51cb120f-d312-4c6b-a4cc-bcc7f473426d" targetNamespace="http://schemas.microsoft.com/office/2006/metadata/properties" ma:root="true" ma:fieldsID="319bd485ab46f162b11c7c7cd04d0b0e" ns2:_="" ns3:_="">
    <xsd:import namespace="d4c41ca5-56e0-486b-8028-8e1cdea398f5"/>
    <xsd:import namespace="51cb120f-d312-4c6b-a4cc-bcc7f473426d"/>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SearchProperties" minOccurs="0"/>
                <xsd:element ref="ns2:MediaServiceDateTaken"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4c41ca5-56e0-486b-8028-8e1cdea398f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47bde53e-b0a2-4e98-8550-8a152603f3a2"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1cb120f-d312-4c6b-a4cc-bcc7f473426d"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f52b72c0-8bf2-4414-88c4-a88c88bd1edf}" ma:internalName="TaxCatchAll" ma:showField="CatchAllData" ma:web="51cb120f-d312-4c6b-a4cc-bcc7f473426d">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4952FED-4E3B-48BF-9577-1C49425135BA}">
  <ds:schemaRefs>
    <ds:schemaRef ds:uri="http://schemas.microsoft.com/sharepoint/v3/contenttype/forms"/>
  </ds:schemaRefs>
</ds:datastoreItem>
</file>

<file path=customXml/itemProps2.xml><?xml version="1.0" encoding="utf-8"?>
<ds:datastoreItem xmlns:ds="http://schemas.openxmlformats.org/officeDocument/2006/customXml" ds:itemID="{B4F8355B-D9CA-4226-9365-39577D34E4D4}">
  <ds:schemaRefs>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http://www.w3.org/XML/1998/namespace"/>
    <ds:schemaRef ds:uri="51cb120f-d312-4c6b-a4cc-bcc7f473426d"/>
    <ds:schemaRef ds:uri="d4c41ca5-56e0-486b-8028-8e1cdea398f5"/>
  </ds:schemaRefs>
</ds:datastoreItem>
</file>

<file path=customXml/itemProps3.xml><?xml version="1.0" encoding="utf-8"?>
<ds:datastoreItem xmlns:ds="http://schemas.openxmlformats.org/officeDocument/2006/customXml" ds:itemID="{E9897B5F-A69B-4946-B03E-9615173B2C0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4c41ca5-56e0-486b-8028-8e1cdea398f5"/>
    <ds:schemaRef ds:uri="51cb120f-d312-4c6b-a4cc-bcc7f473426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PwC_16x9_PowerPoint_Template_2024</Template>
  <TotalTime>0</TotalTime>
  <Words>6050</Words>
  <Application>Microsoft Office PowerPoint</Application>
  <PresentationFormat>Widescreen</PresentationFormat>
  <Paragraphs>517</Paragraphs>
  <Slides>30</Slides>
  <Notes>29</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30</vt:i4>
      </vt:variant>
    </vt:vector>
  </HeadingPairs>
  <TitlesOfParts>
    <vt:vector size="39" baseType="lpstr">
      <vt:lpstr>Aptos</vt:lpstr>
      <vt:lpstr>Arial</vt:lpstr>
      <vt:lpstr>Arial Narrow</vt:lpstr>
      <vt:lpstr>Calibri</vt:lpstr>
      <vt:lpstr>Georgia</vt:lpstr>
      <vt:lpstr>Open Sans</vt:lpstr>
      <vt:lpstr>Times New Roman</vt:lpstr>
      <vt:lpstr>PwC</vt:lpstr>
      <vt:lpstr>think-cell Slide</vt:lpstr>
      <vt:lpstr>PowerPoint Presentation</vt:lpstr>
      <vt:lpstr>Tasks</vt:lpstr>
      <vt:lpstr>Table of Contents</vt:lpstr>
      <vt:lpstr>Introductory Discussion with Educatees on Civil Protection Duties</vt:lpstr>
      <vt:lpstr>Governance Structure in Civil Protection Repetition</vt:lpstr>
      <vt:lpstr>Bodies Responsible for Civil Protection and Disaster Management Repetition</vt:lpstr>
      <vt:lpstr>3.1. Duties, Tasks and Rights of State Authorities, Local Governments, Legal and Natural Persons in the Field of Civil Protection</vt:lpstr>
      <vt:lpstr>The Role of the Prime Minister in the System of Civil Protection</vt:lpstr>
      <vt:lpstr>The Role of the Cabinet in the System of Civil Protection</vt:lpstr>
      <vt:lpstr>Crisis Management Council</vt:lpstr>
      <vt:lpstr>The Role of the Crisis Management Council in the System of Civil Protection</vt:lpstr>
      <vt:lpstr>The Role of Ministries in the System of Civil Protection</vt:lpstr>
      <vt:lpstr>Disaster Risk Management Authorities</vt:lpstr>
      <vt:lpstr>The Role of Other State Authorities in the System of Civil Protection</vt:lpstr>
      <vt:lpstr>Incident Commanders of Response and Elimination of Consequences Operations in State Authorities</vt:lpstr>
      <vt:lpstr>Operational Control Centre of Civil Protection Tasks in Civil Protection and Disaster Management </vt:lpstr>
      <vt:lpstr>The Role of the State Fire and Rescue Service in the System of Civil Protection</vt:lpstr>
      <vt:lpstr>The Role of Local Governments in the System of Civil Protection</vt:lpstr>
      <vt:lpstr>The Role of Legal Entities in the System of Civil Protection</vt:lpstr>
      <vt:lpstr>The Role of Natural Persons in the System of Civil Protection</vt:lpstr>
      <vt:lpstr>Duties and Rights of Natural Persons in Civil Protection and Disaster Management</vt:lpstr>
      <vt:lpstr>3.2. Duties and Rights of an Object of Increased Danger, Its Owner or Lawful Possessor</vt:lpstr>
      <vt:lpstr>Objects of Increased Danger</vt:lpstr>
      <vt:lpstr>The Role of the Owner or Lawful Possessor of the Object of Increased Danger in the System of Civil Protection</vt:lpstr>
      <vt:lpstr>3.3. Civil Protection Commissions for Local Government Cooperation Territory </vt:lpstr>
      <vt:lpstr>Objectives of the Civil Protection Commissions for Local Government Cooperation Territory in Civil Protection and Disaster Management </vt:lpstr>
      <vt:lpstr>The Role of the Civil Protection Commissions for Local Government Cooperation Territory in the System of Civil Protection</vt:lpstr>
      <vt:lpstr>Sources of information (1/3)</vt:lpstr>
      <vt:lpstr>Sources of information (2/3)</vt:lpstr>
      <vt:lpstr>Sources of information (3/3)</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
  <cp:keywords/>
  <dc:description/>
  <cp:lastModifiedBy/>
  <cp:revision>16</cp:revision>
  <dcterms:created xsi:type="dcterms:W3CDTF">2024-05-09T18:00:05Z</dcterms:created>
  <dcterms:modified xsi:type="dcterms:W3CDTF">2024-09-02T07:12:05Z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0x0101009EFF7F3D1589944B90553ACEA3976663</vt:lpwstr>
  </property>
</Properties>
</file>