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5.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6.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7.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8.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9.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0.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3" r:id="rId2"/>
    <p:sldMasterId id="2147483693" r:id="rId3"/>
    <p:sldMasterId id="2147483713" r:id="rId4"/>
    <p:sldMasterId id="2147483733" r:id="rId5"/>
    <p:sldMasterId id="2147483753" r:id="rId6"/>
    <p:sldMasterId id="2147483773" r:id="rId7"/>
    <p:sldMasterId id="2147483793" r:id="rId8"/>
    <p:sldMasterId id="2147483813" r:id="rId9"/>
    <p:sldMasterId id="2147483833" r:id="rId10"/>
    <p:sldMasterId id="2147483853" r:id="rId11"/>
  </p:sldMasterIdLst>
  <p:notesMasterIdLst>
    <p:notesMasterId r:id="rId30"/>
  </p:notesMasterIdLst>
  <p:sldIdLst>
    <p:sldId id="256" r:id="rId12"/>
    <p:sldId id="333" r:id="rId13"/>
    <p:sldId id="334" r:id="rId14"/>
    <p:sldId id="335" r:id="rId15"/>
    <p:sldId id="336" r:id="rId16"/>
    <p:sldId id="293" r:id="rId17"/>
    <p:sldId id="331" r:id="rId18"/>
    <p:sldId id="264" r:id="rId19"/>
    <p:sldId id="337" r:id="rId20"/>
    <p:sldId id="279" r:id="rId21"/>
    <p:sldId id="281" r:id="rId22"/>
    <p:sldId id="338" r:id="rId23"/>
    <p:sldId id="339" r:id="rId24"/>
    <p:sldId id="340" r:id="rId25"/>
    <p:sldId id="341" r:id="rId26"/>
    <p:sldId id="342" r:id="rId27"/>
    <p:sldId id="332" r:id="rId28"/>
    <p:sldId id="34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6329"/>
    <a:srgbClr val="FA1200"/>
    <a:srgbClr val="D46826"/>
    <a:srgbClr val="F8C888"/>
    <a:srgbClr val="FB2D2D"/>
    <a:srgbClr val="FD8383"/>
    <a:srgbClr val="F92F07"/>
    <a:srgbClr val="F1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3" autoAdjust="0"/>
    <p:restoredTop sz="94660"/>
  </p:normalViewPr>
  <p:slideViewPr>
    <p:cSldViewPr snapToGrid="0">
      <p:cViewPr varScale="1">
        <p:scale>
          <a:sx n="82" d="100"/>
          <a:sy n="82" d="100"/>
        </p:scale>
        <p:origin x="4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1C8683-8785-43E6-AA7E-47BA124CFB3C}" type="doc">
      <dgm:prSet loTypeId="urn:microsoft.com/office/officeart/2005/8/layout/chevron1" loCatId="process" qsTypeId="urn:microsoft.com/office/officeart/2005/8/quickstyle/simple3" qsCatId="simple" csTypeId="urn:microsoft.com/office/officeart/2005/8/colors/accent1_2" csCatId="accent1" phldr="1"/>
      <dgm:spPr/>
    </dgm:pt>
    <dgm:pt modelId="{6E614CED-4D01-46E9-8596-7D236887E983}">
      <dgm:prSet phldrT="[Text]"/>
      <dgm:spPr>
        <a:solidFill>
          <a:srgbClr val="D76329"/>
        </a:solidFill>
      </dgm:spPr>
      <dgm:t>
        <a:bodyPr/>
        <a:lstStyle/>
        <a:p>
          <a:r>
            <a:rPr lang="lv-LV" b="1" dirty="0" smtClean="0"/>
            <a:t>ZVANI 112</a:t>
          </a:r>
          <a:endParaRPr lang="lv-LV" b="1" dirty="0"/>
        </a:p>
      </dgm:t>
    </dgm:pt>
    <dgm:pt modelId="{9CEB58D1-3140-4220-A3C2-CA485C6880BE}" type="parTrans" cxnId="{AB274D88-4CEC-4DC4-8B1E-5A44533AA316}">
      <dgm:prSet/>
      <dgm:spPr/>
      <dgm:t>
        <a:bodyPr/>
        <a:lstStyle/>
        <a:p>
          <a:endParaRPr lang="lv-LV"/>
        </a:p>
      </dgm:t>
    </dgm:pt>
    <dgm:pt modelId="{3B6F0C95-A71B-401E-90ED-6E84515813CF}" type="sibTrans" cxnId="{AB274D88-4CEC-4DC4-8B1E-5A44533AA316}">
      <dgm:prSet/>
      <dgm:spPr/>
      <dgm:t>
        <a:bodyPr/>
        <a:lstStyle/>
        <a:p>
          <a:endParaRPr lang="lv-LV"/>
        </a:p>
      </dgm:t>
    </dgm:pt>
    <dgm:pt modelId="{2C5A3675-F940-4290-B78C-CA7C3EC87588}">
      <dgm:prSet phldrT="[Text]"/>
      <dgm:spPr>
        <a:solidFill>
          <a:srgbClr val="D76329"/>
        </a:solidFill>
      </dgm:spPr>
      <dgm:t>
        <a:bodyPr/>
        <a:lstStyle/>
        <a:p>
          <a:r>
            <a:rPr lang="lv-LV" b="1" dirty="0" smtClean="0"/>
            <a:t>ATBILDI UZ ?</a:t>
          </a:r>
          <a:endParaRPr lang="lv-LV" b="1" dirty="0"/>
        </a:p>
      </dgm:t>
    </dgm:pt>
    <dgm:pt modelId="{28B67429-E8A4-43A8-92D9-43FAF72B892B}" type="parTrans" cxnId="{234B73CF-0B84-41B1-BC9F-5911B564DDD9}">
      <dgm:prSet/>
      <dgm:spPr/>
      <dgm:t>
        <a:bodyPr/>
        <a:lstStyle/>
        <a:p>
          <a:endParaRPr lang="lv-LV"/>
        </a:p>
      </dgm:t>
    </dgm:pt>
    <dgm:pt modelId="{B960E1E9-332E-415C-8AD9-AD2E47A43EBF}" type="sibTrans" cxnId="{234B73CF-0B84-41B1-BC9F-5911B564DDD9}">
      <dgm:prSet/>
      <dgm:spPr/>
      <dgm:t>
        <a:bodyPr/>
        <a:lstStyle/>
        <a:p>
          <a:endParaRPr lang="lv-LV"/>
        </a:p>
      </dgm:t>
    </dgm:pt>
    <dgm:pt modelId="{32C63071-3F71-41B2-A8B1-654F932FA77E}">
      <dgm:prSet phldrT="[Text]"/>
      <dgm:spPr>
        <a:solidFill>
          <a:srgbClr val="D76329"/>
        </a:solidFill>
      </dgm:spPr>
      <dgm:t>
        <a:bodyPr/>
        <a:lstStyle/>
        <a:p>
          <a:r>
            <a:rPr lang="lv-LV" b="1" dirty="0" smtClean="0"/>
            <a:t>SAGAIDI GLĀBĒJUS</a:t>
          </a:r>
          <a:endParaRPr lang="lv-LV" b="1" dirty="0"/>
        </a:p>
      </dgm:t>
    </dgm:pt>
    <dgm:pt modelId="{768F66E9-7F20-49F6-9B55-3A71FCA8C523}" type="parTrans" cxnId="{66B019FD-C5C0-48CE-88C7-E2E7A1E54978}">
      <dgm:prSet/>
      <dgm:spPr/>
      <dgm:t>
        <a:bodyPr/>
        <a:lstStyle/>
        <a:p>
          <a:endParaRPr lang="lv-LV"/>
        </a:p>
      </dgm:t>
    </dgm:pt>
    <dgm:pt modelId="{26B26807-9EE0-406C-ABE1-A3FEF3605AB0}" type="sibTrans" cxnId="{66B019FD-C5C0-48CE-88C7-E2E7A1E54978}">
      <dgm:prSet/>
      <dgm:spPr/>
      <dgm:t>
        <a:bodyPr/>
        <a:lstStyle/>
        <a:p>
          <a:endParaRPr lang="lv-LV"/>
        </a:p>
      </dgm:t>
    </dgm:pt>
    <dgm:pt modelId="{00098FCB-77A3-4496-980B-6A6C43640603}" type="pres">
      <dgm:prSet presAssocID="{271C8683-8785-43E6-AA7E-47BA124CFB3C}" presName="Name0" presStyleCnt="0">
        <dgm:presLayoutVars>
          <dgm:dir/>
          <dgm:animLvl val="lvl"/>
          <dgm:resizeHandles val="exact"/>
        </dgm:presLayoutVars>
      </dgm:prSet>
      <dgm:spPr/>
    </dgm:pt>
    <dgm:pt modelId="{4F3EE9ED-59BA-4D7B-AC53-007591BBD42E}" type="pres">
      <dgm:prSet presAssocID="{6E614CED-4D01-46E9-8596-7D236887E983}" presName="parTxOnly" presStyleLbl="node1" presStyleIdx="0" presStyleCnt="3">
        <dgm:presLayoutVars>
          <dgm:chMax val="0"/>
          <dgm:chPref val="0"/>
          <dgm:bulletEnabled val="1"/>
        </dgm:presLayoutVars>
      </dgm:prSet>
      <dgm:spPr/>
      <dgm:t>
        <a:bodyPr/>
        <a:lstStyle/>
        <a:p>
          <a:endParaRPr lang="lv-LV"/>
        </a:p>
      </dgm:t>
    </dgm:pt>
    <dgm:pt modelId="{8897FE2E-E3EC-4633-A7CC-048B7815757B}" type="pres">
      <dgm:prSet presAssocID="{3B6F0C95-A71B-401E-90ED-6E84515813CF}" presName="parTxOnlySpace" presStyleCnt="0"/>
      <dgm:spPr/>
    </dgm:pt>
    <dgm:pt modelId="{DA1ABA8C-692D-4248-875D-C78EB64973D3}" type="pres">
      <dgm:prSet presAssocID="{2C5A3675-F940-4290-B78C-CA7C3EC87588}" presName="parTxOnly" presStyleLbl="node1" presStyleIdx="1" presStyleCnt="3">
        <dgm:presLayoutVars>
          <dgm:chMax val="0"/>
          <dgm:chPref val="0"/>
          <dgm:bulletEnabled val="1"/>
        </dgm:presLayoutVars>
      </dgm:prSet>
      <dgm:spPr/>
      <dgm:t>
        <a:bodyPr/>
        <a:lstStyle/>
        <a:p>
          <a:endParaRPr lang="lv-LV"/>
        </a:p>
      </dgm:t>
    </dgm:pt>
    <dgm:pt modelId="{191A8238-43C9-4C7F-BCE3-6BDE61753FD8}" type="pres">
      <dgm:prSet presAssocID="{B960E1E9-332E-415C-8AD9-AD2E47A43EBF}" presName="parTxOnlySpace" presStyleCnt="0"/>
      <dgm:spPr/>
    </dgm:pt>
    <dgm:pt modelId="{A8217D6A-6188-4DAC-82AA-97D5646FE7A6}" type="pres">
      <dgm:prSet presAssocID="{32C63071-3F71-41B2-A8B1-654F932FA77E}" presName="parTxOnly" presStyleLbl="node1" presStyleIdx="2" presStyleCnt="3">
        <dgm:presLayoutVars>
          <dgm:chMax val="0"/>
          <dgm:chPref val="0"/>
          <dgm:bulletEnabled val="1"/>
        </dgm:presLayoutVars>
      </dgm:prSet>
      <dgm:spPr/>
      <dgm:t>
        <a:bodyPr/>
        <a:lstStyle/>
        <a:p>
          <a:endParaRPr lang="lv-LV"/>
        </a:p>
      </dgm:t>
    </dgm:pt>
  </dgm:ptLst>
  <dgm:cxnLst>
    <dgm:cxn modelId="{AB274D88-4CEC-4DC4-8B1E-5A44533AA316}" srcId="{271C8683-8785-43E6-AA7E-47BA124CFB3C}" destId="{6E614CED-4D01-46E9-8596-7D236887E983}" srcOrd="0" destOrd="0" parTransId="{9CEB58D1-3140-4220-A3C2-CA485C6880BE}" sibTransId="{3B6F0C95-A71B-401E-90ED-6E84515813CF}"/>
    <dgm:cxn modelId="{7BE51AF0-F2AE-4DC8-AC49-9C5F1D98EA75}" type="presOf" srcId="{6E614CED-4D01-46E9-8596-7D236887E983}" destId="{4F3EE9ED-59BA-4D7B-AC53-007591BBD42E}" srcOrd="0" destOrd="0" presId="urn:microsoft.com/office/officeart/2005/8/layout/chevron1"/>
    <dgm:cxn modelId="{F1D39525-9610-40DE-9EE2-6B1CD054A974}" type="presOf" srcId="{32C63071-3F71-41B2-A8B1-654F932FA77E}" destId="{A8217D6A-6188-4DAC-82AA-97D5646FE7A6}" srcOrd="0" destOrd="0" presId="urn:microsoft.com/office/officeart/2005/8/layout/chevron1"/>
    <dgm:cxn modelId="{66B019FD-C5C0-48CE-88C7-E2E7A1E54978}" srcId="{271C8683-8785-43E6-AA7E-47BA124CFB3C}" destId="{32C63071-3F71-41B2-A8B1-654F932FA77E}" srcOrd="2" destOrd="0" parTransId="{768F66E9-7F20-49F6-9B55-3A71FCA8C523}" sibTransId="{26B26807-9EE0-406C-ABE1-A3FEF3605AB0}"/>
    <dgm:cxn modelId="{649F0500-6947-47AA-AD8B-A6857F7A4A6E}" type="presOf" srcId="{2C5A3675-F940-4290-B78C-CA7C3EC87588}" destId="{DA1ABA8C-692D-4248-875D-C78EB64973D3}" srcOrd="0" destOrd="0" presId="urn:microsoft.com/office/officeart/2005/8/layout/chevron1"/>
    <dgm:cxn modelId="{234B73CF-0B84-41B1-BC9F-5911B564DDD9}" srcId="{271C8683-8785-43E6-AA7E-47BA124CFB3C}" destId="{2C5A3675-F940-4290-B78C-CA7C3EC87588}" srcOrd="1" destOrd="0" parTransId="{28B67429-E8A4-43A8-92D9-43FAF72B892B}" sibTransId="{B960E1E9-332E-415C-8AD9-AD2E47A43EBF}"/>
    <dgm:cxn modelId="{94ED09BB-0F15-4A76-96B5-0E0052386AF9}" type="presOf" srcId="{271C8683-8785-43E6-AA7E-47BA124CFB3C}" destId="{00098FCB-77A3-4496-980B-6A6C43640603}" srcOrd="0" destOrd="0" presId="urn:microsoft.com/office/officeart/2005/8/layout/chevron1"/>
    <dgm:cxn modelId="{908FB0C0-2D7D-427F-8C02-45AD6D99D2B6}" type="presParOf" srcId="{00098FCB-77A3-4496-980B-6A6C43640603}" destId="{4F3EE9ED-59BA-4D7B-AC53-007591BBD42E}" srcOrd="0" destOrd="0" presId="urn:microsoft.com/office/officeart/2005/8/layout/chevron1"/>
    <dgm:cxn modelId="{9C65ECF1-3207-424B-B670-4DF69CA0398C}" type="presParOf" srcId="{00098FCB-77A3-4496-980B-6A6C43640603}" destId="{8897FE2E-E3EC-4633-A7CC-048B7815757B}" srcOrd="1" destOrd="0" presId="urn:microsoft.com/office/officeart/2005/8/layout/chevron1"/>
    <dgm:cxn modelId="{A94F3578-55BC-4311-BDC0-3E1CBE54E969}" type="presParOf" srcId="{00098FCB-77A3-4496-980B-6A6C43640603}" destId="{DA1ABA8C-692D-4248-875D-C78EB64973D3}" srcOrd="2" destOrd="0" presId="urn:microsoft.com/office/officeart/2005/8/layout/chevron1"/>
    <dgm:cxn modelId="{9292DD81-C09F-45D1-8312-72DB7B747E0F}" type="presParOf" srcId="{00098FCB-77A3-4496-980B-6A6C43640603}" destId="{191A8238-43C9-4C7F-BCE3-6BDE61753FD8}" srcOrd="3" destOrd="0" presId="urn:microsoft.com/office/officeart/2005/8/layout/chevron1"/>
    <dgm:cxn modelId="{F16FEE8A-3FDD-4983-9B5E-EEA70084B55A}" type="presParOf" srcId="{00098FCB-77A3-4496-980B-6A6C43640603}" destId="{A8217D6A-6188-4DAC-82AA-97D5646FE7A6}"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1C8683-8785-43E6-AA7E-47BA124CFB3C}" type="doc">
      <dgm:prSet loTypeId="urn:microsoft.com/office/officeart/2005/8/layout/chevron1" loCatId="process" qsTypeId="urn:microsoft.com/office/officeart/2005/8/quickstyle/simple3" qsCatId="simple" csTypeId="urn:microsoft.com/office/officeart/2005/8/colors/accent1_2" csCatId="accent1" phldr="1"/>
      <dgm:spPr/>
    </dgm:pt>
    <dgm:pt modelId="{6E614CED-4D01-46E9-8596-7D236887E983}">
      <dgm:prSet phldrT="[Text]"/>
      <dgm:spPr>
        <a:solidFill>
          <a:srgbClr val="D76329"/>
        </a:solidFill>
      </dgm:spPr>
      <dgm:t>
        <a:bodyPr/>
        <a:lstStyle/>
        <a:p>
          <a:r>
            <a:rPr lang="lv-LV" b="1" dirty="0" smtClean="0"/>
            <a:t>ZVANI</a:t>
          </a:r>
          <a:r>
            <a:rPr lang="lv-LV" dirty="0" smtClean="0"/>
            <a:t> </a:t>
          </a:r>
          <a:r>
            <a:rPr lang="lv-LV" b="1" dirty="0" smtClean="0"/>
            <a:t>112</a:t>
          </a:r>
          <a:endParaRPr lang="lv-LV" b="1" dirty="0"/>
        </a:p>
      </dgm:t>
    </dgm:pt>
    <dgm:pt modelId="{9CEB58D1-3140-4220-A3C2-CA485C6880BE}" type="parTrans" cxnId="{AB274D88-4CEC-4DC4-8B1E-5A44533AA316}">
      <dgm:prSet/>
      <dgm:spPr/>
      <dgm:t>
        <a:bodyPr/>
        <a:lstStyle/>
        <a:p>
          <a:endParaRPr lang="lv-LV"/>
        </a:p>
      </dgm:t>
    </dgm:pt>
    <dgm:pt modelId="{3B6F0C95-A71B-401E-90ED-6E84515813CF}" type="sibTrans" cxnId="{AB274D88-4CEC-4DC4-8B1E-5A44533AA316}">
      <dgm:prSet/>
      <dgm:spPr/>
      <dgm:t>
        <a:bodyPr/>
        <a:lstStyle/>
        <a:p>
          <a:endParaRPr lang="lv-LV"/>
        </a:p>
      </dgm:t>
    </dgm:pt>
    <dgm:pt modelId="{2C5A3675-F940-4290-B78C-CA7C3EC87588}">
      <dgm:prSet phldrT="[Text]"/>
      <dgm:spPr>
        <a:solidFill>
          <a:srgbClr val="D76329"/>
        </a:solidFill>
      </dgm:spPr>
      <dgm:t>
        <a:bodyPr/>
        <a:lstStyle/>
        <a:p>
          <a:r>
            <a:rPr lang="lv-LV" b="1" dirty="0" smtClean="0"/>
            <a:t>ATBILDI UZ ?</a:t>
          </a:r>
          <a:endParaRPr lang="lv-LV" b="1" dirty="0"/>
        </a:p>
      </dgm:t>
    </dgm:pt>
    <dgm:pt modelId="{28B67429-E8A4-43A8-92D9-43FAF72B892B}" type="parTrans" cxnId="{234B73CF-0B84-41B1-BC9F-5911B564DDD9}">
      <dgm:prSet/>
      <dgm:spPr/>
      <dgm:t>
        <a:bodyPr/>
        <a:lstStyle/>
        <a:p>
          <a:endParaRPr lang="lv-LV"/>
        </a:p>
      </dgm:t>
    </dgm:pt>
    <dgm:pt modelId="{B960E1E9-332E-415C-8AD9-AD2E47A43EBF}" type="sibTrans" cxnId="{234B73CF-0B84-41B1-BC9F-5911B564DDD9}">
      <dgm:prSet/>
      <dgm:spPr/>
      <dgm:t>
        <a:bodyPr/>
        <a:lstStyle/>
        <a:p>
          <a:endParaRPr lang="lv-LV"/>
        </a:p>
      </dgm:t>
    </dgm:pt>
    <dgm:pt modelId="{32C63071-3F71-41B2-A8B1-654F932FA77E}">
      <dgm:prSet phldrT="[Text]"/>
      <dgm:spPr>
        <a:solidFill>
          <a:srgbClr val="D76329"/>
        </a:solidFill>
      </dgm:spPr>
      <dgm:t>
        <a:bodyPr/>
        <a:lstStyle/>
        <a:p>
          <a:r>
            <a:rPr lang="lv-LV" b="1" dirty="0" smtClean="0"/>
            <a:t>SAGAIDI GLĀBĒJUS</a:t>
          </a:r>
          <a:endParaRPr lang="lv-LV" b="1" dirty="0"/>
        </a:p>
      </dgm:t>
    </dgm:pt>
    <dgm:pt modelId="{768F66E9-7F20-49F6-9B55-3A71FCA8C523}" type="parTrans" cxnId="{66B019FD-C5C0-48CE-88C7-E2E7A1E54978}">
      <dgm:prSet/>
      <dgm:spPr/>
      <dgm:t>
        <a:bodyPr/>
        <a:lstStyle/>
        <a:p>
          <a:endParaRPr lang="lv-LV"/>
        </a:p>
      </dgm:t>
    </dgm:pt>
    <dgm:pt modelId="{26B26807-9EE0-406C-ABE1-A3FEF3605AB0}" type="sibTrans" cxnId="{66B019FD-C5C0-48CE-88C7-E2E7A1E54978}">
      <dgm:prSet/>
      <dgm:spPr/>
      <dgm:t>
        <a:bodyPr/>
        <a:lstStyle/>
        <a:p>
          <a:endParaRPr lang="lv-LV"/>
        </a:p>
      </dgm:t>
    </dgm:pt>
    <dgm:pt modelId="{A1B59330-2200-414A-A11E-81118F744424}">
      <dgm:prSet/>
      <dgm:spPr>
        <a:solidFill>
          <a:srgbClr val="D76329"/>
        </a:solidFill>
        <a:ln>
          <a:solidFill>
            <a:schemeClr val="tx2">
              <a:lumMod val="75000"/>
            </a:schemeClr>
          </a:solidFill>
        </a:ln>
      </dgm:spPr>
      <dgm:t>
        <a:bodyPr/>
        <a:lstStyle/>
        <a:p>
          <a:r>
            <a:rPr lang="lv-LV" b="1" dirty="0" smtClean="0"/>
            <a:t>EVAKUĒJIES</a:t>
          </a:r>
          <a:endParaRPr lang="lv-LV" b="1" dirty="0"/>
        </a:p>
      </dgm:t>
    </dgm:pt>
    <dgm:pt modelId="{3457D956-3A4B-4CE3-86AD-2939CB292E14}" type="parTrans" cxnId="{C0B5824E-0EAB-4C6D-BD10-747D24EA6986}">
      <dgm:prSet/>
      <dgm:spPr/>
      <dgm:t>
        <a:bodyPr/>
        <a:lstStyle/>
        <a:p>
          <a:endParaRPr lang="lv-LV"/>
        </a:p>
      </dgm:t>
    </dgm:pt>
    <dgm:pt modelId="{5FCA227C-C630-4094-A022-BC34900CA5A0}" type="sibTrans" cxnId="{C0B5824E-0EAB-4C6D-BD10-747D24EA6986}">
      <dgm:prSet/>
      <dgm:spPr/>
      <dgm:t>
        <a:bodyPr/>
        <a:lstStyle/>
        <a:p>
          <a:endParaRPr lang="lv-LV"/>
        </a:p>
      </dgm:t>
    </dgm:pt>
    <dgm:pt modelId="{00098FCB-77A3-4496-980B-6A6C43640603}" type="pres">
      <dgm:prSet presAssocID="{271C8683-8785-43E6-AA7E-47BA124CFB3C}" presName="Name0" presStyleCnt="0">
        <dgm:presLayoutVars>
          <dgm:dir/>
          <dgm:animLvl val="lvl"/>
          <dgm:resizeHandles val="exact"/>
        </dgm:presLayoutVars>
      </dgm:prSet>
      <dgm:spPr/>
    </dgm:pt>
    <dgm:pt modelId="{E0CE1D04-0A97-4799-B16C-77129A24ECA2}" type="pres">
      <dgm:prSet presAssocID="{A1B59330-2200-414A-A11E-81118F744424}" presName="parTxOnly" presStyleLbl="node1" presStyleIdx="0" presStyleCnt="4">
        <dgm:presLayoutVars>
          <dgm:chMax val="0"/>
          <dgm:chPref val="0"/>
          <dgm:bulletEnabled val="1"/>
        </dgm:presLayoutVars>
      </dgm:prSet>
      <dgm:spPr/>
      <dgm:t>
        <a:bodyPr/>
        <a:lstStyle/>
        <a:p>
          <a:endParaRPr lang="lv-LV"/>
        </a:p>
      </dgm:t>
    </dgm:pt>
    <dgm:pt modelId="{635FAC53-0A48-4461-B8D6-10A5EC4A5517}" type="pres">
      <dgm:prSet presAssocID="{5FCA227C-C630-4094-A022-BC34900CA5A0}" presName="parTxOnlySpace" presStyleCnt="0"/>
      <dgm:spPr/>
    </dgm:pt>
    <dgm:pt modelId="{4F3EE9ED-59BA-4D7B-AC53-007591BBD42E}" type="pres">
      <dgm:prSet presAssocID="{6E614CED-4D01-46E9-8596-7D236887E983}" presName="parTxOnly" presStyleLbl="node1" presStyleIdx="1" presStyleCnt="4">
        <dgm:presLayoutVars>
          <dgm:chMax val="0"/>
          <dgm:chPref val="0"/>
          <dgm:bulletEnabled val="1"/>
        </dgm:presLayoutVars>
      </dgm:prSet>
      <dgm:spPr/>
      <dgm:t>
        <a:bodyPr/>
        <a:lstStyle/>
        <a:p>
          <a:endParaRPr lang="lv-LV"/>
        </a:p>
      </dgm:t>
    </dgm:pt>
    <dgm:pt modelId="{8897FE2E-E3EC-4633-A7CC-048B7815757B}" type="pres">
      <dgm:prSet presAssocID="{3B6F0C95-A71B-401E-90ED-6E84515813CF}" presName="parTxOnlySpace" presStyleCnt="0"/>
      <dgm:spPr/>
    </dgm:pt>
    <dgm:pt modelId="{DA1ABA8C-692D-4248-875D-C78EB64973D3}" type="pres">
      <dgm:prSet presAssocID="{2C5A3675-F940-4290-B78C-CA7C3EC87588}" presName="parTxOnly" presStyleLbl="node1" presStyleIdx="2" presStyleCnt="4">
        <dgm:presLayoutVars>
          <dgm:chMax val="0"/>
          <dgm:chPref val="0"/>
          <dgm:bulletEnabled val="1"/>
        </dgm:presLayoutVars>
      </dgm:prSet>
      <dgm:spPr/>
      <dgm:t>
        <a:bodyPr/>
        <a:lstStyle/>
        <a:p>
          <a:endParaRPr lang="lv-LV"/>
        </a:p>
      </dgm:t>
    </dgm:pt>
    <dgm:pt modelId="{191A8238-43C9-4C7F-BCE3-6BDE61753FD8}" type="pres">
      <dgm:prSet presAssocID="{B960E1E9-332E-415C-8AD9-AD2E47A43EBF}" presName="parTxOnlySpace" presStyleCnt="0"/>
      <dgm:spPr/>
    </dgm:pt>
    <dgm:pt modelId="{A8217D6A-6188-4DAC-82AA-97D5646FE7A6}" type="pres">
      <dgm:prSet presAssocID="{32C63071-3F71-41B2-A8B1-654F932FA77E}" presName="parTxOnly" presStyleLbl="node1" presStyleIdx="3" presStyleCnt="4">
        <dgm:presLayoutVars>
          <dgm:chMax val="0"/>
          <dgm:chPref val="0"/>
          <dgm:bulletEnabled val="1"/>
        </dgm:presLayoutVars>
      </dgm:prSet>
      <dgm:spPr/>
      <dgm:t>
        <a:bodyPr/>
        <a:lstStyle/>
        <a:p>
          <a:endParaRPr lang="lv-LV"/>
        </a:p>
      </dgm:t>
    </dgm:pt>
  </dgm:ptLst>
  <dgm:cxnLst>
    <dgm:cxn modelId="{8B55D894-6BD3-4FF9-9509-19B49151CC06}" type="presOf" srcId="{A1B59330-2200-414A-A11E-81118F744424}" destId="{E0CE1D04-0A97-4799-B16C-77129A24ECA2}" srcOrd="0" destOrd="0" presId="urn:microsoft.com/office/officeart/2005/8/layout/chevron1"/>
    <dgm:cxn modelId="{8FD6E52A-B759-4EAE-88AF-1509BBA69EFB}" type="presOf" srcId="{6E614CED-4D01-46E9-8596-7D236887E983}" destId="{4F3EE9ED-59BA-4D7B-AC53-007591BBD42E}" srcOrd="0" destOrd="0" presId="urn:microsoft.com/office/officeart/2005/8/layout/chevron1"/>
    <dgm:cxn modelId="{234B73CF-0B84-41B1-BC9F-5911B564DDD9}" srcId="{271C8683-8785-43E6-AA7E-47BA124CFB3C}" destId="{2C5A3675-F940-4290-B78C-CA7C3EC87588}" srcOrd="2" destOrd="0" parTransId="{28B67429-E8A4-43A8-92D9-43FAF72B892B}" sibTransId="{B960E1E9-332E-415C-8AD9-AD2E47A43EBF}"/>
    <dgm:cxn modelId="{7234993D-642F-4E49-9A96-B042D0394432}" type="presOf" srcId="{32C63071-3F71-41B2-A8B1-654F932FA77E}" destId="{A8217D6A-6188-4DAC-82AA-97D5646FE7A6}" srcOrd="0" destOrd="0" presId="urn:microsoft.com/office/officeart/2005/8/layout/chevron1"/>
    <dgm:cxn modelId="{FB359E19-FBDC-4161-A152-73097494EBC0}" type="presOf" srcId="{2C5A3675-F940-4290-B78C-CA7C3EC87588}" destId="{DA1ABA8C-692D-4248-875D-C78EB64973D3}" srcOrd="0" destOrd="0" presId="urn:microsoft.com/office/officeart/2005/8/layout/chevron1"/>
    <dgm:cxn modelId="{66B019FD-C5C0-48CE-88C7-E2E7A1E54978}" srcId="{271C8683-8785-43E6-AA7E-47BA124CFB3C}" destId="{32C63071-3F71-41B2-A8B1-654F932FA77E}" srcOrd="3" destOrd="0" parTransId="{768F66E9-7F20-49F6-9B55-3A71FCA8C523}" sibTransId="{26B26807-9EE0-406C-ABE1-A3FEF3605AB0}"/>
    <dgm:cxn modelId="{C0B5824E-0EAB-4C6D-BD10-747D24EA6986}" srcId="{271C8683-8785-43E6-AA7E-47BA124CFB3C}" destId="{A1B59330-2200-414A-A11E-81118F744424}" srcOrd="0" destOrd="0" parTransId="{3457D956-3A4B-4CE3-86AD-2939CB292E14}" sibTransId="{5FCA227C-C630-4094-A022-BC34900CA5A0}"/>
    <dgm:cxn modelId="{E92C13DA-1BBF-4DFC-99E6-7A14B6BEB0F9}" type="presOf" srcId="{271C8683-8785-43E6-AA7E-47BA124CFB3C}" destId="{00098FCB-77A3-4496-980B-6A6C43640603}" srcOrd="0" destOrd="0" presId="urn:microsoft.com/office/officeart/2005/8/layout/chevron1"/>
    <dgm:cxn modelId="{AB274D88-4CEC-4DC4-8B1E-5A44533AA316}" srcId="{271C8683-8785-43E6-AA7E-47BA124CFB3C}" destId="{6E614CED-4D01-46E9-8596-7D236887E983}" srcOrd="1" destOrd="0" parTransId="{9CEB58D1-3140-4220-A3C2-CA485C6880BE}" sibTransId="{3B6F0C95-A71B-401E-90ED-6E84515813CF}"/>
    <dgm:cxn modelId="{64551597-1F76-41C9-B18A-804F11F71F48}" type="presParOf" srcId="{00098FCB-77A3-4496-980B-6A6C43640603}" destId="{E0CE1D04-0A97-4799-B16C-77129A24ECA2}" srcOrd="0" destOrd="0" presId="urn:microsoft.com/office/officeart/2005/8/layout/chevron1"/>
    <dgm:cxn modelId="{A3A0D1B2-443A-4E82-9802-4344F67A6C03}" type="presParOf" srcId="{00098FCB-77A3-4496-980B-6A6C43640603}" destId="{635FAC53-0A48-4461-B8D6-10A5EC4A5517}" srcOrd="1" destOrd="0" presId="urn:microsoft.com/office/officeart/2005/8/layout/chevron1"/>
    <dgm:cxn modelId="{1E12AA4F-CCDB-41C6-98E1-5C330B33C192}" type="presParOf" srcId="{00098FCB-77A3-4496-980B-6A6C43640603}" destId="{4F3EE9ED-59BA-4D7B-AC53-007591BBD42E}" srcOrd="2" destOrd="0" presId="urn:microsoft.com/office/officeart/2005/8/layout/chevron1"/>
    <dgm:cxn modelId="{42E0B68F-BCB4-4128-B9BA-C300D4E8D4E3}" type="presParOf" srcId="{00098FCB-77A3-4496-980B-6A6C43640603}" destId="{8897FE2E-E3EC-4633-A7CC-048B7815757B}" srcOrd="3" destOrd="0" presId="urn:microsoft.com/office/officeart/2005/8/layout/chevron1"/>
    <dgm:cxn modelId="{84C9B121-F8CC-4A37-8715-B550E2E1FA3D}" type="presParOf" srcId="{00098FCB-77A3-4496-980B-6A6C43640603}" destId="{DA1ABA8C-692D-4248-875D-C78EB64973D3}" srcOrd="4" destOrd="0" presId="urn:microsoft.com/office/officeart/2005/8/layout/chevron1"/>
    <dgm:cxn modelId="{825E6E0B-2B8E-461A-BF64-59C86357BCAB}" type="presParOf" srcId="{00098FCB-77A3-4496-980B-6A6C43640603}" destId="{191A8238-43C9-4C7F-BCE3-6BDE61753FD8}" srcOrd="5" destOrd="0" presId="urn:microsoft.com/office/officeart/2005/8/layout/chevron1"/>
    <dgm:cxn modelId="{1200CB59-CB88-4144-8089-CADD545C4665}" type="presParOf" srcId="{00098FCB-77A3-4496-980B-6A6C43640603}" destId="{A8217D6A-6188-4DAC-82AA-97D5646FE7A6}"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1C8683-8785-43E6-AA7E-47BA124CFB3C}" type="doc">
      <dgm:prSet loTypeId="urn:microsoft.com/office/officeart/2005/8/layout/chevron1" loCatId="process" qsTypeId="urn:microsoft.com/office/officeart/2005/8/quickstyle/simple3" qsCatId="simple" csTypeId="urn:microsoft.com/office/officeart/2005/8/colors/accent1_2" csCatId="accent1" phldr="1"/>
      <dgm:spPr/>
    </dgm:pt>
    <dgm:pt modelId="{6E614CED-4D01-46E9-8596-7D236887E983}">
      <dgm:prSet phldrT="[Text]" custT="1"/>
      <dgm:spPr>
        <a:solidFill>
          <a:srgbClr val="D76329"/>
        </a:solidFill>
      </dgm:spPr>
      <dgm:t>
        <a:bodyPr/>
        <a:lstStyle/>
        <a:p>
          <a:r>
            <a:rPr lang="lv-LV" sz="1800" b="1" dirty="0" smtClean="0"/>
            <a:t>KLAUSI, KO SAKA</a:t>
          </a:r>
          <a:endParaRPr lang="lv-LV" sz="1800" b="1" dirty="0"/>
        </a:p>
      </dgm:t>
    </dgm:pt>
    <dgm:pt modelId="{9CEB58D1-3140-4220-A3C2-CA485C6880BE}" type="parTrans" cxnId="{AB274D88-4CEC-4DC4-8B1E-5A44533AA316}">
      <dgm:prSet/>
      <dgm:spPr/>
      <dgm:t>
        <a:bodyPr/>
        <a:lstStyle/>
        <a:p>
          <a:endParaRPr lang="lv-LV"/>
        </a:p>
      </dgm:t>
    </dgm:pt>
    <dgm:pt modelId="{3B6F0C95-A71B-401E-90ED-6E84515813CF}" type="sibTrans" cxnId="{AB274D88-4CEC-4DC4-8B1E-5A44533AA316}">
      <dgm:prSet/>
      <dgm:spPr/>
      <dgm:t>
        <a:bodyPr/>
        <a:lstStyle/>
        <a:p>
          <a:endParaRPr lang="lv-LV"/>
        </a:p>
      </dgm:t>
    </dgm:pt>
    <dgm:pt modelId="{A1B59330-2200-414A-A11E-81118F744424}">
      <dgm:prSet custT="1"/>
      <dgm:spPr>
        <a:solidFill>
          <a:srgbClr val="D76329"/>
        </a:solidFill>
      </dgm:spPr>
      <dgm:t>
        <a:bodyPr/>
        <a:lstStyle/>
        <a:p>
          <a:r>
            <a:rPr lang="lv-LV" sz="1800" b="1" dirty="0" smtClean="0"/>
            <a:t>ESI MIERĪGS</a:t>
          </a:r>
          <a:endParaRPr lang="lv-LV" sz="1800" b="1" dirty="0"/>
        </a:p>
      </dgm:t>
    </dgm:pt>
    <dgm:pt modelId="{3457D956-3A4B-4CE3-86AD-2939CB292E14}" type="parTrans" cxnId="{C0B5824E-0EAB-4C6D-BD10-747D24EA6986}">
      <dgm:prSet/>
      <dgm:spPr/>
      <dgm:t>
        <a:bodyPr/>
        <a:lstStyle/>
        <a:p>
          <a:endParaRPr lang="lv-LV"/>
        </a:p>
      </dgm:t>
    </dgm:pt>
    <dgm:pt modelId="{5FCA227C-C630-4094-A022-BC34900CA5A0}" type="sibTrans" cxnId="{C0B5824E-0EAB-4C6D-BD10-747D24EA6986}">
      <dgm:prSet/>
      <dgm:spPr/>
      <dgm:t>
        <a:bodyPr/>
        <a:lstStyle/>
        <a:p>
          <a:endParaRPr lang="lv-LV"/>
        </a:p>
      </dgm:t>
    </dgm:pt>
    <dgm:pt modelId="{00098FCB-77A3-4496-980B-6A6C43640603}" type="pres">
      <dgm:prSet presAssocID="{271C8683-8785-43E6-AA7E-47BA124CFB3C}" presName="Name0" presStyleCnt="0">
        <dgm:presLayoutVars>
          <dgm:dir/>
          <dgm:animLvl val="lvl"/>
          <dgm:resizeHandles val="exact"/>
        </dgm:presLayoutVars>
      </dgm:prSet>
      <dgm:spPr/>
    </dgm:pt>
    <dgm:pt modelId="{E0CE1D04-0A97-4799-B16C-77129A24ECA2}" type="pres">
      <dgm:prSet presAssocID="{A1B59330-2200-414A-A11E-81118F744424}" presName="parTxOnly" presStyleLbl="node1" presStyleIdx="0" presStyleCnt="2">
        <dgm:presLayoutVars>
          <dgm:chMax val="0"/>
          <dgm:chPref val="0"/>
          <dgm:bulletEnabled val="1"/>
        </dgm:presLayoutVars>
      </dgm:prSet>
      <dgm:spPr/>
      <dgm:t>
        <a:bodyPr/>
        <a:lstStyle/>
        <a:p>
          <a:endParaRPr lang="lv-LV"/>
        </a:p>
      </dgm:t>
    </dgm:pt>
    <dgm:pt modelId="{635FAC53-0A48-4461-B8D6-10A5EC4A5517}" type="pres">
      <dgm:prSet presAssocID="{5FCA227C-C630-4094-A022-BC34900CA5A0}" presName="parTxOnlySpace" presStyleCnt="0"/>
      <dgm:spPr/>
    </dgm:pt>
    <dgm:pt modelId="{4F3EE9ED-59BA-4D7B-AC53-007591BBD42E}" type="pres">
      <dgm:prSet presAssocID="{6E614CED-4D01-46E9-8596-7D236887E983}" presName="parTxOnly" presStyleLbl="node1" presStyleIdx="1" presStyleCnt="2">
        <dgm:presLayoutVars>
          <dgm:chMax val="0"/>
          <dgm:chPref val="0"/>
          <dgm:bulletEnabled val="1"/>
        </dgm:presLayoutVars>
      </dgm:prSet>
      <dgm:spPr/>
      <dgm:t>
        <a:bodyPr/>
        <a:lstStyle/>
        <a:p>
          <a:endParaRPr lang="lv-LV"/>
        </a:p>
      </dgm:t>
    </dgm:pt>
  </dgm:ptLst>
  <dgm:cxnLst>
    <dgm:cxn modelId="{AB274D88-4CEC-4DC4-8B1E-5A44533AA316}" srcId="{271C8683-8785-43E6-AA7E-47BA124CFB3C}" destId="{6E614CED-4D01-46E9-8596-7D236887E983}" srcOrd="1" destOrd="0" parTransId="{9CEB58D1-3140-4220-A3C2-CA485C6880BE}" sibTransId="{3B6F0C95-A71B-401E-90ED-6E84515813CF}"/>
    <dgm:cxn modelId="{A4095F31-AFEE-40A7-A381-EFED4053E722}" type="presOf" srcId="{6E614CED-4D01-46E9-8596-7D236887E983}" destId="{4F3EE9ED-59BA-4D7B-AC53-007591BBD42E}" srcOrd="0" destOrd="0" presId="urn:microsoft.com/office/officeart/2005/8/layout/chevron1"/>
    <dgm:cxn modelId="{4A99FAA3-0F86-4D72-8A4A-C2B5DB705F68}" type="presOf" srcId="{271C8683-8785-43E6-AA7E-47BA124CFB3C}" destId="{00098FCB-77A3-4496-980B-6A6C43640603}" srcOrd="0" destOrd="0" presId="urn:microsoft.com/office/officeart/2005/8/layout/chevron1"/>
    <dgm:cxn modelId="{C0B5824E-0EAB-4C6D-BD10-747D24EA6986}" srcId="{271C8683-8785-43E6-AA7E-47BA124CFB3C}" destId="{A1B59330-2200-414A-A11E-81118F744424}" srcOrd="0" destOrd="0" parTransId="{3457D956-3A4B-4CE3-86AD-2939CB292E14}" sibTransId="{5FCA227C-C630-4094-A022-BC34900CA5A0}"/>
    <dgm:cxn modelId="{DEA4DBBE-054A-4244-AF83-1E4F9ACBC023}" type="presOf" srcId="{A1B59330-2200-414A-A11E-81118F744424}" destId="{E0CE1D04-0A97-4799-B16C-77129A24ECA2}" srcOrd="0" destOrd="0" presId="urn:microsoft.com/office/officeart/2005/8/layout/chevron1"/>
    <dgm:cxn modelId="{6B1E4619-B822-4E8F-A954-463C7B61D551}" type="presParOf" srcId="{00098FCB-77A3-4496-980B-6A6C43640603}" destId="{E0CE1D04-0A97-4799-B16C-77129A24ECA2}" srcOrd="0" destOrd="0" presId="urn:microsoft.com/office/officeart/2005/8/layout/chevron1"/>
    <dgm:cxn modelId="{3FB52A9F-5E23-42C2-93FF-D3C4B3C623CE}" type="presParOf" srcId="{00098FCB-77A3-4496-980B-6A6C43640603}" destId="{635FAC53-0A48-4461-B8D6-10A5EC4A5517}" srcOrd="1" destOrd="0" presId="urn:microsoft.com/office/officeart/2005/8/layout/chevron1"/>
    <dgm:cxn modelId="{06057D93-1B48-4061-B9FD-EACECE285228}" type="presParOf" srcId="{00098FCB-77A3-4496-980B-6A6C43640603}" destId="{4F3EE9ED-59BA-4D7B-AC53-007591BBD42E}"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EE9ED-59BA-4D7B-AC53-007591BBD42E}">
      <dsp:nvSpPr>
        <dsp:cNvPr id="0" name=""/>
        <dsp:cNvSpPr/>
      </dsp:nvSpPr>
      <dsp:spPr>
        <a:xfrm>
          <a:off x="2064" y="1603262"/>
          <a:ext cx="2515473" cy="1006189"/>
        </a:xfrm>
        <a:prstGeom prst="chevron">
          <a:avLst/>
        </a:prstGeom>
        <a:solidFill>
          <a:srgbClr val="D7632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lv-LV" sz="2200" b="1" kern="1200" dirty="0" smtClean="0"/>
            <a:t>ZVANI 112</a:t>
          </a:r>
          <a:endParaRPr lang="lv-LV" sz="2200" b="1" kern="1200" dirty="0"/>
        </a:p>
      </dsp:txBody>
      <dsp:txXfrm>
        <a:off x="505159" y="1603262"/>
        <a:ext cx="1509284" cy="1006189"/>
      </dsp:txXfrm>
    </dsp:sp>
    <dsp:sp modelId="{DA1ABA8C-692D-4248-875D-C78EB64973D3}">
      <dsp:nvSpPr>
        <dsp:cNvPr id="0" name=""/>
        <dsp:cNvSpPr/>
      </dsp:nvSpPr>
      <dsp:spPr>
        <a:xfrm>
          <a:off x="2265990" y="1603262"/>
          <a:ext cx="2515473" cy="1006189"/>
        </a:xfrm>
        <a:prstGeom prst="chevron">
          <a:avLst/>
        </a:prstGeom>
        <a:solidFill>
          <a:srgbClr val="D7632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lv-LV" sz="2200" b="1" kern="1200" dirty="0" smtClean="0"/>
            <a:t>ATBILDI UZ ?</a:t>
          </a:r>
          <a:endParaRPr lang="lv-LV" sz="2200" b="1" kern="1200" dirty="0"/>
        </a:p>
      </dsp:txBody>
      <dsp:txXfrm>
        <a:off x="2769085" y="1603262"/>
        <a:ext cx="1509284" cy="1006189"/>
      </dsp:txXfrm>
    </dsp:sp>
    <dsp:sp modelId="{A8217D6A-6188-4DAC-82AA-97D5646FE7A6}">
      <dsp:nvSpPr>
        <dsp:cNvPr id="0" name=""/>
        <dsp:cNvSpPr/>
      </dsp:nvSpPr>
      <dsp:spPr>
        <a:xfrm>
          <a:off x="4529916" y="1603262"/>
          <a:ext cx="2515473" cy="1006189"/>
        </a:xfrm>
        <a:prstGeom prst="chevron">
          <a:avLst/>
        </a:prstGeom>
        <a:solidFill>
          <a:srgbClr val="D7632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lv-LV" sz="2200" b="1" kern="1200" dirty="0" smtClean="0"/>
            <a:t>SAGAIDI GLĀBĒJUS</a:t>
          </a:r>
          <a:endParaRPr lang="lv-LV" sz="2200" b="1" kern="1200" dirty="0"/>
        </a:p>
      </dsp:txBody>
      <dsp:txXfrm>
        <a:off x="5033011" y="1603262"/>
        <a:ext cx="1509284" cy="1006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E1D04-0A97-4799-B16C-77129A24ECA2}">
      <dsp:nvSpPr>
        <dsp:cNvPr id="0" name=""/>
        <dsp:cNvSpPr/>
      </dsp:nvSpPr>
      <dsp:spPr>
        <a:xfrm>
          <a:off x="4042" y="1979367"/>
          <a:ext cx="2353434" cy="941373"/>
        </a:xfrm>
        <a:prstGeom prst="chevron">
          <a:avLst/>
        </a:prstGeom>
        <a:solidFill>
          <a:srgbClr val="D76329"/>
        </a:solidFill>
        <a:ln>
          <a:solidFill>
            <a:schemeClr val="tx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lv-LV" sz="1800" b="1" kern="1200" dirty="0" smtClean="0"/>
            <a:t>EVAKUĒJIES</a:t>
          </a:r>
          <a:endParaRPr lang="lv-LV" sz="1800" b="1" kern="1200" dirty="0"/>
        </a:p>
      </dsp:txBody>
      <dsp:txXfrm>
        <a:off x="474729" y="1979367"/>
        <a:ext cx="1412061" cy="941373"/>
      </dsp:txXfrm>
    </dsp:sp>
    <dsp:sp modelId="{4F3EE9ED-59BA-4D7B-AC53-007591BBD42E}">
      <dsp:nvSpPr>
        <dsp:cNvPr id="0" name=""/>
        <dsp:cNvSpPr/>
      </dsp:nvSpPr>
      <dsp:spPr>
        <a:xfrm>
          <a:off x="2122134" y="1979367"/>
          <a:ext cx="2353434" cy="941373"/>
        </a:xfrm>
        <a:prstGeom prst="chevron">
          <a:avLst/>
        </a:prstGeom>
        <a:solidFill>
          <a:srgbClr val="D7632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lv-LV" sz="1800" b="1" kern="1200" dirty="0" smtClean="0"/>
            <a:t>ZVANI</a:t>
          </a:r>
          <a:r>
            <a:rPr lang="lv-LV" sz="1800" kern="1200" dirty="0" smtClean="0"/>
            <a:t> </a:t>
          </a:r>
          <a:r>
            <a:rPr lang="lv-LV" sz="1800" b="1" kern="1200" dirty="0" smtClean="0"/>
            <a:t>112</a:t>
          </a:r>
          <a:endParaRPr lang="lv-LV" sz="1800" b="1" kern="1200" dirty="0"/>
        </a:p>
      </dsp:txBody>
      <dsp:txXfrm>
        <a:off x="2592821" y="1979367"/>
        <a:ext cx="1412061" cy="941373"/>
      </dsp:txXfrm>
    </dsp:sp>
    <dsp:sp modelId="{DA1ABA8C-692D-4248-875D-C78EB64973D3}">
      <dsp:nvSpPr>
        <dsp:cNvPr id="0" name=""/>
        <dsp:cNvSpPr/>
      </dsp:nvSpPr>
      <dsp:spPr>
        <a:xfrm>
          <a:off x="4240225" y="1979367"/>
          <a:ext cx="2353434" cy="941373"/>
        </a:xfrm>
        <a:prstGeom prst="chevron">
          <a:avLst/>
        </a:prstGeom>
        <a:solidFill>
          <a:srgbClr val="D7632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lv-LV" sz="1800" b="1" kern="1200" dirty="0" smtClean="0"/>
            <a:t>ATBILDI UZ ?</a:t>
          </a:r>
          <a:endParaRPr lang="lv-LV" sz="1800" b="1" kern="1200" dirty="0"/>
        </a:p>
      </dsp:txBody>
      <dsp:txXfrm>
        <a:off x="4710912" y="1979367"/>
        <a:ext cx="1412061" cy="941373"/>
      </dsp:txXfrm>
    </dsp:sp>
    <dsp:sp modelId="{A8217D6A-6188-4DAC-82AA-97D5646FE7A6}">
      <dsp:nvSpPr>
        <dsp:cNvPr id="0" name=""/>
        <dsp:cNvSpPr/>
      </dsp:nvSpPr>
      <dsp:spPr>
        <a:xfrm>
          <a:off x="6358316" y="1979367"/>
          <a:ext cx="2353434" cy="941373"/>
        </a:xfrm>
        <a:prstGeom prst="chevron">
          <a:avLst/>
        </a:prstGeom>
        <a:solidFill>
          <a:srgbClr val="D7632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lv-LV" sz="1800" b="1" kern="1200" dirty="0" smtClean="0"/>
            <a:t>SAGAIDI GLĀBĒJUS</a:t>
          </a:r>
          <a:endParaRPr lang="lv-LV" sz="1800" b="1" kern="1200" dirty="0"/>
        </a:p>
      </dsp:txBody>
      <dsp:txXfrm>
        <a:off x="6829003" y="1979367"/>
        <a:ext cx="1412061" cy="9413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E1D04-0A97-4799-B16C-77129A24ECA2}">
      <dsp:nvSpPr>
        <dsp:cNvPr id="0" name=""/>
        <dsp:cNvSpPr/>
      </dsp:nvSpPr>
      <dsp:spPr>
        <a:xfrm>
          <a:off x="4852" y="0"/>
          <a:ext cx="2900561" cy="1043493"/>
        </a:xfrm>
        <a:prstGeom prst="chevron">
          <a:avLst/>
        </a:prstGeom>
        <a:solidFill>
          <a:srgbClr val="D7632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lv-LV" sz="1800" b="1" kern="1200" dirty="0" smtClean="0"/>
            <a:t>ESI MIERĪGS</a:t>
          </a:r>
          <a:endParaRPr lang="lv-LV" sz="1800" b="1" kern="1200" dirty="0"/>
        </a:p>
      </dsp:txBody>
      <dsp:txXfrm>
        <a:off x="526599" y="0"/>
        <a:ext cx="1857068" cy="1043493"/>
      </dsp:txXfrm>
    </dsp:sp>
    <dsp:sp modelId="{4F3EE9ED-59BA-4D7B-AC53-007591BBD42E}">
      <dsp:nvSpPr>
        <dsp:cNvPr id="0" name=""/>
        <dsp:cNvSpPr/>
      </dsp:nvSpPr>
      <dsp:spPr>
        <a:xfrm>
          <a:off x="2615357" y="0"/>
          <a:ext cx="2900561" cy="1043493"/>
        </a:xfrm>
        <a:prstGeom prst="chevron">
          <a:avLst/>
        </a:prstGeom>
        <a:solidFill>
          <a:srgbClr val="D7632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lv-LV" sz="1800" b="1" kern="1200" dirty="0" smtClean="0"/>
            <a:t>KLAUSI, KO SAKA</a:t>
          </a:r>
          <a:endParaRPr lang="lv-LV" sz="1800" b="1" kern="1200" dirty="0"/>
        </a:p>
      </dsp:txBody>
      <dsp:txXfrm>
        <a:off x="3137104" y="0"/>
        <a:ext cx="1857068" cy="104349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668479-89EF-4492-8590-33B43F92D66D}" type="datetimeFigureOut">
              <a:rPr lang="lv-LV" smtClean="0"/>
              <a:t>06.09.2022</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0CD9C-1888-4088-99E2-FF98D26BA274}" type="slidenum">
              <a:rPr lang="lv-LV" smtClean="0"/>
              <a:t>‹#›</a:t>
            </a:fld>
            <a:endParaRPr lang="lv-LV"/>
          </a:p>
        </p:txBody>
      </p:sp>
    </p:spTree>
    <p:extLst>
      <p:ext uri="{BB962C8B-B14F-4D97-AF65-F5344CB8AC3E}">
        <p14:creationId xmlns:p14="http://schemas.microsoft.com/office/powerpoint/2010/main" val="4542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Kad esi drošībā, zvani 112! Tavs zvans palīdzēs nelaimi novērst pēc iespējas ātrāk.</a:t>
            </a:r>
            <a:r>
              <a:rPr lang="lv-LV" baseline="0" dirty="0" smtClean="0"/>
              <a:t> Jo ātrāk piezvanīsi, jo ātrāk ugunsdzēsēji glābēji būs klāt. </a:t>
            </a:r>
            <a:endParaRPr lang="lv-LV" dirty="0"/>
          </a:p>
        </p:txBody>
      </p:sp>
      <p:sp>
        <p:nvSpPr>
          <p:cNvPr id="4" name="Slide Number Placeholder 3"/>
          <p:cNvSpPr>
            <a:spLocks noGrp="1"/>
          </p:cNvSpPr>
          <p:nvPr>
            <p:ph type="sldNum" sz="quarter" idx="10"/>
          </p:nvPr>
        </p:nvSpPr>
        <p:spPr/>
        <p:txBody>
          <a:bodyPr/>
          <a:lstStyle/>
          <a:p>
            <a:fld id="{3670CD9C-1888-4088-99E2-FF98D26BA274}" type="slidenum">
              <a:rPr lang="lv-LV" smtClean="0">
                <a:solidFill>
                  <a:prstClr val="black"/>
                </a:solidFill>
              </a:rPr>
              <a:pPr/>
              <a:t>4</a:t>
            </a:fld>
            <a:endParaRPr lang="lv-LV">
              <a:solidFill>
                <a:prstClr val="black"/>
              </a:solidFill>
            </a:endParaRPr>
          </a:p>
        </p:txBody>
      </p:sp>
    </p:spTree>
    <p:extLst>
      <p:ext uri="{BB962C8B-B14F-4D97-AF65-F5344CB8AC3E}">
        <p14:creationId xmlns:p14="http://schemas.microsoft.com/office/powerpoint/2010/main" val="185547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smtClean="0">
                <a:solidFill>
                  <a:prstClr val="black"/>
                </a:solidFill>
              </a:rPr>
              <a:t>Ja izdzirdam signalizāciju vai pamanām ugunsgrēku, tad ir jāevakuējas no ēkas un nav svarīgi, vai redzam dūmus vai nē!</a:t>
            </a:r>
          </a:p>
          <a:p>
            <a:pPr lvl="0" algn="l"/>
            <a:r>
              <a:rPr lang="lv-LV" dirty="0" smtClean="0">
                <a:solidFill>
                  <a:prstClr val="black"/>
                </a:solidFill>
              </a:rPr>
              <a:t>Jā, galvenais būt mierīgam, sekot zaļajām zīmēm un darbinieku norādījumiem. Tā nokļūsi drošībā ārpus ēkas. </a:t>
            </a:r>
          </a:p>
        </p:txBody>
      </p:sp>
      <p:sp>
        <p:nvSpPr>
          <p:cNvPr id="4" name="Slide Number Placeholder 3"/>
          <p:cNvSpPr>
            <a:spLocks noGrp="1"/>
          </p:cNvSpPr>
          <p:nvPr>
            <p:ph type="sldNum" sz="quarter" idx="10"/>
          </p:nvPr>
        </p:nvSpPr>
        <p:spPr/>
        <p:txBody>
          <a:bodyPr/>
          <a:lstStyle/>
          <a:p>
            <a:fld id="{3670CD9C-1888-4088-99E2-FF98D26BA274}" type="slidenum">
              <a:rPr lang="lv-LV" smtClean="0"/>
              <a:t>10</a:t>
            </a:fld>
            <a:endParaRPr lang="lv-LV"/>
          </a:p>
        </p:txBody>
      </p:sp>
    </p:spTree>
    <p:extLst>
      <p:ext uri="{BB962C8B-B14F-4D97-AF65-F5344CB8AC3E}">
        <p14:creationId xmlns:p14="http://schemas.microsoft.com/office/powerpoint/2010/main" val="2282405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Ik dienu ugunsdzēsēji glābēji dodas ne tikai uz ugunsgrēku dzēšanu, bet arī kopā ar policiju uz neskaitāmiem ceļu satiksmes negadījumiem, lai no avarējušām automašīnām atbrīvotu cietušus cilvēkus, dzēstu aizdegušās automašīnas un veiktu citus glābšanas darbus. </a:t>
            </a:r>
          </a:p>
          <a:p>
            <a:r>
              <a:rPr lang="lv-LV" dirty="0" smtClean="0"/>
              <a:t>VUGD statistika liecina, ka ik gadu ugunsdzēsēji glābēji dodas uz vidēji 800 glābšanas darbiem (TAS IR 2-3</a:t>
            </a:r>
            <a:r>
              <a:rPr lang="lv-LV" baseline="0" dirty="0" smtClean="0"/>
              <a:t> IZSAUKUMI KATRU DIENU)</a:t>
            </a:r>
            <a:r>
              <a:rPr lang="lv-LV" dirty="0" smtClean="0"/>
              <a:t>, kas saistīti ar ceļu satiksmes negadījumiem un palīdzības sniegšanu pēc tiem – gan iespiestu cilvēku glābšanu, piemēram, izmantojot hidrauliskos instrumentus, lai cilvēku izgrieztu no automašīnas, gan ceļa braucamās daļas sakārtošanu pēc negadījumiem vai, piemēram, degvielas noplūdes likvidēšanu. </a:t>
            </a:r>
            <a:endParaRPr lang="lv-LV" dirty="0"/>
          </a:p>
        </p:txBody>
      </p:sp>
      <p:sp>
        <p:nvSpPr>
          <p:cNvPr id="4" name="Slaida numura vietturis 3"/>
          <p:cNvSpPr>
            <a:spLocks noGrp="1"/>
          </p:cNvSpPr>
          <p:nvPr>
            <p:ph type="sldNum" sz="quarter" idx="10"/>
          </p:nvPr>
        </p:nvSpPr>
        <p:spPr/>
        <p:txBody>
          <a:bodyPr/>
          <a:lstStyle/>
          <a:p>
            <a:fld id="{A5218154-7734-3F40-80EB-A48166DB1DD3}"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050974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noProof="1" smtClean="0"/>
              <a:t>Ja redzi</a:t>
            </a:r>
            <a:r>
              <a:rPr lang="lv-LV" baseline="0" noProof="1" smtClean="0"/>
              <a:t> nelaimi, kur apdraudēti cilvēki, dzīvnieki vai īpašums, nekavējoties zvani 112!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aseline="0" noProof="1" smtClean="0"/>
              <a:t>Izstāsti, kur tu atrodies un kas ir noticis. Apraksti visu, ko redzi un atbildi uz dispečera jautājumiem.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aseline="0" noProof="1" smtClean="0"/>
              <a:t>Sagaidi glābējus un, ja nepieciešams, norādi, kur nelaime notikusi. </a:t>
            </a:r>
            <a:endParaRPr lang="en-US" noProof="1"/>
          </a:p>
        </p:txBody>
      </p:sp>
      <p:sp>
        <p:nvSpPr>
          <p:cNvPr id="4" name="Slide Number Placeholder 3"/>
          <p:cNvSpPr>
            <a:spLocks noGrp="1"/>
          </p:cNvSpPr>
          <p:nvPr>
            <p:ph type="sldNum" sz="quarter" idx="5"/>
          </p:nvPr>
        </p:nvSpPr>
        <p:spPr/>
        <p:txBody>
          <a:bodyPr/>
          <a:lstStyle/>
          <a:p>
            <a:fld id="{A5218154-7734-3F40-80EB-A48166DB1DD3}"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877242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b="1" dirty="0" smtClean="0">
                <a:effectLst/>
              </a:rPr>
              <a:t>Ja auto aizdedzies</a:t>
            </a:r>
            <a:r>
              <a:rPr lang="lv-LV" b="1" baseline="0" dirty="0" smtClean="0">
                <a:effectLst/>
              </a:rPr>
              <a:t> un tu tajā </a:t>
            </a:r>
            <a:r>
              <a:rPr lang="lv-LV" b="1" baseline="0" dirty="0" err="1" smtClean="0">
                <a:effectLst/>
              </a:rPr>
              <a:t>atrodies</a:t>
            </a:r>
            <a:r>
              <a:rPr lang="lv-LV" b="1" baseline="0" dirty="0" smtClean="0">
                <a:effectLst/>
              </a:rPr>
              <a:t>, sagaidi, kad šoferis </a:t>
            </a:r>
            <a:r>
              <a:rPr lang="lv-LV" dirty="0" smtClean="0">
                <a:effectLst/>
              </a:rPr>
              <a:t>nekavējoties apstādinās auto, izslēgs dzinēju.</a:t>
            </a:r>
          </a:p>
          <a:p>
            <a:r>
              <a:rPr lang="lv-LV" dirty="0" smtClean="0">
                <a:effectLst/>
              </a:rPr>
              <a:t>Tad nekavējoties evakuējies</a:t>
            </a:r>
            <a:r>
              <a:rPr lang="lv-LV" baseline="0" dirty="0" smtClean="0">
                <a:effectLst/>
              </a:rPr>
              <a:t> un </a:t>
            </a:r>
            <a:r>
              <a:rPr lang="lv-LV" dirty="0" smtClean="0">
                <a:effectLst/>
              </a:rPr>
              <a:t>izsauc ugunsdzēsējus, zvanot uz tālruni 112.</a:t>
            </a:r>
          </a:p>
          <a:p>
            <a:r>
              <a:rPr lang="lv-LV" dirty="0" smtClean="0">
                <a:effectLst/>
              </a:rPr>
              <a:t>Izstāsti, kas noticis, un atbildi uz visiem dispečera jautājumiem.</a:t>
            </a:r>
          </a:p>
          <a:p>
            <a:r>
              <a:rPr lang="lv-LV" dirty="0" smtClean="0">
                <a:effectLst/>
              </a:rPr>
              <a:t>Sagaidi</a:t>
            </a:r>
            <a:r>
              <a:rPr lang="lv-LV" baseline="0" dirty="0" smtClean="0">
                <a:effectLst/>
              </a:rPr>
              <a:t> nelaimes vietā ugunsdzēsējus glābējus. </a:t>
            </a:r>
            <a:endParaRPr lang="lv-LV" dirty="0" smtClean="0">
              <a:effectLst/>
            </a:endParaRPr>
          </a:p>
        </p:txBody>
      </p:sp>
      <p:sp>
        <p:nvSpPr>
          <p:cNvPr id="4" name="Slide Number Placeholder 3"/>
          <p:cNvSpPr>
            <a:spLocks noGrp="1"/>
          </p:cNvSpPr>
          <p:nvPr>
            <p:ph type="sldNum" sz="quarter" idx="5"/>
          </p:nvPr>
        </p:nvSpPr>
        <p:spPr/>
        <p:txBody>
          <a:bodyPr/>
          <a:lstStyle/>
          <a:p>
            <a:fld id="{A5218154-7734-3F40-80EB-A48166DB1DD3}"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106133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1"/>
          </a:p>
        </p:txBody>
      </p:sp>
      <p:sp>
        <p:nvSpPr>
          <p:cNvPr id="4" name="Slide Number Placeholder 3"/>
          <p:cNvSpPr>
            <a:spLocks noGrp="1"/>
          </p:cNvSpPr>
          <p:nvPr>
            <p:ph type="sldNum" sz="quarter" idx="5"/>
          </p:nvPr>
        </p:nvSpPr>
        <p:spPr/>
        <p:txBody>
          <a:bodyPr/>
          <a:lstStyle/>
          <a:p>
            <a:fld id="{A5218154-7734-3F40-80EB-A48166DB1DD3}"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584714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https://www.youtube.com/watch?v=cP6tCfJeW90&amp;ab_channel=VUGD</a:t>
            </a:r>
            <a:endParaRPr lang="lv-LV" dirty="0"/>
          </a:p>
        </p:txBody>
      </p:sp>
      <p:sp>
        <p:nvSpPr>
          <p:cNvPr id="4" name="Slide Number Placeholder 3"/>
          <p:cNvSpPr>
            <a:spLocks noGrp="1"/>
          </p:cNvSpPr>
          <p:nvPr>
            <p:ph type="sldNum" sz="quarter" idx="10"/>
          </p:nvPr>
        </p:nvSpPr>
        <p:spPr/>
        <p:txBody>
          <a:bodyPr/>
          <a:lstStyle/>
          <a:p>
            <a:fld id="{3670CD9C-1888-4088-99E2-FF98D26BA274}" type="slidenum">
              <a:rPr lang="lv-LV" smtClean="0"/>
              <a:t>17</a:t>
            </a:fld>
            <a:endParaRPr lang="lv-LV"/>
          </a:p>
        </p:txBody>
      </p:sp>
    </p:spTree>
    <p:extLst>
      <p:ext uri="{BB962C8B-B14F-4D97-AF65-F5344CB8AC3E}">
        <p14:creationId xmlns:p14="http://schemas.microsoft.com/office/powerpoint/2010/main" val="3236645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pPr/>
              <a:t>9/6/2022</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t>9/6/2022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solidFill>
                  <a:srgbClr val="D34817"/>
                </a:solidFill>
              </a:rPr>
              <a:pPr/>
              <a:t>9/6/2022</a:t>
            </a:fld>
            <a:endParaRPr lang="en-US" dirty="0">
              <a:solidFill>
                <a:srgbClr val="D34817"/>
              </a:solidFill>
            </a:endParaRPr>
          </a:p>
        </p:txBody>
      </p:sp>
      <p:sp>
        <p:nvSpPr>
          <p:cNvPr id="4" name="Footer Placeholder 3"/>
          <p:cNvSpPr>
            <a:spLocks noGrp="1"/>
          </p:cNvSpPr>
          <p:nvPr>
            <p:ph type="ftr" sz="quarter" idx="11"/>
          </p:nvPr>
        </p:nvSpPr>
        <p:spPr/>
        <p:txBody>
          <a:bodyPr/>
          <a:lstStyle/>
          <a:p>
            <a:r>
              <a:rPr lang="en-US" dirty="0">
                <a:solidFill>
                  <a:srgbClr val="D34817"/>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508980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solidFill>
                  <a:srgbClr val="D34817"/>
                </a:solidFill>
              </a:rPr>
              <a:pPr/>
              <a:t>9/6/2022</a:t>
            </a:fld>
            <a:endParaRPr lang="en-US" dirty="0">
              <a:solidFill>
                <a:srgbClr val="D34817"/>
              </a:solidFill>
            </a:endParaRPr>
          </a:p>
        </p:txBody>
      </p:sp>
      <p:sp>
        <p:nvSpPr>
          <p:cNvPr id="3" name="Footer Placeholder 2"/>
          <p:cNvSpPr>
            <a:spLocks noGrp="1"/>
          </p:cNvSpPr>
          <p:nvPr>
            <p:ph type="ftr" sz="quarter" idx="11"/>
          </p:nvPr>
        </p:nvSpPr>
        <p:spPr/>
        <p:txBody>
          <a:bodyPr/>
          <a:lstStyle/>
          <a:p>
            <a:r>
              <a:rPr lang="en-US" dirty="0">
                <a:solidFill>
                  <a:srgbClr val="D34817"/>
                </a:solidFill>
              </a:rPr>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16435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808589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761735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6895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091482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9600" dirty="0">
                <a:solidFill>
                  <a:srgbClr val="D34817"/>
                </a:solidFill>
              </a:rPr>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9600" dirty="0">
                <a:solidFill>
                  <a:srgbClr val="D34817"/>
                </a:solidFill>
              </a:rPr>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291652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385570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031839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45655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t>9/6/2022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074540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103547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04">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6BC089-D443-8E46-9B20-F805C5ADFBEB}" type="datetimeFigureOut">
              <a:rPr lang="en-GB" smtClean="0">
                <a:solidFill>
                  <a:srgbClr val="D34817"/>
                </a:solidFill>
              </a:rPr>
              <a:pPr/>
              <a:t>06/09/2022</a:t>
            </a:fld>
            <a:endParaRPr lang="en-GB">
              <a:solidFill>
                <a:srgbClr val="D34817"/>
              </a:solidFill>
            </a:endParaRPr>
          </a:p>
        </p:txBody>
      </p:sp>
      <p:sp>
        <p:nvSpPr>
          <p:cNvPr id="5" name="Footer Placeholder 4"/>
          <p:cNvSpPr>
            <a:spLocks noGrp="1"/>
          </p:cNvSpPr>
          <p:nvPr>
            <p:ph type="ftr" sz="quarter" idx="11"/>
          </p:nvPr>
        </p:nvSpPr>
        <p:spPr/>
        <p:txBody>
          <a:bodyPr/>
          <a:lstStyle/>
          <a:p>
            <a:endParaRPr lang="en-GB">
              <a:solidFill>
                <a:srgbClr val="D34817"/>
              </a:solidFill>
            </a:endParaRPr>
          </a:p>
        </p:txBody>
      </p:sp>
      <p:sp>
        <p:nvSpPr>
          <p:cNvPr id="6" name="Slide Number Placeholder 5"/>
          <p:cNvSpPr>
            <a:spLocks noGrp="1"/>
          </p:cNvSpPr>
          <p:nvPr>
            <p:ph type="sldNum" sz="quarter" idx="12"/>
          </p:nvPr>
        </p:nvSpPr>
        <p:spPr/>
        <p:txBody>
          <a:bodyPr/>
          <a:lstStyle/>
          <a:p>
            <a:fld id="{CE7809C5-EAA0-BC41-804F-8C0058248A03}" type="slidenum">
              <a:rPr lang="en-GB" smtClean="0">
                <a:solidFill>
                  <a:prstClr val="white"/>
                </a:solidFill>
              </a:rPr>
              <a:pPr/>
              <a:t>‹#›</a:t>
            </a:fld>
            <a:endParaRPr lang="en-GB">
              <a:solidFill>
                <a:prstClr val="white"/>
              </a:solidFill>
            </a:endParaRPr>
          </a:p>
        </p:txBody>
      </p:sp>
      <p:sp>
        <p:nvSpPr>
          <p:cNvPr id="7" name="Title 1">
            <a:extLst>
              <a:ext uri="{FF2B5EF4-FFF2-40B4-BE49-F238E27FC236}">
                <a16:creationId xmlns="" xmlns:a16="http://schemas.microsoft.com/office/drawing/2014/main" id="{A474E7C3-CE86-F64E-8AD2-CBDD1D85D92E}"/>
              </a:ext>
            </a:extLst>
          </p:cNvPr>
          <p:cNvSpPr>
            <a:spLocks noGrp="1"/>
          </p:cNvSpPr>
          <p:nvPr>
            <p:ph type="title"/>
          </p:nvPr>
        </p:nvSpPr>
        <p:spPr>
          <a:xfrm>
            <a:off x="831851" y="1609536"/>
            <a:ext cx="10515600" cy="2852737"/>
          </a:xfrm>
        </p:spPr>
        <p:txBody>
          <a:bodyPr anchor="b"/>
          <a:lstStyle>
            <a:lvl1pPr>
              <a:defRPr sz="6000">
                <a:solidFill>
                  <a:schemeClr val="tx1"/>
                </a:solidFill>
              </a:defRPr>
            </a:lvl1pPr>
          </a:lstStyle>
          <a:p>
            <a:r>
              <a:rPr lang="en-US" dirty="0"/>
              <a:t>Click to edit Master title style</a:t>
            </a:r>
          </a:p>
        </p:txBody>
      </p:sp>
      <p:sp>
        <p:nvSpPr>
          <p:cNvPr id="8" name="Text Placeholder 2">
            <a:extLst>
              <a:ext uri="{FF2B5EF4-FFF2-40B4-BE49-F238E27FC236}">
                <a16:creationId xmlns="" xmlns:a16="http://schemas.microsoft.com/office/drawing/2014/main" id="{D8A43978-4D57-C946-B151-E2CEBD7952D1}"/>
              </a:ext>
            </a:extLst>
          </p:cNvPr>
          <p:cNvSpPr>
            <a:spLocks noGrp="1"/>
          </p:cNvSpPr>
          <p:nvPr>
            <p:ph type="body" idx="1"/>
          </p:nvPr>
        </p:nvSpPr>
        <p:spPr>
          <a:xfrm>
            <a:off x="831851" y="4489261"/>
            <a:ext cx="10515600" cy="1500187"/>
          </a:xfrm>
        </p:spPr>
        <p:txBody>
          <a:bodyPr/>
          <a:lstStyle>
            <a:lvl1pPr marL="0" indent="0">
              <a:buNone/>
              <a:defRPr sz="2400">
                <a:solidFill>
                  <a:schemeClr val="accent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165095875"/>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03">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2ACAFD17-9586-DD47-8899-CDAA143B1C39}"/>
              </a:ext>
            </a:extLst>
          </p:cNvPr>
          <p:cNvSpPr>
            <a:spLocks noGrp="1"/>
          </p:cNvSpPr>
          <p:nvPr>
            <p:ph type="pic" sz="quarter" idx="10"/>
          </p:nvPr>
        </p:nvSpPr>
        <p:spPr>
          <a:xfrm>
            <a:off x="2463699" y="-4384334"/>
            <a:ext cx="10505872" cy="10505874"/>
          </a:xfrm>
          <a:custGeom>
            <a:avLst/>
            <a:gdLst>
              <a:gd name="connsiteX0" fmla="*/ 4612745 w 5878310"/>
              <a:gd name="connsiteY0" fmla="*/ 77 h 5878311"/>
              <a:gd name="connsiteX1" fmla="*/ 5833147 w 5878310"/>
              <a:gd name="connsiteY1" fmla="*/ 1617753 h 5878311"/>
              <a:gd name="connsiteX2" fmla="*/ 5389740 w 5878310"/>
              <a:gd name="connsiteY2" fmla="*/ 3271779 h 5878311"/>
              <a:gd name="connsiteX3" fmla="*/ 4946739 w 5878310"/>
              <a:gd name="connsiteY3" fmla="*/ 4925834 h 5878311"/>
              <a:gd name="connsiteX4" fmla="*/ 2798412 w 5878310"/>
              <a:gd name="connsiteY4" fmla="*/ 5501573 h 5878311"/>
              <a:gd name="connsiteX5" fmla="*/ 1587575 w 5878310"/>
              <a:gd name="connsiteY5" fmla="*/ 4290736 h 5878311"/>
              <a:gd name="connsiteX6" fmla="*/ 376739 w 5878310"/>
              <a:gd name="connsiteY6" fmla="*/ 3079900 h 5878311"/>
              <a:gd name="connsiteX7" fmla="*/ 952477 w 5878310"/>
              <a:gd name="connsiteY7" fmla="*/ 931573 h 5878311"/>
              <a:gd name="connsiteX8" fmla="*/ 2606533 w 5878310"/>
              <a:gd name="connsiteY8" fmla="*/ 488572 h 5878311"/>
              <a:gd name="connsiteX9" fmla="*/ 4260559 w 5878310"/>
              <a:gd name="connsiteY9" fmla="*/ 45165 h 5878311"/>
              <a:gd name="connsiteX10" fmla="*/ 4612745 w 5878310"/>
              <a:gd name="connsiteY10" fmla="*/ 77 h 587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8310" h="5878311">
                <a:moveTo>
                  <a:pt x="4612745" y="77"/>
                </a:moveTo>
                <a:cubicBezTo>
                  <a:pt x="5416104" y="8891"/>
                  <a:pt x="6057148" y="782359"/>
                  <a:pt x="5833147" y="1617753"/>
                </a:cubicBezTo>
                <a:lnTo>
                  <a:pt x="5389740" y="3271779"/>
                </a:lnTo>
                <a:lnTo>
                  <a:pt x="4946739" y="4925834"/>
                </a:lnTo>
                <a:cubicBezTo>
                  <a:pt x="4690737" y="5880570"/>
                  <a:pt x="3497147" y="6200308"/>
                  <a:pt x="2798412" y="5501573"/>
                </a:cubicBezTo>
                <a:lnTo>
                  <a:pt x="1587575" y="4290736"/>
                </a:lnTo>
                <a:lnTo>
                  <a:pt x="376739" y="3079900"/>
                </a:lnTo>
                <a:cubicBezTo>
                  <a:pt x="-321996" y="2381165"/>
                  <a:pt x="-2259" y="1187574"/>
                  <a:pt x="952477" y="931573"/>
                </a:cubicBezTo>
                <a:lnTo>
                  <a:pt x="2606533" y="488572"/>
                </a:lnTo>
                <a:lnTo>
                  <a:pt x="4260559" y="45165"/>
                </a:lnTo>
                <a:cubicBezTo>
                  <a:pt x="4379901" y="13165"/>
                  <a:pt x="4497979" y="-1182"/>
                  <a:pt x="4612745" y="77"/>
                </a:cubicBezTo>
                <a:close/>
              </a:path>
            </a:pathLst>
          </a:custGeom>
          <a:solidFill>
            <a:schemeClr val="bg2">
              <a:lumMod val="90000"/>
            </a:schemeClr>
          </a:solidFill>
        </p:spPr>
        <p:txBody>
          <a:bodyPr wrap="square">
            <a:noAutofit/>
          </a:bodyPr>
          <a:lstStyle/>
          <a:p>
            <a:endParaRPr lang="en-GB"/>
          </a:p>
        </p:txBody>
      </p:sp>
    </p:spTree>
    <p:extLst>
      <p:ext uri="{BB962C8B-B14F-4D97-AF65-F5344CB8AC3E}">
        <p14:creationId xmlns:p14="http://schemas.microsoft.com/office/powerpoint/2010/main" val="116188392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solidFill>
                  <a:prstClr val="white"/>
                </a:solidFill>
              </a:rPr>
              <a:pPr/>
              <a:t>9/6/2022</a:t>
            </a:fld>
            <a:endParaRPr lang="en-US" dirty="0">
              <a:solidFill>
                <a:prstClr val="white"/>
              </a:solidFill>
            </a:endParaRPr>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solidFill>
                  <a:prstClr val="white"/>
                </a:solidFill>
              </a:rPr>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90783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138363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75026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418387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22941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solidFill>
                  <a:srgbClr val="D34817"/>
                </a:solidFill>
              </a:rPr>
              <a:pPr/>
              <a:t>9/6/2022</a:t>
            </a:fld>
            <a:endParaRPr lang="en-US" dirty="0">
              <a:solidFill>
                <a:srgbClr val="D34817"/>
              </a:solidFill>
            </a:endParaRPr>
          </a:p>
        </p:txBody>
      </p:sp>
      <p:sp>
        <p:nvSpPr>
          <p:cNvPr id="4" name="Footer Placeholder 3"/>
          <p:cNvSpPr>
            <a:spLocks noGrp="1"/>
          </p:cNvSpPr>
          <p:nvPr>
            <p:ph type="ftr" sz="quarter" idx="11"/>
          </p:nvPr>
        </p:nvSpPr>
        <p:spPr/>
        <p:txBody>
          <a:bodyPr/>
          <a:lstStyle/>
          <a:p>
            <a:r>
              <a:rPr lang="en-US" dirty="0">
                <a:solidFill>
                  <a:srgbClr val="D34817"/>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7526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t>9/6/2022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solidFill>
                  <a:srgbClr val="D34817"/>
                </a:solidFill>
              </a:rPr>
              <a:pPr/>
              <a:t>9/6/2022</a:t>
            </a:fld>
            <a:endParaRPr lang="en-US" dirty="0">
              <a:solidFill>
                <a:srgbClr val="D34817"/>
              </a:solidFill>
            </a:endParaRPr>
          </a:p>
        </p:txBody>
      </p:sp>
      <p:sp>
        <p:nvSpPr>
          <p:cNvPr id="3" name="Footer Placeholder 2"/>
          <p:cNvSpPr>
            <a:spLocks noGrp="1"/>
          </p:cNvSpPr>
          <p:nvPr>
            <p:ph type="ftr" sz="quarter" idx="11"/>
          </p:nvPr>
        </p:nvSpPr>
        <p:spPr/>
        <p:txBody>
          <a:bodyPr/>
          <a:lstStyle/>
          <a:p>
            <a:r>
              <a:rPr lang="en-US" dirty="0">
                <a:solidFill>
                  <a:srgbClr val="D34817"/>
                </a:solidFill>
              </a:rPr>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854610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25428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697597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27435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931313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9600" dirty="0">
                <a:solidFill>
                  <a:srgbClr val="D34817"/>
                </a:solidFill>
              </a:rPr>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9600" dirty="0">
                <a:solidFill>
                  <a:srgbClr val="D34817"/>
                </a:solidFill>
              </a:rPr>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309904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5273031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124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325928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66953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t>9/6/2022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146557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04">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6BC089-D443-8E46-9B20-F805C5ADFBEB}" type="datetimeFigureOut">
              <a:rPr lang="en-GB" smtClean="0">
                <a:solidFill>
                  <a:srgbClr val="D34817"/>
                </a:solidFill>
              </a:rPr>
              <a:pPr/>
              <a:t>06/09/2022</a:t>
            </a:fld>
            <a:endParaRPr lang="en-GB">
              <a:solidFill>
                <a:srgbClr val="D34817"/>
              </a:solidFill>
            </a:endParaRPr>
          </a:p>
        </p:txBody>
      </p:sp>
      <p:sp>
        <p:nvSpPr>
          <p:cNvPr id="5" name="Footer Placeholder 4"/>
          <p:cNvSpPr>
            <a:spLocks noGrp="1"/>
          </p:cNvSpPr>
          <p:nvPr>
            <p:ph type="ftr" sz="quarter" idx="11"/>
          </p:nvPr>
        </p:nvSpPr>
        <p:spPr/>
        <p:txBody>
          <a:bodyPr/>
          <a:lstStyle/>
          <a:p>
            <a:endParaRPr lang="en-GB">
              <a:solidFill>
                <a:srgbClr val="D34817"/>
              </a:solidFill>
            </a:endParaRPr>
          </a:p>
        </p:txBody>
      </p:sp>
      <p:sp>
        <p:nvSpPr>
          <p:cNvPr id="6" name="Slide Number Placeholder 5"/>
          <p:cNvSpPr>
            <a:spLocks noGrp="1"/>
          </p:cNvSpPr>
          <p:nvPr>
            <p:ph type="sldNum" sz="quarter" idx="12"/>
          </p:nvPr>
        </p:nvSpPr>
        <p:spPr/>
        <p:txBody>
          <a:bodyPr/>
          <a:lstStyle/>
          <a:p>
            <a:fld id="{CE7809C5-EAA0-BC41-804F-8C0058248A03}" type="slidenum">
              <a:rPr lang="en-GB" smtClean="0">
                <a:solidFill>
                  <a:prstClr val="white"/>
                </a:solidFill>
              </a:rPr>
              <a:pPr/>
              <a:t>‹#›</a:t>
            </a:fld>
            <a:endParaRPr lang="en-GB">
              <a:solidFill>
                <a:prstClr val="white"/>
              </a:solidFill>
            </a:endParaRPr>
          </a:p>
        </p:txBody>
      </p:sp>
      <p:sp>
        <p:nvSpPr>
          <p:cNvPr id="7" name="Title 1">
            <a:extLst>
              <a:ext uri="{FF2B5EF4-FFF2-40B4-BE49-F238E27FC236}">
                <a16:creationId xmlns="" xmlns:a16="http://schemas.microsoft.com/office/drawing/2014/main" id="{A474E7C3-CE86-F64E-8AD2-CBDD1D85D92E}"/>
              </a:ext>
            </a:extLst>
          </p:cNvPr>
          <p:cNvSpPr>
            <a:spLocks noGrp="1"/>
          </p:cNvSpPr>
          <p:nvPr>
            <p:ph type="title"/>
          </p:nvPr>
        </p:nvSpPr>
        <p:spPr>
          <a:xfrm>
            <a:off x="831851" y="1609536"/>
            <a:ext cx="10515600" cy="2852737"/>
          </a:xfrm>
        </p:spPr>
        <p:txBody>
          <a:bodyPr anchor="b"/>
          <a:lstStyle>
            <a:lvl1pPr>
              <a:defRPr sz="6000">
                <a:solidFill>
                  <a:schemeClr val="tx1"/>
                </a:solidFill>
              </a:defRPr>
            </a:lvl1pPr>
          </a:lstStyle>
          <a:p>
            <a:r>
              <a:rPr lang="en-US" dirty="0"/>
              <a:t>Click to edit Master title style</a:t>
            </a:r>
          </a:p>
        </p:txBody>
      </p:sp>
      <p:sp>
        <p:nvSpPr>
          <p:cNvPr id="8" name="Text Placeholder 2">
            <a:extLst>
              <a:ext uri="{FF2B5EF4-FFF2-40B4-BE49-F238E27FC236}">
                <a16:creationId xmlns="" xmlns:a16="http://schemas.microsoft.com/office/drawing/2014/main" id="{D8A43978-4D57-C946-B151-E2CEBD7952D1}"/>
              </a:ext>
            </a:extLst>
          </p:cNvPr>
          <p:cNvSpPr>
            <a:spLocks noGrp="1"/>
          </p:cNvSpPr>
          <p:nvPr>
            <p:ph type="body" idx="1"/>
          </p:nvPr>
        </p:nvSpPr>
        <p:spPr>
          <a:xfrm>
            <a:off x="831851" y="4489261"/>
            <a:ext cx="10515600" cy="1500187"/>
          </a:xfrm>
        </p:spPr>
        <p:txBody>
          <a:bodyPr/>
          <a:lstStyle>
            <a:lvl1pPr marL="0" indent="0">
              <a:buNone/>
              <a:defRPr sz="2400">
                <a:solidFill>
                  <a:schemeClr val="accent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458113954"/>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03">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2ACAFD17-9586-DD47-8899-CDAA143B1C39}"/>
              </a:ext>
            </a:extLst>
          </p:cNvPr>
          <p:cNvSpPr>
            <a:spLocks noGrp="1"/>
          </p:cNvSpPr>
          <p:nvPr>
            <p:ph type="pic" sz="quarter" idx="10"/>
          </p:nvPr>
        </p:nvSpPr>
        <p:spPr>
          <a:xfrm>
            <a:off x="2463699" y="-4384334"/>
            <a:ext cx="10505872" cy="10505874"/>
          </a:xfrm>
          <a:custGeom>
            <a:avLst/>
            <a:gdLst>
              <a:gd name="connsiteX0" fmla="*/ 4612745 w 5878310"/>
              <a:gd name="connsiteY0" fmla="*/ 77 h 5878311"/>
              <a:gd name="connsiteX1" fmla="*/ 5833147 w 5878310"/>
              <a:gd name="connsiteY1" fmla="*/ 1617753 h 5878311"/>
              <a:gd name="connsiteX2" fmla="*/ 5389740 w 5878310"/>
              <a:gd name="connsiteY2" fmla="*/ 3271779 h 5878311"/>
              <a:gd name="connsiteX3" fmla="*/ 4946739 w 5878310"/>
              <a:gd name="connsiteY3" fmla="*/ 4925834 h 5878311"/>
              <a:gd name="connsiteX4" fmla="*/ 2798412 w 5878310"/>
              <a:gd name="connsiteY4" fmla="*/ 5501573 h 5878311"/>
              <a:gd name="connsiteX5" fmla="*/ 1587575 w 5878310"/>
              <a:gd name="connsiteY5" fmla="*/ 4290736 h 5878311"/>
              <a:gd name="connsiteX6" fmla="*/ 376739 w 5878310"/>
              <a:gd name="connsiteY6" fmla="*/ 3079900 h 5878311"/>
              <a:gd name="connsiteX7" fmla="*/ 952477 w 5878310"/>
              <a:gd name="connsiteY7" fmla="*/ 931573 h 5878311"/>
              <a:gd name="connsiteX8" fmla="*/ 2606533 w 5878310"/>
              <a:gd name="connsiteY8" fmla="*/ 488572 h 5878311"/>
              <a:gd name="connsiteX9" fmla="*/ 4260559 w 5878310"/>
              <a:gd name="connsiteY9" fmla="*/ 45165 h 5878311"/>
              <a:gd name="connsiteX10" fmla="*/ 4612745 w 5878310"/>
              <a:gd name="connsiteY10" fmla="*/ 77 h 587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8310" h="5878311">
                <a:moveTo>
                  <a:pt x="4612745" y="77"/>
                </a:moveTo>
                <a:cubicBezTo>
                  <a:pt x="5416104" y="8891"/>
                  <a:pt x="6057148" y="782359"/>
                  <a:pt x="5833147" y="1617753"/>
                </a:cubicBezTo>
                <a:lnTo>
                  <a:pt x="5389740" y="3271779"/>
                </a:lnTo>
                <a:lnTo>
                  <a:pt x="4946739" y="4925834"/>
                </a:lnTo>
                <a:cubicBezTo>
                  <a:pt x="4690737" y="5880570"/>
                  <a:pt x="3497147" y="6200308"/>
                  <a:pt x="2798412" y="5501573"/>
                </a:cubicBezTo>
                <a:lnTo>
                  <a:pt x="1587575" y="4290736"/>
                </a:lnTo>
                <a:lnTo>
                  <a:pt x="376739" y="3079900"/>
                </a:lnTo>
                <a:cubicBezTo>
                  <a:pt x="-321996" y="2381165"/>
                  <a:pt x="-2259" y="1187574"/>
                  <a:pt x="952477" y="931573"/>
                </a:cubicBezTo>
                <a:lnTo>
                  <a:pt x="2606533" y="488572"/>
                </a:lnTo>
                <a:lnTo>
                  <a:pt x="4260559" y="45165"/>
                </a:lnTo>
                <a:cubicBezTo>
                  <a:pt x="4379901" y="13165"/>
                  <a:pt x="4497979" y="-1182"/>
                  <a:pt x="4612745" y="77"/>
                </a:cubicBezTo>
                <a:close/>
              </a:path>
            </a:pathLst>
          </a:custGeom>
          <a:solidFill>
            <a:schemeClr val="bg2">
              <a:lumMod val="90000"/>
            </a:schemeClr>
          </a:solidFill>
        </p:spPr>
        <p:txBody>
          <a:bodyPr wrap="square">
            <a:noAutofit/>
          </a:bodyPr>
          <a:lstStyle/>
          <a:p>
            <a:endParaRPr lang="en-GB"/>
          </a:p>
        </p:txBody>
      </p:sp>
    </p:spTree>
    <p:extLst>
      <p:ext uri="{BB962C8B-B14F-4D97-AF65-F5344CB8AC3E}">
        <p14:creationId xmlns:p14="http://schemas.microsoft.com/office/powerpoint/2010/main" val="2241016653"/>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solidFill>
                  <a:prstClr val="white"/>
                </a:solidFill>
              </a:rPr>
              <a:pPr/>
              <a:t>9/6/2022</a:t>
            </a:fld>
            <a:endParaRPr lang="en-US" dirty="0">
              <a:solidFill>
                <a:prstClr val="white"/>
              </a:solidFill>
            </a:endParaRPr>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solidFill>
                  <a:prstClr val="white"/>
                </a:solidFill>
              </a:rPr>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8240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8205169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3083121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023236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6647103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solidFill>
                  <a:srgbClr val="D34817"/>
                </a:solidFill>
              </a:rPr>
              <a:pPr/>
              <a:t>9/6/2022</a:t>
            </a:fld>
            <a:endParaRPr lang="en-US" dirty="0">
              <a:solidFill>
                <a:srgbClr val="D34817"/>
              </a:solidFill>
            </a:endParaRPr>
          </a:p>
        </p:txBody>
      </p:sp>
      <p:sp>
        <p:nvSpPr>
          <p:cNvPr id="4" name="Footer Placeholder 3"/>
          <p:cNvSpPr>
            <a:spLocks noGrp="1"/>
          </p:cNvSpPr>
          <p:nvPr>
            <p:ph type="ftr" sz="quarter" idx="11"/>
          </p:nvPr>
        </p:nvSpPr>
        <p:spPr/>
        <p:txBody>
          <a:bodyPr/>
          <a:lstStyle/>
          <a:p>
            <a:r>
              <a:rPr lang="en-US" dirty="0">
                <a:solidFill>
                  <a:srgbClr val="D34817"/>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330670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solidFill>
                  <a:srgbClr val="D34817"/>
                </a:solidFill>
              </a:rPr>
              <a:pPr/>
              <a:t>9/6/2022</a:t>
            </a:fld>
            <a:endParaRPr lang="en-US" dirty="0">
              <a:solidFill>
                <a:srgbClr val="D34817"/>
              </a:solidFill>
            </a:endParaRPr>
          </a:p>
        </p:txBody>
      </p:sp>
      <p:sp>
        <p:nvSpPr>
          <p:cNvPr id="3" name="Footer Placeholder 2"/>
          <p:cNvSpPr>
            <a:spLocks noGrp="1"/>
          </p:cNvSpPr>
          <p:nvPr>
            <p:ph type="ftr" sz="quarter" idx="11"/>
          </p:nvPr>
        </p:nvSpPr>
        <p:spPr/>
        <p:txBody>
          <a:bodyPr/>
          <a:lstStyle/>
          <a:p>
            <a:r>
              <a:rPr lang="en-US" dirty="0">
                <a:solidFill>
                  <a:srgbClr val="D34817"/>
                </a:solidFill>
              </a:rPr>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32590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9/6/2022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602677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7043381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513468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6684017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9600" dirty="0">
                <a:solidFill>
                  <a:srgbClr val="D34817"/>
                </a:solidFill>
              </a:rPr>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9600" dirty="0">
                <a:solidFill>
                  <a:srgbClr val="D34817"/>
                </a:solidFill>
              </a:rPr>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651087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9012493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935572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013132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7350146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2652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9/6/2022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04">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6BC089-D443-8E46-9B20-F805C5ADFBEB}" type="datetimeFigureOut">
              <a:rPr lang="en-GB" smtClean="0">
                <a:solidFill>
                  <a:srgbClr val="D34817"/>
                </a:solidFill>
              </a:rPr>
              <a:pPr/>
              <a:t>06/09/2022</a:t>
            </a:fld>
            <a:endParaRPr lang="en-GB">
              <a:solidFill>
                <a:srgbClr val="D34817"/>
              </a:solidFill>
            </a:endParaRPr>
          </a:p>
        </p:txBody>
      </p:sp>
      <p:sp>
        <p:nvSpPr>
          <p:cNvPr id="5" name="Footer Placeholder 4"/>
          <p:cNvSpPr>
            <a:spLocks noGrp="1"/>
          </p:cNvSpPr>
          <p:nvPr>
            <p:ph type="ftr" sz="quarter" idx="11"/>
          </p:nvPr>
        </p:nvSpPr>
        <p:spPr/>
        <p:txBody>
          <a:bodyPr/>
          <a:lstStyle/>
          <a:p>
            <a:endParaRPr lang="en-GB">
              <a:solidFill>
                <a:srgbClr val="D34817"/>
              </a:solidFill>
            </a:endParaRPr>
          </a:p>
        </p:txBody>
      </p:sp>
      <p:sp>
        <p:nvSpPr>
          <p:cNvPr id="6" name="Slide Number Placeholder 5"/>
          <p:cNvSpPr>
            <a:spLocks noGrp="1"/>
          </p:cNvSpPr>
          <p:nvPr>
            <p:ph type="sldNum" sz="quarter" idx="12"/>
          </p:nvPr>
        </p:nvSpPr>
        <p:spPr/>
        <p:txBody>
          <a:bodyPr/>
          <a:lstStyle/>
          <a:p>
            <a:fld id="{CE7809C5-EAA0-BC41-804F-8C0058248A03}" type="slidenum">
              <a:rPr lang="en-GB" smtClean="0">
                <a:solidFill>
                  <a:prstClr val="white"/>
                </a:solidFill>
              </a:rPr>
              <a:pPr/>
              <a:t>‹#›</a:t>
            </a:fld>
            <a:endParaRPr lang="en-GB">
              <a:solidFill>
                <a:prstClr val="white"/>
              </a:solidFill>
            </a:endParaRPr>
          </a:p>
        </p:txBody>
      </p:sp>
      <p:sp>
        <p:nvSpPr>
          <p:cNvPr id="7" name="Title 1">
            <a:extLst>
              <a:ext uri="{FF2B5EF4-FFF2-40B4-BE49-F238E27FC236}">
                <a16:creationId xmlns="" xmlns:a16="http://schemas.microsoft.com/office/drawing/2014/main" id="{A474E7C3-CE86-F64E-8AD2-CBDD1D85D92E}"/>
              </a:ext>
            </a:extLst>
          </p:cNvPr>
          <p:cNvSpPr>
            <a:spLocks noGrp="1"/>
          </p:cNvSpPr>
          <p:nvPr>
            <p:ph type="title"/>
          </p:nvPr>
        </p:nvSpPr>
        <p:spPr>
          <a:xfrm>
            <a:off x="831851" y="1609536"/>
            <a:ext cx="10515600" cy="2852737"/>
          </a:xfrm>
        </p:spPr>
        <p:txBody>
          <a:bodyPr anchor="b"/>
          <a:lstStyle>
            <a:lvl1pPr>
              <a:defRPr sz="6000">
                <a:solidFill>
                  <a:schemeClr val="tx1"/>
                </a:solidFill>
              </a:defRPr>
            </a:lvl1pPr>
          </a:lstStyle>
          <a:p>
            <a:r>
              <a:rPr lang="en-US" dirty="0"/>
              <a:t>Click to edit Master title style</a:t>
            </a:r>
          </a:p>
        </p:txBody>
      </p:sp>
      <p:sp>
        <p:nvSpPr>
          <p:cNvPr id="8" name="Text Placeholder 2">
            <a:extLst>
              <a:ext uri="{FF2B5EF4-FFF2-40B4-BE49-F238E27FC236}">
                <a16:creationId xmlns="" xmlns:a16="http://schemas.microsoft.com/office/drawing/2014/main" id="{D8A43978-4D57-C946-B151-E2CEBD7952D1}"/>
              </a:ext>
            </a:extLst>
          </p:cNvPr>
          <p:cNvSpPr>
            <a:spLocks noGrp="1"/>
          </p:cNvSpPr>
          <p:nvPr>
            <p:ph type="body" idx="1"/>
          </p:nvPr>
        </p:nvSpPr>
        <p:spPr>
          <a:xfrm>
            <a:off x="831851" y="4489261"/>
            <a:ext cx="10515600" cy="1500187"/>
          </a:xfrm>
        </p:spPr>
        <p:txBody>
          <a:bodyPr/>
          <a:lstStyle>
            <a:lvl1pPr marL="0" indent="0">
              <a:buNone/>
              <a:defRPr sz="2400">
                <a:solidFill>
                  <a:schemeClr val="accent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081931257"/>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03">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2ACAFD17-9586-DD47-8899-CDAA143B1C39}"/>
              </a:ext>
            </a:extLst>
          </p:cNvPr>
          <p:cNvSpPr>
            <a:spLocks noGrp="1"/>
          </p:cNvSpPr>
          <p:nvPr>
            <p:ph type="pic" sz="quarter" idx="10"/>
          </p:nvPr>
        </p:nvSpPr>
        <p:spPr>
          <a:xfrm>
            <a:off x="2463699" y="-4384334"/>
            <a:ext cx="10505872" cy="10505874"/>
          </a:xfrm>
          <a:custGeom>
            <a:avLst/>
            <a:gdLst>
              <a:gd name="connsiteX0" fmla="*/ 4612745 w 5878310"/>
              <a:gd name="connsiteY0" fmla="*/ 77 h 5878311"/>
              <a:gd name="connsiteX1" fmla="*/ 5833147 w 5878310"/>
              <a:gd name="connsiteY1" fmla="*/ 1617753 h 5878311"/>
              <a:gd name="connsiteX2" fmla="*/ 5389740 w 5878310"/>
              <a:gd name="connsiteY2" fmla="*/ 3271779 h 5878311"/>
              <a:gd name="connsiteX3" fmla="*/ 4946739 w 5878310"/>
              <a:gd name="connsiteY3" fmla="*/ 4925834 h 5878311"/>
              <a:gd name="connsiteX4" fmla="*/ 2798412 w 5878310"/>
              <a:gd name="connsiteY4" fmla="*/ 5501573 h 5878311"/>
              <a:gd name="connsiteX5" fmla="*/ 1587575 w 5878310"/>
              <a:gd name="connsiteY5" fmla="*/ 4290736 h 5878311"/>
              <a:gd name="connsiteX6" fmla="*/ 376739 w 5878310"/>
              <a:gd name="connsiteY6" fmla="*/ 3079900 h 5878311"/>
              <a:gd name="connsiteX7" fmla="*/ 952477 w 5878310"/>
              <a:gd name="connsiteY7" fmla="*/ 931573 h 5878311"/>
              <a:gd name="connsiteX8" fmla="*/ 2606533 w 5878310"/>
              <a:gd name="connsiteY8" fmla="*/ 488572 h 5878311"/>
              <a:gd name="connsiteX9" fmla="*/ 4260559 w 5878310"/>
              <a:gd name="connsiteY9" fmla="*/ 45165 h 5878311"/>
              <a:gd name="connsiteX10" fmla="*/ 4612745 w 5878310"/>
              <a:gd name="connsiteY10" fmla="*/ 77 h 587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8310" h="5878311">
                <a:moveTo>
                  <a:pt x="4612745" y="77"/>
                </a:moveTo>
                <a:cubicBezTo>
                  <a:pt x="5416104" y="8891"/>
                  <a:pt x="6057148" y="782359"/>
                  <a:pt x="5833147" y="1617753"/>
                </a:cubicBezTo>
                <a:lnTo>
                  <a:pt x="5389740" y="3271779"/>
                </a:lnTo>
                <a:lnTo>
                  <a:pt x="4946739" y="4925834"/>
                </a:lnTo>
                <a:cubicBezTo>
                  <a:pt x="4690737" y="5880570"/>
                  <a:pt x="3497147" y="6200308"/>
                  <a:pt x="2798412" y="5501573"/>
                </a:cubicBezTo>
                <a:lnTo>
                  <a:pt x="1587575" y="4290736"/>
                </a:lnTo>
                <a:lnTo>
                  <a:pt x="376739" y="3079900"/>
                </a:lnTo>
                <a:cubicBezTo>
                  <a:pt x="-321996" y="2381165"/>
                  <a:pt x="-2259" y="1187574"/>
                  <a:pt x="952477" y="931573"/>
                </a:cubicBezTo>
                <a:lnTo>
                  <a:pt x="2606533" y="488572"/>
                </a:lnTo>
                <a:lnTo>
                  <a:pt x="4260559" y="45165"/>
                </a:lnTo>
                <a:cubicBezTo>
                  <a:pt x="4379901" y="13165"/>
                  <a:pt x="4497979" y="-1182"/>
                  <a:pt x="4612745" y="77"/>
                </a:cubicBezTo>
                <a:close/>
              </a:path>
            </a:pathLst>
          </a:custGeom>
          <a:solidFill>
            <a:schemeClr val="bg2">
              <a:lumMod val="90000"/>
            </a:schemeClr>
          </a:solidFill>
        </p:spPr>
        <p:txBody>
          <a:bodyPr wrap="square">
            <a:noAutofit/>
          </a:bodyPr>
          <a:lstStyle/>
          <a:p>
            <a:endParaRPr lang="en-GB"/>
          </a:p>
        </p:txBody>
      </p:sp>
    </p:spTree>
    <p:extLst>
      <p:ext uri="{BB962C8B-B14F-4D97-AF65-F5344CB8AC3E}">
        <p14:creationId xmlns:p14="http://schemas.microsoft.com/office/powerpoint/2010/main" val="3213803925"/>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solidFill>
                  <a:prstClr val="white"/>
                </a:solidFill>
              </a:rPr>
              <a:pPr/>
              <a:t>9/6/2022</a:t>
            </a:fld>
            <a:endParaRPr lang="en-US" dirty="0">
              <a:solidFill>
                <a:prstClr val="white"/>
              </a:solidFill>
            </a:endParaRPr>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solidFill>
                  <a:prstClr val="white"/>
                </a:solidFill>
              </a:rPr>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020599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0736063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786005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645916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8973074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solidFill>
                  <a:srgbClr val="D34817"/>
                </a:solidFill>
              </a:rPr>
              <a:pPr/>
              <a:t>9/6/2022</a:t>
            </a:fld>
            <a:endParaRPr lang="en-US" dirty="0">
              <a:solidFill>
                <a:srgbClr val="D34817"/>
              </a:solidFill>
            </a:endParaRPr>
          </a:p>
        </p:txBody>
      </p:sp>
      <p:sp>
        <p:nvSpPr>
          <p:cNvPr id="4" name="Footer Placeholder 3"/>
          <p:cNvSpPr>
            <a:spLocks noGrp="1"/>
          </p:cNvSpPr>
          <p:nvPr>
            <p:ph type="ftr" sz="quarter" idx="11"/>
          </p:nvPr>
        </p:nvSpPr>
        <p:spPr/>
        <p:txBody>
          <a:bodyPr/>
          <a:lstStyle/>
          <a:p>
            <a:r>
              <a:rPr lang="en-US" dirty="0">
                <a:solidFill>
                  <a:srgbClr val="D34817"/>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5673775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solidFill>
                  <a:srgbClr val="D34817"/>
                </a:solidFill>
              </a:rPr>
              <a:pPr/>
              <a:t>9/6/2022</a:t>
            </a:fld>
            <a:endParaRPr lang="en-US" dirty="0">
              <a:solidFill>
                <a:srgbClr val="D34817"/>
              </a:solidFill>
            </a:endParaRPr>
          </a:p>
        </p:txBody>
      </p:sp>
      <p:sp>
        <p:nvSpPr>
          <p:cNvPr id="3" name="Footer Placeholder 2"/>
          <p:cNvSpPr>
            <a:spLocks noGrp="1"/>
          </p:cNvSpPr>
          <p:nvPr>
            <p:ph type="ftr" sz="quarter" idx="11"/>
          </p:nvPr>
        </p:nvSpPr>
        <p:spPr/>
        <p:txBody>
          <a:bodyPr/>
          <a:lstStyle/>
          <a:p>
            <a:r>
              <a:rPr lang="en-US" dirty="0">
                <a:solidFill>
                  <a:srgbClr val="D34817"/>
                </a:solidFill>
              </a:rPr>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7533552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34618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9/6/2022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9440206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1564987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425825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9600" dirty="0">
                <a:solidFill>
                  <a:srgbClr val="D34817"/>
                </a:solidFill>
              </a:rPr>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9600" dirty="0">
                <a:solidFill>
                  <a:srgbClr val="D34817"/>
                </a:solidFill>
              </a:rPr>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9495963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737413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069878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9420835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4964367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7411586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04">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6BC089-D443-8E46-9B20-F805C5ADFBEB}" type="datetimeFigureOut">
              <a:rPr lang="en-GB" smtClean="0">
                <a:solidFill>
                  <a:srgbClr val="D34817"/>
                </a:solidFill>
              </a:rPr>
              <a:pPr/>
              <a:t>06/09/2022</a:t>
            </a:fld>
            <a:endParaRPr lang="en-GB">
              <a:solidFill>
                <a:srgbClr val="D34817"/>
              </a:solidFill>
            </a:endParaRPr>
          </a:p>
        </p:txBody>
      </p:sp>
      <p:sp>
        <p:nvSpPr>
          <p:cNvPr id="5" name="Footer Placeholder 4"/>
          <p:cNvSpPr>
            <a:spLocks noGrp="1"/>
          </p:cNvSpPr>
          <p:nvPr>
            <p:ph type="ftr" sz="quarter" idx="11"/>
          </p:nvPr>
        </p:nvSpPr>
        <p:spPr/>
        <p:txBody>
          <a:bodyPr/>
          <a:lstStyle/>
          <a:p>
            <a:endParaRPr lang="en-GB">
              <a:solidFill>
                <a:srgbClr val="D34817"/>
              </a:solidFill>
            </a:endParaRPr>
          </a:p>
        </p:txBody>
      </p:sp>
      <p:sp>
        <p:nvSpPr>
          <p:cNvPr id="6" name="Slide Number Placeholder 5"/>
          <p:cNvSpPr>
            <a:spLocks noGrp="1"/>
          </p:cNvSpPr>
          <p:nvPr>
            <p:ph type="sldNum" sz="quarter" idx="12"/>
          </p:nvPr>
        </p:nvSpPr>
        <p:spPr/>
        <p:txBody>
          <a:bodyPr/>
          <a:lstStyle/>
          <a:p>
            <a:fld id="{CE7809C5-EAA0-BC41-804F-8C0058248A03}" type="slidenum">
              <a:rPr lang="en-GB" smtClean="0">
                <a:solidFill>
                  <a:prstClr val="white"/>
                </a:solidFill>
              </a:rPr>
              <a:pPr/>
              <a:t>‹#›</a:t>
            </a:fld>
            <a:endParaRPr lang="en-GB">
              <a:solidFill>
                <a:prstClr val="white"/>
              </a:solidFill>
            </a:endParaRPr>
          </a:p>
        </p:txBody>
      </p:sp>
      <p:sp>
        <p:nvSpPr>
          <p:cNvPr id="7" name="Title 1">
            <a:extLst>
              <a:ext uri="{FF2B5EF4-FFF2-40B4-BE49-F238E27FC236}">
                <a16:creationId xmlns="" xmlns:a16="http://schemas.microsoft.com/office/drawing/2014/main" id="{A474E7C3-CE86-F64E-8AD2-CBDD1D85D92E}"/>
              </a:ext>
            </a:extLst>
          </p:cNvPr>
          <p:cNvSpPr>
            <a:spLocks noGrp="1"/>
          </p:cNvSpPr>
          <p:nvPr>
            <p:ph type="title"/>
          </p:nvPr>
        </p:nvSpPr>
        <p:spPr>
          <a:xfrm>
            <a:off x="831851" y="1609536"/>
            <a:ext cx="10515600" cy="2852737"/>
          </a:xfrm>
        </p:spPr>
        <p:txBody>
          <a:bodyPr anchor="b"/>
          <a:lstStyle>
            <a:lvl1pPr>
              <a:defRPr sz="6000">
                <a:solidFill>
                  <a:schemeClr val="tx1"/>
                </a:solidFill>
              </a:defRPr>
            </a:lvl1pPr>
          </a:lstStyle>
          <a:p>
            <a:r>
              <a:rPr lang="en-US" dirty="0"/>
              <a:t>Click to edit Master title style</a:t>
            </a:r>
          </a:p>
        </p:txBody>
      </p:sp>
      <p:sp>
        <p:nvSpPr>
          <p:cNvPr id="8" name="Text Placeholder 2">
            <a:extLst>
              <a:ext uri="{FF2B5EF4-FFF2-40B4-BE49-F238E27FC236}">
                <a16:creationId xmlns="" xmlns:a16="http://schemas.microsoft.com/office/drawing/2014/main" id="{D8A43978-4D57-C946-B151-E2CEBD7952D1}"/>
              </a:ext>
            </a:extLst>
          </p:cNvPr>
          <p:cNvSpPr>
            <a:spLocks noGrp="1"/>
          </p:cNvSpPr>
          <p:nvPr>
            <p:ph type="body" idx="1"/>
          </p:nvPr>
        </p:nvSpPr>
        <p:spPr>
          <a:xfrm>
            <a:off x="831851" y="4489261"/>
            <a:ext cx="10515600" cy="1500187"/>
          </a:xfrm>
        </p:spPr>
        <p:txBody>
          <a:bodyPr/>
          <a:lstStyle>
            <a:lvl1pPr marL="0" indent="0">
              <a:buNone/>
              <a:defRPr sz="2400">
                <a:solidFill>
                  <a:schemeClr val="accent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8027973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9/6/2022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03">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2ACAFD17-9586-DD47-8899-CDAA143B1C39}"/>
              </a:ext>
            </a:extLst>
          </p:cNvPr>
          <p:cNvSpPr>
            <a:spLocks noGrp="1"/>
          </p:cNvSpPr>
          <p:nvPr>
            <p:ph type="pic" sz="quarter" idx="10"/>
          </p:nvPr>
        </p:nvSpPr>
        <p:spPr>
          <a:xfrm>
            <a:off x="2463699" y="-4384334"/>
            <a:ext cx="10505872" cy="10505874"/>
          </a:xfrm>
          <a:custGeom>
            <a:avLst/>
            <a:gdLst>
              <a:gd name="connsiteX0" fmla="*/ 4612745 w 5878310"/>
              <a:gd name="connsiteY0" fmla="*/ 77 h 5878311"/>
              <a:gd name="connsiteX1" fmla="*/ 5833147 w 5878310"/>
              <a:gd name="connsiteY1" fmla="*/ 1617753 h 5878311"/>
              <a:gd name="connsiteX2" fmla="*/ 5389740 w 5878310"/>
              <a:gd name="connsiteY2" fmla="*/ 3271779 h 5878311"/>
              <a:gd name="connsiteX3" fmla="*/ 4946739 w 5878310"/>
              <a:gd name="connsiteY3" fmla="*/ 4925834 h 5878311"/>
              <a:gd name="connsiteX4" fmla="*/ 2798412 w 5878310"/>
              <a:gd name="connsiteY4" fmla="*/ 5501573 h 5878311"/>
              <a:gd name="connsiteX5" fmla="*/ 1587575 w 5878310"/>
              <a:gd name="connsiteY5" fmla="*/ 4290736 h 5878311"/>
              <a:gd name="connsiteX6" fmla="*/ 376739 w 5878310"/>
              <a:gd name="connsiteY6" fmla="*/ 3079900 h 5878311"/>
              <a:gd name="connsiteX7" fmla="*/ 952477 w 5878310"/>
              <a:gd name="connsiteY7" fmla="*/ 931573 h 5878311"/>
              <a:gd name="connsiteX8" fmla="*/ 2606533 w 5878310"/>
              <a:gd name="connsiteY8" fmla="*/ 488572 h 5878311"/>
              <a:gd name="connsiteX9" fmla="*/ 4260559 w 5878310"/>
              <a:gd name="connsiteY9" fmla="*/ 45165 h 5878311"/>
              <a:gd name="connsiteX10" fmla="*/ 4612745 w 5878310"/>
              <a:gd name="connsiteY10" fmla="*/ 77 h 587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8310" h="5878311">
                <a:moveTo>
                  <a:pt x="4612745" y="77"/>
                </a:moveTo>
                <a:cubicBezTo>
                  <a:pt x="5416104" y="8891"/>
                  <a:pt x="6057148" y="782359"/>
                  <a:pt x="5833147" y="1617753"/>
                </a:cubicBezTo>
                <a:lnTo>
                  <a:pt x="5389740" y="3271779"/>
                </a:lnTo>
                <a:lnTo>
                  <a:pt x="4946739" y="4925834"/>
                </a:lnTo>
                <a:cubicBezTo>
                  <a:pt x="4690737" y="5880570"/>
                  <a:pt x="3497147" y="6200308"/>
                  <a:pt x="2798412" y="5501573"/>
                </a:cubicBezTo>
                <a:lnTo>
                  <a:pt x="1587575" y="4290736"/>
                </a:lnTo>
                <a:lnTo>
                  <a:pt x="376739" y="3079900"/>
                </a:lnTo>
                <a:cubicBezTo>
                  <a:pt x="-321996" y="2381165"/>
                  <a:pt x="-2259" y="1187574"/>
                  <a:pt x="952477" y="931573"/>
                </a:cubicBezTo>
                <a:lnTo>
                  <a:pt x="2606533" y="488572"/>
                </a:lnTo>
                <a:lnTo>
                  <a:pt x="4260559" y="45165"/>
                </a:lnTo>
                <a:cubicBezTo>
                  <a:pt x="4379901" y="13165"/>
                  <a:pt x="4497979" y="-1182"/>
                  <a:pt x="4612745" y="77"/>
                </a:cubicBezTo>
                <a:close/>
              </a:path>
            </a:pathLst>
          </a:custGeom>
          <a:solidFill>
            <a:schemeClr val="bg2">
              <a:lumMod val="90000"/>
            </a:schemeClr>
          </a:solidFill>
        </p:spPr>
        <p:txBody>
          <a:bodyPr wrap="square">
            <a:noAutofit/>
          </a:bodyPr>
          <a:lstStyle/>
          <a:p>
            <a:endParaRPr lang="en-GB"/>
          </a:p>
        </p:txBody>
      </p:sp>
    </p:spTree>
    <p:extLst>
      <p:ext uri="{BB962C8B-B14F-4D97-AF65-F5344CB8AC3E}">
        <p14:creationId xmlns:p14="http://schemas.microsoft.com/office/powerpoint/2010/main" val="1099164485"/>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solidFill>
                  <a:prstClr val="white"/>
                </a:solidFill>
              </a:rPr>
              <a:pPr/>
              <a:t>9/6/2022</a:t>
            </a:fld>
            <a:endParaRPr lang="en-US" dirty="0">
              <a:solidFill>
                <a:prstClr val="white"/>
              </a:solidFill>
            </a:endParaRPr>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solidFill>
                  <a:prstClr val="white"/>
                </a:solidFill>
              </a:rPr>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4049783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8193535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2109454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1839664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2634620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solidFill>
                  <a:srgbClr val="D34817"/>
                </a:solidFill>
              </a:rPr>
              <a:pPr/>
              <a:t>9/6/2022</a:t>
            </a:fld>
            <a:endParaRPr lang="en-US" dirty="0">
              <a:solidFill>
                <a:srgbClr val="D34817"/>
              </a:solidFill>
            </a:endParaRPr>
          </a:p>
        </p:txBody>
      </p:sp>
      <p:sp>
        <p:nvSpPr>
          <p:cNvPr id="4" name="Footer Placeholder 3"/>
          <p:cNvSpPr>
            <a:spLocks noGrp="1"/>
          </p:cNvSpPr>
          <p:nvPr>
            <p:ph type="ftr" sz="quarter" idx="11"/>
          </p:nvPr>
        </p:nvSpPr>
        <p:spPr/>
        <p:txBody>
          <a:bodyPr/>
          <a:lstStyle/>
          <a:p>
            <a:r>
              <a:rPr lang="en-US" dirty="0">
                <a:solidFill>
                  <a:srgbClr val="D34817"/>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2593319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solidFill>
                  <a:srgbClr val="D34817"/>
                </a:solidFill>
              </a:rPr>
              <a:pPr/>
              <a:t>9/6/2022</a:t>
            </a:fld>
            <a:endParaRPr lang="en-US" dirty="0">
              <a:solidFill>
                <a:srgbClr val="D34817"/>
              </a:solidFill>
            </a:endParaRPr>
          </a:p>
        </p:txBody>
      </p:sp>
      <p:sp>
        <p:nvSpPr>
          <p:cNvPr id="3" name="Footer Placeholder 2"/>
          <p:cNvSpPr>
            <a:spLocks noGrp="1"/>
          </p:cNvSpPr>
          <p:nvPr>
            <p:ph type="ftr" sz="quarter" idx="11"/>
          </p:nvPr>
        </p:nvSpPr>
        <p:spPr/>
        <p:txBody>
          <a:bodyPr/>
          <a:lstStyle/>
          <a:p>
            <a:r>
              <a:rPr lang="en-US" dirty="0">
                <a:solidFill>
                  <a:srgbClr val="D34817"/>
                </a:solidFill>
              </a:rPr>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8231035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68056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10651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0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2ACAFD17-9586-DD47-8899-CDAA143B1C39}"/>
              </a:ext>
            </a:extLst>
          </p:cNvPr>
          <p:cNvSpPr>
            <a:spLocks noGrp="1"/>
          </p:cNvSpPr>
          <p:nvPr>
            <p:ph type="pic" sz="quarter" idx="10"/>
          </p:nvPr>
        </p:nvSpPr>
        <p:spPr>
          <a:xfrm>
            <a:off x="2463699" y="-4384334"/>
            <a:ext cx="10505872" cy="10505874"/>
          </a:xfrm>
          <a:custGeom>
            <a:avLst/>
            <a:gdLst>
              <a:gd name="connsiteX0" fmla="*/ 4612745 w 5878310"/>
              <a:gd name="connsiteY0" fmla="*/ 77 h 5878311"/>
              <a:gd name="connsiteX1" fmla="*/ 5833147 w 5878310"/>
              <a:gd name="connsiteY1" fmla="*/ 1617753 h 5878311"/>
              <a:gd name="connsiteX2" fmla="*/ 5389740 w 5878310"/>
              <a:gd name="connsiteY2" fmla="*/ 3271779 h 5878311"/>
              <a:gd name="connsiteX3" fmla="*/ 4946739 w 5878310"/>
              <a:gd name="connsiteY3" fmla="*/ 4925834 h 5878311"/>
              <a:gd name="connsiteX4" fmla="*/ 2798412 w 5878310"/>
              <a:gd name="connsiteY4" fmla="*/ 5501573 h 5878311"/>
              <a:gd name="connsiteX5" fmla="*/ 1587575 w 5878310"/>
              <a:gd name="connsiteY5" fmla="*/ 4290736 h 5878311"/>
              <a:gd name="connsiteX6" fmla="*/ 376739 w 5878310"/>
              <a:gd name="connsiteY6" fmla="*/ 3079900 h 5878311"/>
              <a:gd name="connsiteX7" fmla="*/ 952477 w 5878310"/>
              <a:gd name="connsiteY7" fmla="*/ 931573 h 5878311"/>
              <a:gd name="connsiteX8" fmla="*/ 2606533 w 5878310"/>
              <a:gd name="connsiteY8" fmla="*/ 488572 h 5878311"/>
              <a:gd name="connsiteX9" fmla="*/ 4260559 w 5878310"/>
              <a:gd name="connsiteY9" fmla="*/ 45165 h 5878311"/>
              <a:gd name="connsiteX10" fmla="*/ 4612745 w 5878310"/>
              <a:gd name="connsiteY10" fmla="*/ 77 h 587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8310" h="5878311">
                <a:moveTo>
                  <a:pt x="4612745" y="77"/>
                </a:moveTo>
                <a:cubicBezTo>
                  <a:pt x="5416104" y="8891"/>
                  <a:pt x="6057148" y="782359"/>
                  <a:pt x="5833147" y="1617753"/>
                </a:cubicBezTo>
                <a:lnTo>
                  <a:pt x="5389740" y="3271779"/>
                </a:lnTo>
                <a:lnTo>
                  <a:pt x="4946739" y="4925834"/>
                </a:lnTo>
                <a:cubicBezTo>
                  <a:pt x="4690737" y="5880570"/>
                  <a:pt x="3497147" y="6200308"/>
                  <a:pt x="2798412" y="5501573"/>
                </a:cubicBezTo>
                <a:lnTo>
                  <a:pt x="1587575" y="4290736"/>
                </a:lnTo>
                <a:lnTo>
                  <a:pt x="376739" y="3079900"/>
                </a:lnTo>
                <a:cubicBezTo>
                  <a:pt x="-321996" y="2381165"/>
                  <a:pt x="-2259" y="1187574"/>
                  <a:pt x="952477" y="931573"/>
                </a:cubicBezTo>
                <a:lnTo>
                  <a:pt x="2606533" y="488572"/>
                </a:lnTo>
                <a:lnTo>
                  <a:pt x="4260559" y="45165"/>
                </a:lnTo>
                <a:cubicBezTo>
                  <a:pt x="4379901" y="13165"/>
                  <a:pt x="4497979" y="-1182"/>
                  <a:pt x="4612745" y="77"/>
                </a:cubicBezTo>
                <a:close/>
              </a:path>
            </a:pathLst>
          </a:custGeom>
          <a:solidFill>
            <a:schemeClr val="bg2">
              <a:lumMod val="90000"/>
            </a:schemeClr>
          </a:solidFill>
        </p:spPr>
        <p:txBody>
          <a:bodyPr wrap="square">
            <a:noAutofit/>
          </a:bodyPr>
          <a:lstStyle/>
          <a:p>
            <a:endParaRPr lang="en-GB"/>
          </a:p>
        </p:txBody>
      </p:sp>
    </p:spTree>
    <p:extLst>
      <p:ext uri="{BB962C8B-B14F-4D97-AF65-F5344CB8AC3E}">
        <p14:creationId xmlns:p14="http://schemas.microsoft.com/office/powerpoint/2010/main" val="2439453392"/>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287392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1272465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9600" dirty="0">
                <a:solidFill>
                  <a:srgbClr val="D34817"/>
                </a:solidFill>
              </a:rPr>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9600" dirty="0">
                <a:solidFill>
                  <a:srgbClr val="D34817"/>
                </a:solidFill>
              </a:rPr>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0489739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9148361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2686534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4112258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2420164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08354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04">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6BC089-D443-8E46-9B20-F805C5ADFBEB}" type="datetimeFigureOut">
              <a:rPr lang="en-GB" smtClean="0">
                <a:solidFill>
                  <a:srgbClr val="D34817"/>
                </a:solidFill>
              </a:rPr>
              <a:pPr/>
              <a:t>06/09/2022</a:t>
            </a:fld>
            <a:endParaRPr lang="en-GB">
              <a:solidFill>
                <a:srgbClr val="D34817"/>
              </a:solidFill>
            </a:endParaRPr>
          </a:p>
        </p:txBody>
      </p:sp>
      <p:sp>
        <p:nvSpPr>
          <p:cNvPr id="5" name="Footer Placeholder 4"/>
          <p:cNvSpPr>
            <a:spLocks noGrp="1"/>
          </p:cNvSpPr>
          <p:nvPr>
            <p:ph type="ftr" sz="quarter" idx="11"/>
          </p:nvPr>
        </p:nvSpPr>
        <p:spPr/>
        <p:txBody>
          <a:bodyPr/>
          <a:lstStyle/>
          <a:p>
            <a:endParaRPr lang="en-GB">
              <a:solidFill>
                <a:srgbClr val="D34817"/>
              </a:solidFill>
            </a:endParaRPr>
          </a:p>
        </p:txBody>
      </p:sp>
      <p:sp>
        <p:nvSpPr>
          <p:cNvPr id="6" name="Slide Number Placeholder 5"/>
          <p:cNvSpPr>
            <a:spLocks noGrp="1"/>
          </p:cNvSpPr>
          <p:nvPr>
            <p:ph type="sldNum" sz="quarter" idx="12"/>
          </p:nvPr>
        </p:nvSpPr>
        <p:spPr/>
        <p:txBody>
          <a:bodyPr/>
          <a:lstStyle/>
          <a:p>
            <a:fld id="{CE7809C5-EAA0-BC41-804F-8C0058248A03}" type="slidenum">
              <a:rPr lang="en-GB" smtClean="0">
                <a:solidFill>
                  <a:prstClr val="white"/>
                </a:solidFill>
              </a:rPr>
              <a:pPr/>
              <a:t>‹#›</a:t>
            </a:fld>
            <a:endParaRPr lang="en-GB">
              <a:solidFill>
                <a:prstClr val="white"/>
              </a:solidFill>
            </a:endParaRPr>
          </a:p>
        </p:txBody>
      </p:sp>
      <p:sp>
        <p:nvSpPr>
          <p:cNvPr id="7" name="Title 1">
            <a:extLst>
              <a:ext uri="{FF2B5EF4-FFF2-40B4-BE49-F238E27FC236}">
                <a16:creationId xmlns="" xmlns:a16="http://schemas.microsoft.com/office/drawing/2014/main" id="{A474E7C3-CE86-F64E-8AD2-CBDD1D85D92E}"/>
              </a:ext>
            </a:extLst>
          </p:cNvPr>
          <p:cNvSpPr>
            <a:spLocks noGrp="1"/>
          </p:cNvSpPr>
          <p:nvPr>
            <p:ph type="title"/>
          </p:nvPr>
        </p:nvSpPr>
        <p:spPr>
          <a:xfrm>
            <a:off x="831851" y="1609536"/>
            <a:ext cx="10515600" cy="2852737"/>
          </a:xfrm>
        </p:spPr>
        <p:txBody>
          <a:bodyPr anchor="b"/>
          <a:lstStyle>
            <a:lvl1pPr>
              <a:defRPr sz="6000">
                <a:solidFill>
                  <a:schemeClr val="tx1"/>
                </a:solidFill>
              </a:defRPr>
            </a:lvl1pPr>
          </a:lstStyle>
          <a:p>
            <a:r>
              <a:rPr lang="en-US" dirty="0"/>
              <a:t>Click to edit Master title style</a:t>
            </a:r>
          </a:p>
        </p:txBody>
      </p:sp>
      <p:sp>
        <p:nvSpPr>
          <p:cNvPr id="8" name="Text Placeholder 2">
            <a:extLst>
              <a:ext uri="{FF2B5EF4-FFF2-40B4-BE49-F238E27FC236}">
                <a16:creationId xmlns="" xmlns:a16="http://schemas.microsoft.com/office/drawing/2014/main" id="{D8A43978-4D57-C946-B151-E2CEBD7952D1}"/>
              </a:ext>
            </a:extLst>
          </p:cNvPr>
          <p:cNvSpPr>
            <a:spLocks noGrp="1"/>
          </p:cNvSpPr>
          <p:nvPr>
            <p:ph type="body" idx="1"/>
          </p:nvPr>
        </p:nvSpPr>
        <p:spPr>
          <a:xfrm>
            <a:off x="831851" y="4489261"/>
            <a:ext cx="10515600" cy="1500187"/>
          </a:xfrm>
        </p:spPr>
        <p:txBody>
          <a:bodyPr/>
          <a:lstStyle>
            <a:lvl1pPr marL="0" indent="0">
              <a:buNone/>
              <a:defRPr sz="2400">
                <a:solidFill>
                  <a:schemeClr val="accent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096775964"/>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03">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2ACAFD17-9586-DD47-8899-CDAA143B1C39}"/>
              </a:ext>
            </a:extLst>
          </p:cNvPr>
          <p:cNvSpPr>
            <a:spLocks noGrp="1"/>
          </p:cNvSpPr>
          <p:nvPr>
            <p:ph type="pic" sz="quarter" idx="10"/>
          </p:nvPr>
        </p:nvSpPr>
        <p:spPr>
          <a:xfrm>
            <a:off x="2463699" y="-4384334"/>
            <a:ext cx="10505872" cy="10505874"/>
          </a:xfrm>
          <a:custGeom>
            <a:avLst/>
            <a:gdLst>
              <a:gd name="connsiteX0" fmla="*/ 4612745 w 5878310"/>
              <a:gd name="connsiteY0" fmla="*/ 77 h 5878311"/>
              <a:gd name="connsiteX1" fmla="*/ 5833147 w 5878310"/>
              <a:gd name="connsiteY1" fmla="*/ 1617753 h 5878311"/>
              <a:gd name="connsiteX2" fmla="*/ 5389740 w 5878310"/>
              <a:gd name="connsiteY2" fmla="*/ 3271779 h 5878311"/>
              <a:gd name="connsiteX3" fmla="*/ 4946739 w 5878310"/>
              <a:gd name="connsiteY3" fmla="*/ 4925834 h 5878311"/>
              <a:gd name="connsiteX4" fmla="*/ 2798412 w 5878310"/>
              <a:gd name="connsiteY4" fmla="*/ 5501573 h 5878311"/>
              <a:gd name="connsiteX5" fmla="*/ 1587575 w 5878310"/>
              <a:gd name="connsiteY5" fmla="*/ 4290736 h 5878311"/>
              <a:gd name="connsiteX6" fmla="*/ 376739 w 5878310"/>
              <a:gd name="connsiteY6" fmla="*/ 3079900 h 5878311"/>
              <a:gd name="connsiteX7" fmla="*/ 952477 w 5878310"/>
              <a:gd name="connsiteY7" fmla="*/ 931573 h 5878311"/>
              <a:gd name="connsiteX8" fmla="*/ 2606533 w 5878310"/>
              <a:gd name="connsiteY8" fmla="*/ 488572 h 5878311"/>
              <a:gd name="connsiteX9" fmla="*/ 4260559 w 5878310"/>
              <a:gd name="connsiteY9" fmla="*/ 45165 h 5878311"/>
              <a:gd name="connsiteX10" fmla="*/ 4612745 w 5878310"/>
              <a:gd name="connsiteY10" fmla="*/ 77 h 587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8310" h="5878311">
                <a:moveTo>
                  <a:pt x="4612745" y="77"/>
                </a:moveTo>
                <a:cubicBezTo>
                  <a:pt x="5416104" y="8891"/>
                  <a:pt x="6057148" y="782359"/>
                  <a:pt x="5833147" y="1617753"/>
                </a:cubicBezTo>
                <a:lnTo>
                  <a:pt x="5389740" y="3271779"/>
                </a:lnTo>
                <a:lnTo>
                  <a:pt x="4946739" y="4925834"/>
                </a:lnTo>
                <a:cubicBezTo>
                  <a:pt x="4690737" y="5880570"/>
                  <a:pt x="3497147" y="6200308"/>
                  <a:pt x="2798412" y="5501573"/>
                </a:cubicBezTo>
                <a:lnTo>
                  <a:pt x="1587575" y="4290736"/>
                </a:lnTo>
                <a:lnTo>
                  <a:pt x="376739" y="3079900"/>
                </a:lnTo>
                <a:cubicBezTo>
                  <a:pt x="-321996" y="2381165"/>
                  <a:pt x="-2259" y="1187574"/>
                  <a:pt x="952477" y="931573"/>
                </a:cubicBezTo>
                <a:lnTo>
                  <a:pt x="2606533" y="488572"/>
                </a:lnTo>
                <a:lnTo>
                  <a:pt x="4260559" y="45165"/>
                </a:lnTo>
                <a:cubicBezTo>
                  <a:pt x="4379901" y="13165"/>
                  <a:pt x="4497979" y="-1182"/>
                  <a:pt x="4612745" y="77"/>
                </a:cubicBezTo>
                <a:close/>
              </a:path>
            </a:pathLst>
          </a:custGeom>
          <a:solidFill>
            <a:schemeClr val="bg2">
              <a:lumMod val="90000"/>
            </a:schemeClr>
          </a:solidFill>
        </p:spPr>
        <p:txBody>
          <a:bodyPr wrap="square">
            <a:noAutofit/>
          </a:bodyPr>
          <a:lstStyle/>
          <a:p>
            <a:endParaRPr lang="en-GB"/>
          </a:p>
        </p:txBody>
      </p:sp>
    </p:spTree>
    <p:extLst>
      <p:ext uri="{BB962C8B-B14F-4D97-AF65-F5344CB8AC3E}">
        <p14:creationId xmlns:p14="http://schemas.microsoft.com/office/powerpoint/2010/main" val="95105510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solidFill>
                  <a:prstClr val="white"/>
                </a:solidFill>
              </a:rPr>
              <a:pPr/>
              <a:t>9/6/2022</a:t>
            </a:fld>
            <a:endParaRPr lang="en-US" dirty="0">
              <a:solidFill>
                <a:prstClr val="white"/>
              </a:solidFill>
            </a:endParaRPr>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solidFill>
                  <a:prstClr val="white"/>
                </a:solidFill>
              </a:rPr>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9563941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solidFill>
                  <a:prstClr val="white"/>
                </a:solidFill>
              </a:rPr>
              <a:pPr/>
              <a:t>9/6/2022</a:t>
            </a:fld>
            <a:endParaRPr lang="en-US" dirty="0">
              <a:solidFill>
                <a:prstClr val="white"/>
              </a:solidFill>
            </a:endParaRPr>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solidFill>
                  <a:prstClr val="white"/>
                </a:solidFill>
              </a:rPr>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0332451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355548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33419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6690215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904965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solidFill>
                  <a:srgbClr val="D34817"/>
                </a:solidFill>
              </a:rPr>
              <a:pPr/>
              <a:t>9/6/2022</a:t>
            </a:fld>
            <a:endParaRPr lang="en-US" dirty="0">
              <a:solidFill>
                <a:srgbClr val="D34817"/>
              </a:solidFill>
            </a:endParaRPr>
          </a:p>
        </p:txBody>
      </p:sp>
      <p:sp>
        <p:nvSpPr>
          <p:cNvPr id="4" name="Footer Placeholder 3"/>
          <p:cNvSpPr>
            <a:spLocks noGrp="1"/>
          </p:cNvSpPr>
          <p:nvPr>
            <p:ph type="ftr" sz="quarter" idx="11"/>
          </p:nvPr>
        </p:nvSpPr>
        <p:spPr/>
        <p:txBody>
          <a:bodyPr/>
          <a:lstStyle/>
          <a:p>
            <a:r>
              <a:rPr lang="en-US" dirty="0">
                <a:solidFill>
                  <a:srgbClr val="D34817"/>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068242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solidFill>
                  <a:srgbClr val="D34817"/>
                </a:solidFill>
              </a:rPr>
              <a:pPr/>
              <a:t>9/6/2022</a:t>
            </a:fld>
            <a:endParaRPr lang="en-US" dirty="0">
              <a:solidFill>
                <a:srgbClr val="D34817"/>
              </a:solidFill>
            </a:endParaRPr>
          </a:p>
        </p:txBody>
      </p:sp>
      <p:sp>
        <p:nvSpPr>
          <p:cNvPr id="3" name="Footer Placeholder 2"/>
          <p:cNvSpPr>
            <a:spLocks noGrp="1"/>
          </p:cNvSpPr>
          <p:nvPr>
            <p:ph type="ftr" sz="quarter" idx="11"/>
          </p:nvPr>
        </p:nvSpPr>
        <p:spPr/>
        <p:txBody>
          <a:bodyPr/>
          <a:lstStyle/>
          <a:p>
            <a:r>
              <a:rPr lang="en-US" dirty="0">
                <a:solidFill>
                  <a:srgbClr val="D34817"/>
                </a:solidFill>
              </a:rPr>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331082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1136127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10801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974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t>9/6/2022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990517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5387490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9600" dirty="0">
                <a:solidFill>
                  <a:srgbClr val="D34817"/>
                </a:solidFill>
              </a:rPr>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9600" dirty="0">
                <a:solidFill>
                  <a:srgbClr val="D34817"/>
                </a:solidFill>
              </a:rPr>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120426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1646119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1848821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7419272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5320421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1158722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04">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6BC089-D443-8E46-9B20-F805C5ADFBEB}" type="datetimeFigureOut">
              <a:rPr lang="en-GB" smtClean="0">
                <a:solidFill>
                  <a:srgbClr val="D34817"/>
                </a:solidFill>
              </a:rPr>
              <a:pPr/>
              <a:t>06/09/2022</a:t>
            </a:fld>
            <a:endParaRPr lang="en-GB">
              <a:solidFill>
                <a:srgbClr val="D34817"/>
              </a:solidFill>
            </a:endParaRPr>
          </a:p>
        </p:txBody>
      </p:sp>
      <p:sp>
        <p:nvSpPr>
          <p:cNvPr id="5" name="Footer Placeholder 4"/>
          <p:cNvSpPr>
            <a:spLocks noGrp="1"/>
          </p:cNvSpPr>
          <p:nvPr>
            <p:ph type="ftr" sz="quarter" idx="11"/>
          </p:nvPr>
        </p:nvSpPr>
        <p:spPr/>
        <p:txBody>
          <a:bodyPr/>
          <a:lstStyle/>
          <a:p>
            <a:endParaRPr lang="en-GB">
              <a:solidFill>
                <a:srgbClr val="D34817"/>
              </a:solidFill>
            </a:endParaRPr>
          </a:p>
        </p:txBody>
      </p:sp>
      <p:sp>
        <p:nvSpPr>
          <p:cNvPr id="6" name="Slide Number Placeholder 5"/>
          <p:cNvSpPr>
            <a:spLocks noGrp="1"/>
          </p:cNvSpPr>
          <p:nvPr>
            <p:ph type="sldNum" sz="quarter" idx="12"/>
          </p:nvPr>
        </p:nvSpPr>
        <p:spPr/>
        <p:txBody>
          <a:bodyPr/>
          <a:lstStyle/>
          <a:p>
            <a:fld id="{CE7809C5-EAA0-BC41-804F-8C0058248A03}" type="slidenum">
              <a:rPr lang="en-GB" smtClean="0">
                <a:solidFill>
                  <a:prstClr val="white"/>
                </a:solidFill>
              </a:rPr>
              <a:pPr/>
              <a:t>‹#›</a:t>
            </a:fld>
            <a:endParaRPr lang="en-GB">
              <a:solidFill>
                <a:prstClr val="white"/>
              </a:solidFill>
            </a:endParaRPr>
          </a:p>
        </p:txBody>
      </p:sp>
      <p:sp>
        <p:nvSpPr>
          <p:cNvPr id="7" name="Title 1">
            <a:extLst>
              <a:ext uri="{FF2B5EF4-FFF2-40B4-BE49-F238E27FC236}">
                <a16:creationId xmlns="" xmlns:a16="http://schemas.microsoft.com/office/drawing/2014/main" id="{A474E7C3-CE86-F64E-8AD2-CBDD1D85D92E}"/>
              </a:ext>
            </a:extLst>
          </p:cNvPr>
          <p:cNvSpPr>
            <a:spLocks noGrp="1"/>
          </p:cNvSpPr>
          <p:nvPr>
            <p:ph type="title"/>
          </p:nvPr>
        </p:nvSpPr>
        <p:spPr>
          <a:xfrm>
            <a:off x="831851" y="1609536"/>
            <a:ext cx="10515600" cy="2852737"/>
          </a:xfrm>
        </p:spPr>
        <p:txBody>
          <a:bodyPr anchor="b"/>
          <a:lstStyle>
            <a:lvl1pPr>
              <a:defRPr sz="6000">
                <a:solidFill>
                  <a:schemeClr val="tx1"/>
                </a:solidFill>
              </a:defRPr>
            </a:lvl1pPr>
          </a:lstStyle>
          <a:p>
            <a:r>
              <a:rPr lang="en-US" dirty="0"/>
              <a:t>Click to edit Master title style</a:t>
            </a:r>
          </a:p>
        </p:txBody>
      </p:sp>
      <p:sp>
        <p:nvSpPr>
          <p:cNvPr id="8" name="Text Placeholder 2">
            <a:extLst>
              <a:ext uri="{FF2B5EF4-FFF2-40B4-BE49-F238E27FC236}">
                <a16:creationId xmlns="" xmlns:a16="http://schemas.microsoft.com/office/drawing/2014/main" id="{D8A43978-4D57-C946-B151-E2CEBD7952D1}"/>
              </a:ext>
            </a:extLst>
          </p:cNvPr>
          <p:cNvSpPr>
            <a:spLocks noGrp="1"/>
          </p:cNvSpPr>
          <p:nvPr>
            <p:ph type="body" idx="1"/>
          </p:nvPr>
        </p:nvSpPr>
        <p:spPr>
          <a:xfrm>
            <a:off x="831851" y="4489261"/>
            <a:ext cx="10515600" cy="1500187"/>
          </a:xfrm>
        </p:spPr>
        <p:txBody>
          <a:bodyPr/>
          <a:lstStyle>
            <a:lvl1pPr marL="0" indent="0">
              <a:buNone/>
              <a:defRPr sz="2400">
                <a:solidFill>
                  <a:schemeClr val="accent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260754809"/>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03">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2ACAFD17-9586-DD47-8899-CDAA143B1C39}"/>
              </a:ext>
            </a:extLst>
          </p:cNvPr>
          <p:cNvSpPr>
            <a:spLocks noGrp="1"/>
          </p:cNvSpPr>
          <p:nvPr>
            <p:ph type="pic" sz="quarter" idx="10"/>
          </p:nvPr>
        </p:nvSpPr>
        <p:spPr>
          <a:xfrm>
            <a:off x="2463699" y="-4384334"/>
            <a:ext cx="10505872" cy="10505874"/>
          </a:xfrm>
          <a:custGeom>
            <a:avLst/>
            <a:gdLst>
              <a:gd name="connsiteX0" fmla="*/ 4612745 w 5878310"/>
              <a:gd name="connsiteY0" fmla="*/ 77 h 5878311"/>
              <a:gd name="connsiteX1" fmla="*/ 5833147 w 5878310"/>
              <a:gd name="connsiteY1" fmla="*/ 1617753 h 5878311"/>
              <a:gd name="connsiteX2" fmla="*/ 5389740 w 5878310"/>
              <a:gd name="connsiteY2" fmla="*/ 3271779 h 5878311"/>
              <a:gd name="connsiteX3" fmla="*/ 4946739 w 5878310"/>
              <a:gd name="connsiteY3" fmla="*/ 4925834 h 5878311"/>
              <a:gd name="connsiteX4" fmla="*/ 2798412 w 5878310"/>
              <a:gd name="connsiteY4" fmla="*/ 5501573 h 5878311"/>
              <a:gd name="connsiteX5" fmla="*/ 1587575 w 5878310"/>
              <a:gd name="connsiteY5" fmla="*/ 4290736 h 5878311"/>
              <a:gd name="connsiteX6" fmla="*/ 376739 w 5878310"/>
              <a:gd name="connsiteY6" fmla="*/ 3079900 h 5878311"/>
              <a:gd name="connsiteX7" fmla="*/ 952477 w 5878310"/>
              <a:gd name="connsiteY7" fmla="*/ 931573 h 5878311"/>
              <a:gd name="connsiteX8" fmla="*/ 2606533 w 5878310"/>
              <a:gd name="connsiteY8" fmla="*/ 488572 h 5878311"/>
              <a:gd name="connsiteX9" fmla="*/ 4260559 w 5878310"/>
              <a:gd name="connsiteY9" fmla="*/ 45165 h 5878311"/>
              <a:gd name="connsiteX10" fmla="*/ 4612745 w 5878310"/>
              <a:gd name="connsiteY10" fmla="*/ 77 h 587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8310" h="5878311">
                <a:moveTo>
                  <a:pt x="4612745" y="77"/>
                </a:moveTo>
                <a:cubicBezTo>
                  <a:pt x="5416104" y="8891"/>
                  <a:pt x="6057148" y="782359"/>
                  <a:pt x="5833147" y="1617753"/>
                </a:cubicBezTo>
                <a:lnTo>
                  <a:pt x="5389740" y="3271779"/>
                </a:lnTo>
                <a:lnTo>
                  <a:pt x="4946739" y="4925834"/>
                </a:lnTo>
                <a:cubicBezTo>
                  <a:pt x="4690737" y="5880570"/>
                  <a:pt x="3497147" y="6200308"/>
                  <a:pt x="2798412" y="5501573"/>
                </a:cubicBezTo>
                <a:lnTo>
                  <a:pt x="1587575" y="4290736"/>
                </a:lnTo>
                <a:lnTo>
                  <a:pt x="376739" y="3079900"/>
                </a:lnTo>
                <a:cubicBezTo>
                  <a:pt x="-321996" y="2381165"/>
                  <a:pt x="-2259" y="1187574"/>
                  <a:pt x="952477" y="931573"/>
                </a:cubicBezTo>
                <a:lnTo>
                  <a:pt x="2606533" y="488572"/>
                </a:lnTo>
                <a:lnTo>
                  <a:pt x="4260559" y="45165"/>
                </a:lnTo>
                <a:cubicBezTo>
                  <a:pt x="4379901" y="13165"/>
                  <a:pt x="4497979" y="-1182"/>
                  <a:pt x="4612745" y="77"/>
                </a:cubicBezTo>
                <a:close/>
              </a:path>
            </a:pathLst>
          </a:custGeom>
          <a:solidFill>
            <a:schemeClr val="bg2">
              <a:lumMod val="90000"/>
            </a:schemeClr>
          </a:solidFill>
        </p:spPr>
        <p:txBody>
          <a:bodyPr wrap="square">
            <a:noAutofit/>
          </a:bodyPr>
          <a:lstStyle/>
          <a:p>
            <a:endParaRPr lang="en-GB"/>
          </a:p>
        </p:txBody>
      </p:sp>
    </p:spTree>
    <p:extLst>
      <p:ext uri="{BB962C8B-B14F-4D97-AF65-F5344CB8AC3E}">
        <p14:creationId xmlns:p14="http://schemas.microsoft.com/office/powerpoint/2010/main" val="9368769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67394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35055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1503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solidFill>
                  <a:srgbClr val="D34817"/>
                </a:solidFill>
              </a:rPr>
              <a:pPr/>
              <a:t>9/6/2022</a:t>
            </a:fld>
            <a:endParaRPr lang="en-US" dirty="0">
              <a:solidFill>
                <a:srgbClr val="D34817"/>
              </a:solidFill>
            </a:endParaRPr>
          </a:p>
        </p:txBody>
      </p:sp>
      <p:sp>
        <p:nvSpPr>
          <p:cNvPr id="4" name="Footer Placeholder 3"/>
          <p:cNvSpPr>
            <a:spLocks noGrp="1"/>
          </p:cNvSpPr>
          <p:nvPr>
            <p:ph type="ftr" sz="quarter" idx="11"/>
          </p:nvPr>
        </p:nvSpPr>
        <p:spPr/>
        <p:txBody>
          <a:bodyPr/>
          <a:lstStyle/>
          <a:p>
            <a:r>
              <a:rPr lang="en-US" dirty="0">
                <a:solidFill>
                  <a:srgbClr val="D34817"/>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2814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solidFill>
                  <a:srgbClr val="D34817"/>
                </a:solidFill>
              </a:rPr>
              <a:pPr/>
              <a:t>9/6/2022</a:t>
            </a:fld>
            <a:endParaRPr lang="en-US" dirty="0">
              <a:solidFill>
                <a:srgbClr val="D34817"/>
              </a:solidFill>
            </a:endParaRPr>
          </a:p>
        </p:txBody>
      </p:sp>
      <p:sp>
        <p:nvSpPr>
          <p:cNvPr id="3" name="Footer Placeholder 2"/>
          <p:cNvSpPr>
            <a:spLocks noGrp="1"/>
          </p:cNvSpPr>
          <p:nvPr>
            <p:ph type="ftr" sz="quarter" idx="11"/>
          </p:nvPr>
        </p:nvSpPr>
        <p:spPr/>
        <p:txBody>
          <a:bodyPr/>
          <a:lstStyle/>
          <a:p>
            <a:r>
              <a:rPr lang="en-US" dirty="0">
                <a:solidFill>
                  <a:srgbClr val="D34817"/>
                </a:solidFill>
              </a:rPr>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36641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92077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7177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6278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72584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t>9/6/2022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9600" dirty="0">
                <a:solidFill>
                  <a:srgbClr val="D34817"/>
                </a:solidFill>
              </a:rPr>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9600" dirty="0">
                <a:solidFill>
                  <a:srgbClr val="D34817"/>
                </a:solidFill>
              </a:rPr>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1337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66366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1365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60919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1891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46236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04">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6BC089-D443-8E46-9B20-F805C5ADFBEB}" type="datetimeFigureOut">
              <a:rPr lang="en-GB" smtClean="0">
                <a:solidFill>
                  <a:srgbClr val="D34817"/>
                </a:solidFill>
              </a:rPr>
              <a:pPr/>
              <a:t>06/09/2022</a:t>
            </a:fld>
            <a:endParaRPr lang="en-GB">
              <a:solidFill>
                <a:srgbClr val="D34817"/>
              </a:solidFill>
            </a:endParaRPr>
          </a:p>
        </p:txBody>
      </p:sp>
      <p:sp>
        <p:nvSpPr>
          <p:cNvPr id="5" name="Footer Placeholder 4"/>
          <p:cNvSpPr>
            <a:spLocks noGrp="1"/>
          </p:cNvSpPr>
          <p:nvPr>
            <p:ph type="ftr" sz="quarter" idx="11"/>
          </p:nvPr>
        </p:nvSpPr>
        <p:spPr/>
        <p:txBody>
          <a:bodyPr/>
          <a:lstStyle/>
          <a:p>
            <a:endParaRPr lang="en-GB">
              <a:solidFill>
                <a:srgbClr val="D34817"/>
              </a:solidFill>
            </a:endParaRPr>
          </a:p>
        </p:txBody>
      </p:sp>
      <p:sp>
        <p:nvSpPr>
          <p:cNvPr id="6" name="Slide Number Placeholder 5"/>
          <p:cNvSpPr>
            <a:spLocks noGrp="1"/>
          </p:cNvSpPr>
          <p:nvPr>
            <p:ph type="sldNum" sz="quarter" idx="12"/>
          </p:nvPr>
        </p:nvSpPr>
        <p:spPr/>
        <p:txBody>
          <a:bodyPr/>
          <a:lstStyle/>
          <a:p>
            <a:fld id="{CE7809C5-EAA0-BC41-804F-8C0058248A03}" type="slidenum">
              <a:rPr lang="en-GB" smtClean="0">
                <a:solidFill>
                  <a:prstClr val="white"/>
                </a:solidFill>
              </a:rPr>
              <a:pPr/>
              <a:t>‹#›</a:t>
            </a:fld>
            <a:endParaRPr lang="en-GB">
              <a:solidFill>
                <a:prstClr val="white"/>
              </a:solidFill>
            </a:endParaRPr>
          </a:p>
        </p:txBody>
      </p:sp>
      <p:sp>
        <p:nvSpPr>
          <p:cNvPr id="7" name="Title 1">
            <a:extLst>
              <a:ext uri="{FF2B5EF4-FFF2-40B4-BE49-F238E27FC236}">
                <a16:creationId xmlns="" xmlns:a16="http://schemas.microsoft.com/office/drawing/2014/main" id="{A474E7C3-CE86-F64E-8AD2-CBDD1D85D92E}"/>
              </a:ext>
            </a:extLst>
          </p:cNvPr>
          <p:cNvSpPr>
            <a:spLocks noGrp="1"/>
          </p:cNvSpPr>
          <p:nvPr>
            <p:ph type="title"/>
          </p:nvPr>
        </p:nvSpPr>
        <p:spPr>
          <a:xfrm>
            <a:off x="831851" y="1609536"/>
            <a:ext cx="10515600" cy="2852737"/>
          </a:xfrm>
        </p:spPr>
        <p:txBody>
          <a:bodyPr anchor="b"/>
          <a:lstStyle>
            <a:lvl1pPr>
              <a:defRPr sz="6000">
                <a:solidFill>
                  <a:schemeClr val="tx1"/>
                </a:solidFill>
              </a:defRPr>
            </a:lvl1pPr>
          </a:lstStyle>
          <a:p>
            <a:r>
              <a:rPr lang="en-US" dirty="0"/>
              <a:t>Click to edit Master title style</a:t>
            </a:r>
          </a:p>
        </p:txBody>
      </p:sp>
      <p:sp>
        <p:nvSpPr>
          <p:cNvPr id="8" name="Text Placeholder 2">
            <a:extLst>
              <a:ext uri="{FF2B5EF4-FFF2-40B4-BE49-F238E27FC236}">
                <a16:creationId xmlns="" xmlns:a16="http://schemas.microsoft.com/office/drawing/2014/main" id="{D8A43978-4D57-C946-B151-E2CEBD7952D1}"/>
              </a:ext>
            </a:extLst>
          </p:cNvPr>
          <p:cNvSpPr>
            <a:spLocks noGrp="1"/>
          </p:cNvSpPr>
          <p:nvPr>
            <p:ph type="body" idx="1"/>
          </p:nvPr>
        </p:nvSpPr>
        <p:spPr>
          <a:xfrm>
            <a:off x="831851" y="4489261"/>
            <a:ext cx="10515600" cy="1500187"/>
          </a:xfrm>
        </p:spPr>
        <p:txBody>
          <a:bodyPr/>
          <a:lstStyle>
            <a:lvl1pPr marL="0" indent="0">
              <a:buNone/>
              <a:defRPr sz="2400">
                <a:solidFill>
                  <a:schemeClr val="accent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0177043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03">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2ACAFD17-9586-DD47-8899-CDAA143B1C39}"/>
              </a:ext>
            </a:extLst>
          </p:cNvPr>
          <p:cNvSpPr>
            <a:spLocks noGrp="1"/>
          </p:cNvSpPr>
          <p:nvPr>
            <p:ph type="pic" sz="quarter" idx="10"/>
          </p:nvPr>
        </p:nvSpPr>
        <p:spPr>
          <a:xfrm>
            <a:off x="2463699" y="-4384334"/>
            <a:ext cx="10505872" cy="10505874"/>
          </a:xfrm>
          <a:custGeom>
            <a:avLst/>
            <a:gdLst>
              <a:gd name="connsiteX0" fmla="*/ 4612745 w 5878310"/>
              <a:gd name="connsiteY0" fmla="*/ 77 h 5878311"/>
              <a:gd name="connsiteX1" fmla="*/ 5833147 w 5878310"/>
              <a:gd name="connsiteY1" fmla="*/ 1617753 h 5878311"/>
              <a:gd name="connsiteX2" fmla="*/ 5389740 w 5878310"/>
              <a:gd name="connsiteY2" fmla="*/ 3271779 h 5878311"/>
              <a:gd name="connsiteX3" fmla="*/ 4946739 w 5878310"/>
              <a:gd name="connsiteY3" fmla="*/ 4925834 h 5878311"/>
              <a:gd name="connsiteX4" fmla="*/ 2798412 w 5878310"/>
              <a:gd name="connsiteY4" fmla="*/ 5501573 h 5878311"/>
              <a:gd name="connsiteX5" fmla="*/ 1587575 w 5878310"/>
              <a:gd name="connsiteY5" fmla="*/ 4290736 h 5878311"/>
              <a:gd name="connsiteX6" fmla="*/ 376739 w 5878310"/>
              <a:gd name="connsiteY6" fmla="*/ 3079900 h 5878311"/>
              <a:gd name="connsiteX7" fmla="*/ 952477 w 5878310"/>
              <a:gd name="connsiteY7" fmla="*/ 931573 h 5878311"/>
              <a:gd name="connsiteX8" fmla="*/ 2606533 w 5878310"/>
              <a:gd name="connsiteY8" fmla="*/ 488572 h 5878311"/>
              <a:gd name="connsiteX9" fmla="*/ 4260559 w 5878310"/>
              <a:gd name="connsiteY9" fmla="*/ 45165 h 5878311"/>
              <a:gd name="connsiteX10" fmla="*/ 4612745 w 5878310"/>
              <a:gd name="connsiteY10" fmla="*/ 77 h 587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8310" h="5878311">
                <a:moveTo>
                  <a:pt x="4612745" y="77"/>
                </a:moveTo>
                <a:cubicBezTo>
                  <a:pt x="5416104" y="8891"/>
                  <a:pt x="6057148" y="782359"/>
                  <a:pt x="5833147" y="1617753"/>
                </a:cubicBezTo>
                <a:lnTo>
                  <a:pt x="5389740" y="3271779"/>
                </a:lnTo>
                <a:lnTo>
                  <a:pt x="4946739" y="4925834"/>
                </a:lnTo>
                <a:cubicBezTo>
                  <a:pt x="4690737" y="5880570"/>
                  <a:pt x="3497147" y="6200308"/>
                  <a:pt x="2798412" y="5501573"/>
                </a:cubicBezTo>
                <a:lnTo>
                  <a:pt x="1587575" y="4290736"/>
                </a:lnTo>
                <a:lnTo>
                  <a:pt x="376739" y="3079900"/>
                </a:lnTo>
                <a:cubicBezTo>
                  <a:pt x="-321996" y="2381165"/>
                  <a:pt x="-2259" y="1187574"/>
                  <a:pt x="952477" y="931573"/>
                </a:cubicBezTo>
                <a:lnTo>
                  <a:pt x="2606533" y="488572"/>
                </a:lnTo>
                <a:lnTo>
                  <a:pt x="4260559" y="45165"/>
                </a:lnTo>
                <a:cubicBezTo>
                  <a:pt x="4379901" y="13165"/>
                  <a:pt x="4497979" y="-1182"/>
                  <a:pt x="4612745" y="77"/>
                </a:cubicBezTo>
                <a:close/>
              </a:path>
            </a:pathLst>
          </a:custGeom>
          <a:solidFill>
            <a:schemeClr val="bg2">
              <a:lumMod val="90000"/>
            </a:schemeClr>
          </a:solidFill>
        </p:spPr>
        <p:txBody>
          <a:bodyPr wrap="square">
            <a:noAutofit/>
          </a:bodyPr>
          <a:lstStyle/>
          <a:p>
            <a:endParaRPr lang="en-GB"/>
          </a:p>
        </p:txBody>
      </p:sp>
    </p:spTree>
    <p:extLst>
      <p:ext uri="{BB962C8B-B14F-4D97-AF65-F5344CB8AC3E}">
        <p14:creationId xmlns:p14="http://schemas.microsoft.com/office/powerpoint/2010/main" val="274359517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solidFill>
                  <a:prstClr val="white"/>
                </a:solidFill>
              </a:rPr>
              <a:pPr/>
              <a:t>9/6/2022</a:t>
            </a:fld>
            <a:endParaRPr lang="en-US" dirty="0">
              <a:solidFill>
                <a:prstClr val="white"/>
              </a:solidFill>
            </a:endParaRPr>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solidFill>
                  <a:prstClr val="white"/>
                </a:solidFill>
              </a:rPr>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623220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0590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9/6/2022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9090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60879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193098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solidFill>
                  <a:srgbClr val="D34817"/>
                </a:solidFill>
              </a:rPr>
              <a:pPr/>
              <a:t>9/6/2022</a:t>
            </a:fld>
            <a:endParaRPr lang="en-US" dirty="0">
              <a:solidFill>
                <a:srgbClr val="D34817"/>
              </a:solidFill>
            </a:endParaRPr>
          </a:p>
        </p:txBody>
      </p:sp>
      <p:sp>
        <p:nvSpPr>
          <p:cNvPr id="4" name="Footer Placeholder 3"/>
          <p:cNvSpPr>
            <a:spLocks noGrp="1"/>
          </p:cNvSpPr>
          <p:nvPr>
            <p:ph type="ftr" sz="quarter" idx="11"/>
          </p:nvPr>
        </p:nvSpPr>
        <p:spPr/>
        <p:txBody>
          <a:bodyPr/>
          <a:lstStyle/>
          <a:p>
            <a:r>
              <a:rPr lang="en-US" dirty="0">
                <a:solidFill>
                  <a:srgbClr val="D34817"/>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745130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solidFill>
                  <a:srgbClr val="D34817"/>
                </a:solidFill>
              </a:rPr>
              <a:pPr/>
              <a:t>9/6/2022</a:t>
            </a:fld>
            <a:endParaRPr lang="en-US" dirty="0">
              <a:solidFill>
                <a:srgbClr val="D34817"/>
              </a:solidFill>
            </a:endParaRPr>
          </a:p>
        </p:txBody>
      </p:sp>
      <p:sp>
        <p:nvSpPr>
          <p:cNvPr id="3" name="Footer Placeholder 2"/>
          <p:cNvSpPr>
            <a:spLocks noGrp="1"/>
          </p:cNvSpPr>
          <p:nvPr>
            <p:ph type="ftr" sz="quarter" idx="11"/>
          </p:nvPr>
        </p:nvSpPr>
        <p:spPr/>
        <p:txBody>
          <a:bodyPr/>
          <a:lstStyle/>
          <a:p>
            <a:r>
              <a:rPr lang="en-US" dirty="0">
                <a:solidFill>
                  <a:srgbClr val="D34817"/>
                </a:solidFill>
              </a:rPr>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585092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65876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39539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500104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553524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9600" dirty="0">
                <a:solidFill>
                  <a:srgbClr val="D34817"/>
                </a:solidFill>
              </a:rPr>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9600" dirty="0">
                <a:solidFill>
                  <a:srgbClr val="D34817"/>
                </a:solidFill>
              </a:rPr>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9036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9/6/2022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65305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233263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30938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415903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934372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04">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6BC089-D443-8E46-9B20-F805C5ADFBEB}" type="datetimeFigureOut">
              <a:rPr lang="en-GB" smtClean="0">
                <a:solidFill>
                  <a:srgbClr val="D34817"/>
                </a:solidFill>
              </a:rPr>
              <a:pPr/>
              <a:t>06/09/2022</a:t>
            </a:fld>
            <a:endParaRPr lang="en-GB">
              <a:solidFill>
                <a:srgbClr val="D34817"/>
              </a:solidFill>
            </a:endParaRPr>
          </a:p>
        </p:txBody>
      </p:sp>
      <p:sp>
        <p:nvSpPr>
          <p:cNvPr id="5" name="Footer Placeholder 4"/>
          <p:cNvSpPr>
            <a:spLocks noGrp="1"/>
          </p:cNvSpPr>
          <p:nvPr>
            <p:ph type="ftr" sz="quarter" idx="11"/>
          </p:nvPr>
        </p:nvSpPr>
        <p:spPr/>
        <p:txBody>
          <a:bodyPr/>
          <a:lstStyle/>
          <a:p>
            <a:endParaRPr lang="en-GB">
              <a:solidFill>
                <a:srgbClr val="D34817"/>
              </a:solidFill>
            </a:endParaRPr>
          </a:p>
        </p:txBody>
      </p:sp>
      <p:sp>
        <p:nvSpPr>
          <p:cNvPr id="6" name="Slide Number Placeholder 5"/>
          <p:cNvSpPr>
            <a:spLocks noGrp="1"/>
          </p:cNvSpPr>
          <p:nvPr>
            <p:ph type="sldNum" sz="quarter" idx="12"/>
          </p:nvPr>
        </p:nvSpPr>
        <p:spPr/>
        <p:txBody>
          <a:bodyPr/>
          <a:lstStyle/>
          <a:p>
            <a:fld id="{CE7809C5-EAA0-BC41-804F-8C0058248A03}" type="slidenum">
              <a:rPr lang="en-GB" smtClean="0">
                <a:solidFill>
                  <a:prstClr val="white"/>
                </a:solidFill>
              </a:rPr>
              <a:pPr/>
              <a:t>‹#›</a:t>
            </a:fld>
            <a:endParaRPr lang="en-GB">
              <a:solidFill>
                <a:prstClr val="white"/>
              </a:solidFill>
            </a:endParaRPr>
          </a:p>
        </p:txBody>
      </p:sp>
      <p:sp>
        <p:nvSpPr>
          <p:cNvPr id="7" name="Title 1">
            <a:extLst>
              <a:ext uri="{FF2B5EF4-FFF2-40B4-BE49-F238E27FC236}">
                <a16:creationId xmlns="" xmlns:a16="http://schemas.microsoft.com/office/drawing/2014/main" id="{A474E7C3-CE86-F64E-8AD2-CBDD1D85D92E}"/>
              </a:ext>
            </a:extLst>
          </p:cNvPr>
          <p:cNvSpPr>
            <a:spLocks noGrp="1"/>
          </p:cNvSpPr>
          <p:nvPr>
            <p:ph type="title"/>
          </p:nvPr>
        </p:nvSpPr>
        <p:spPr>
          <a:xfrm>
            <a:off x="831851" y="1609536"/>
            <a:ext cx="10515600" cy="2852737"/>
          </a:xfrm>
        </p:spPr>
        <p:txBody>
          <a:bodyPr anchor="b"/>
          <a:lstStyle>
            <a:lvl1pPr>
              <a:defRPr sz="6000">
                <a:solidFill>
                  <a:schemeClr val="tx1"/>
                </a:solidFill>
              </a:defRPr>
            </a:lvl1pPr>
          </a:lstStyle>
          <a:p>
            <a:r>
              <a:rPr lang="en-US" dirty="0"/>
              <a:t>Click to edit Master title style</a:t>
            </a:r>
          </a:p>
        </p:txBody>
      </p:sp>
      <p:sp>
        <p:nvSpPr>
          <p:cNvPr id="8" name="Text Placeholder 2">
            <a:extLst>
              <a:ext uri="{FF2B5EF4-FFF2-40B4-BE49-F238E27FC236}">
                <a16:creationId xmlns="" xmlns:a16="http://schemas.microsoft.com/office/drawing/2014/main" id="{D8A43978-4D57-C946-B151-E2CEBD7952D1}"/>
              </a:ext>
            </a:extLst>
          </p:cNvPr>
          <p:cNvSpPr>
            <a:spLocks noGrp="1"/>
          </p:cNvSpPr>
          <p:nvPr>
            <p:ph type="body" idx="1"/>
          </p:nvPr>
        </p:nvSpPr>
        <p:spPr>
          <a:xfrm>
            <a:off x="831851" y="4489261"/>
            <a:ext cx="10515600" cy="1500187"/>
          </a:xfrm>
        </p:spPr>
        <p:txBody>
          <a:bodyPr/>
          <a:lstStyle>
            <a:lvl1pPr marL="0" indent="0">
              <a:buNone/>
              <a:defRPr sz="2400">
                <a:solidFill>
                  <a:schemeClr val="accent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33493503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03">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2ACAFD17-9586-DD47-8899-CDAA143B1C39}"/>
              </a:ext>
            </a:extLst>
          </p:cNvPr>
          <p:cNvSpPr>
            <a:spLocks noGrp="1"/>
          </p:cNvSpPr>
          <p:nvPr>
            <p:ph type="pic" sz="quarter" idx="10"/>
          </p:nvPr>
        </p:nvSpPr>
        <p:spPr>
          <a:xfrm>
            <a:off x="2463699" y="-4384334"/>
            <a:ext cx="10505872" cy="10505874"/>
          </a:xfrm>
          <a:custGeom>
            <a:avLst/>
            <a:gdLst>
              <a:gd name="connsiteX0" fmla="*/ 4612745 w 5878310"/>
              <a:gd name="connsiteY0" fmla="*/ 77 h 5878311"/>
              <a:gd name="connsiteX1" fmla="*/ 5833147 w 5878310"/>
              <a:gd name="connsiteY1" fmla="*/ 1617753 h 5878311"/>
              <a:gd name="connsiteX2" fmla="*/ 5389740 w 5878310"/>
              <a:gd name="connsiteY2" fmla="*/ 3271779 h 5878311"/>
              <a:gd name="connsiteX3" fmla="*/ 4946739 w 5878310"/>
              <a:gd name="connsiteY3" fmla="*/ 4925834 h 5878311"/>
              <a:gd name="connsiteX4" fmla="*/ 2798412 w 5878310"/>
              <a:gd name="connsiteY4" fmla="*/ 5501573 h 5878311"/>
              <a:gd name="connsiteX5" fmla="*/ 1587575 w 5878310"/>
              <a:gd name="connsiteY5" fmla="*/ 4290736 h 5878311"/>
              <a:gd name="connsiteX6" fmla="*/ 376739 w 5878310"/>
              <a:gd name="connsiteY6" fmla="*/ 3079900 h 5878311"/>
              <a:gd name="connsiteX7" fmla="*/ 952477 w 5878310"/>
              <a:gd name="connsiteY7" fmla="*/ 931573 h 5878311"/>
              <a:gd name="connsiteX8" fmla="*/ 2606533 w 5878310"/>
              <a:gd name="connsiteY8" fmla="*/ 488572 h 5878311"/>
              <a:gd name="connsiteX9" fmla="*/ 4260559 w 5878310"/>
              <a:gd name="connsiteY9" fmla="*/ 45165 h 5878311"/>
              <a:gd name="connsiteX10" fmla="*/ 4612745 w 5878310"/>
              <a:gd name="connsiteY10" fmla="*/ 77 h 587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8310" h="5878311">
                <a:moveTo>
                  <a:pt x="4612745" y="77"/>
                </a:moveTo>
                <a:cubicBezTo>
                  <a:pt x="5416104" y="8891"/>
                  <a:pt x="6057148" y="782359"/>
                  <a:pt x="5833147" y="1617753"/>
                </a:cubicBezTo>
                <a:lnTo>
                  <a:pt x="5389740" y="3271779"/>
                </a:lnTo>
                <a:lnTo>
                  <a:pt x="4946739" y="4925834"/>
                </a:lnTo>
                <a:cubicBezTo>
                  <a:pt x="4690737" y="5880570"/>
                  <a:pt x="3497147" y="6200308"/>
                  <a:pt x="2798412" y="5501573"/>
                </a:cubicBezTo>
                <a:lnTo>
                  <a:pt x="1587575" y="4290736"/>
                </a:lnTo>
                <a:lnTo>
                  <a:pt x="376739" y="3079900"/>
                </a:lnTo>
                <a:cubicBezTo>
                  <a:pt x="-321996" y="2381165"/>
                  <a:pt x="-2259" y="1187574"/>
                  <a:pt x="952477" y="931573"/>
                </a:cubicBezTo>
                <a:lnTo>
                  <a:pt x="2606533" y="488572"/>
                </a:lnTo>
                <a:lnTo>
                  <a:pt x="4260559" y="45165"/>
                </a:lnTo>
                <a:cubicBezTo>
                  <a:pt x="4379901" y="13165"/>
                  <a:pt x="4497979" y="-1182"/>
                  <a:pt x="4612745" y="77"/>
                </a:cubicBezTo>
                <a:close/>
              </a:path>
            </a:pathLst>
          </a:custGeom>
          <a:solidFill>
            <a:schemeClr val="bg2">
              <a:lumMod val="90000"/>
            </a:schemeClr>
          </a:solidFill>
        </p:spPr>
        <p:txBody>
          <a:bodyPr wrap="square">
            <a:noAutofit/>
          </a:bodyPr>
          <a:lstStyle/>
          <a:p>
            <a:endParaRPr lang="en-GB"/>
          </a:p>
        </p:txBody>
      </p:sp>
    </p:spTree>
    <p:extLst>
      <p:ext uri="{BB962C8B-B14F-4D97-AF65-F5344CB8AC3E}">
        <p14:creationId xmlns:p14="http://schemas.microsoft.com/office/powerpoint/2010/main" val="340827294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solidFill>
                  <a:prstClr val="white"/>
                </a:solidFill>
              </a:rPr>
              <a:pPr/>
              <a:t>9/6/2022</a:t>
            </a:fld>
            <a:endParaRPr lang="en-US" dirty="0">
              <a:solidFill>
                <a:prstClr val="white"/>
              </a:solidFill>
            </a:endParaRPr>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solidFill>
                  <a:prstClr val="white"/>
                </a:solidFill>
              </a:rPr>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275744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915599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8644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t>9/6/2022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123642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345215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solidFill>
                  <a:srgbClr val="D34817"/>
                </a:solidFill>
              </a:rPr>
              <a:pPr/>
              <a:t>9/6/2022</a:t>
            </a:fld>
            <a:endParaRPr lang="en-US" dirty="0">
              <a:solidFill>
                <a:srgbClr val="D34817"/>
              </a:solidFill>
            </a:endParaRPr>
          </a:p>
        </p:txBody>
      </p:sp>
      <p:sp>
        <p:nvSpPr>
          <p:cNvPr id="4" name="Footer Placeholder 3"/>
          <p:cNvSpPr>
            <a:spLocks noGrp="1"/>
          </p:cNvSpPr>
          <p:nvPr>
            <p:ph type="ftr" sz="quarter" idx="11"/>
          </p:nvPr>
        </p:nvSpPr>
        <p:spPr/>
        <p:txBody>
          <a:bodyPr/>
          <a:lstStyle/>
          <a:p>
            <a:r>
              <a:rPr lang="en-US" dirty="0">
                <a:solidFill>
                  <a:srgbClr val="D34817"/>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746307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solidFill>
                  <a:srgbClr val="D34817"/>
                </a:solidFill>
              </a:rPr>
              <a:pPr/>
              <a:t>9/6/2022</a:t>
            </a:fld>
            <a:endParaRPr lang="en-US" dirty="0">
              <a:solidFill>
                <a:srgbClr val="D34817"/>
              </a:solidFill>
            </a:endParaRPr>
          </a:p>
        </p:txBody>
      </p:sp>
      <p:sp>
        <p:nvSpPr>
          <p:cNvPr id="3" name="Footer Placeholder 2"/>
          <p:cNvSpPr>
            <a:spLocks noGrp="1"/>
          </p:cNvSpPr>
          <p:nvPr>
            <p:ph type="ftr" sz="quarter" idx="11"/>
          </p:nvPr>
        </p:nvSpPr>
        <p:spPr/>
        <p:txBody>
          <a:bodyPr/>
          <a:lstStyle/>
          <a:p>
            <a:r>
              <a:rPr lang="en-US" dirty="0">
                <a:solidFill>
                  <a:srgbClr val="D34817"/>
                </a:solidFill>
              </a:rPr>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31903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75615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80040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703665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82452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9600" dirty="0">
                <a:solidFill>
                  <a:srgbClr val="D34817"/>
                </a:solidFill>
              </a:rPr>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9600" dirty="0">
                <a:solidFill>
                  <a:srgbClr val="D34817"/>
                </a:solidFill>
              </a:rPr>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617587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0479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t>9/6/2022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735291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06679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55921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657843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04">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6BC089-D443-8E46-9B20-F805C5ADFBEB}" type="datetimeFigureOut">
              <a:rPr lang="en-GB" smtClean="0">
                <a:solidFill>
                  <a:srgbClr val="D34817"/>
                </a:solidFill>
              </a:rPr>
              <a:pPr/>
              <a:t>06/09/2022</a:t>
            </a:fld>
            <a:endParaRPr lang="en-GB">
              <a:solidFill>
                <a:srgbClr val="D34817"/>
              </a:solidFill>
            </a:endParaRPr>
          </a:p>
        </p:txBody>
      </p:sp>
      <p:sp>
        <p:nvSpPr>
          <p:cNvPr id="5" name="Footer Placeholder 4"/>
          <p:cNvSpPr>
            <a:spLocks noGrp="1"/>
          </p:cNvSpPr>
          <p:nvPr>
            <p:ph type="ftr" sz="quarter" idx="11"/>
          </p:nvPr>
        </p:nvSpPr>
        <p:spPr/>
        <p:txBody>
          <a:bodyPr/>
          <a:lstStyle/>
          <a:p>
            <a:endParaRPr lang="en-GB">
              <a:solidFill>
                <a:srgbClr val="D34817"/>
              </a:solidFill>
            </a:endParaRPr>
          </a:p>
        </p:txBody>
      </p:sp>
      <p:sp>
        <p:nvSpPr>
          <p:cNvPr id="6" name="Slide Number Placeholder 5"/>
          <p:cNvSpPr>
            <a:spLocks noGrp="1"/>
          </p:cNvSpPr>
          <p:nvPr>
            <p:ph type="sldNum" sz="quarter" idx="12"/>
          </p:nvPr>
        </p:nvSpPr>
        <p:spPr/>
        <p:txBody>
          <a:bodyPr/>
          <a:lstStyle/>
          <a:p>
            <a:fld id="{CE7809C5-EAA0-BC41-804F-8C0058248A03}" type="slidenum">
              <a:rPr lang="en-GB" smtClean="0">
                <a:solidFill>
                  <a:prstClr val="white"/>
                </a:solidFill>
              </a:rPr>
              <a:pPr/>
              <a:t>‹#›</a:t>
            </a:fld>
            <a:endParaRPr lang="en-GB">
              <a:solidFill>
                <a:prstClr val="white"/>
              </a:solidFill>
            </a:endParaRPr>
          </a:p>
        </p:txBody>
      </p:sp>
      <p:sp>
        <p:nvSpPr>
          <p:cNvPr id="7" name="Title 1">
            <a:extLst>
              <a:ext uri="{FF2B5EF4-FFF2-40B4-BE49-F238E27FC236}">
                <a16:creationId xmlns="" xmlns:a16="http://schemas.microsoft.com/office/drawing/2014/main" id="{A474E7C3-CE86-F64E-8AD2-CBDD1D85D92E}"/>
              </a:ext>
            </a:extLst>
          </p:cNvPr>
          <p:cNvSpPr>
            <a:spLocks noGrp="1"/>
          </p:cNvSpPr>
          <p:nvPr>
            <p:ph type="title"/>
          </p:nvPr>
        </p:nvSpPr>
        <p:spPr>
          <a:xfrm>
            <a:off x="831851" y="1609536"/>
            <a:ext cx="10515600" cy="2852737"/>
          </a:xfrm>
        </p:spPr>
        <p:txBody>
          <a:bodyPr anchor="b"/>
          <a:lstStyle>
            <a:lvl1pPr>
              <a:defRPr sz="6000">
                <a:solidFill>
                  <a:schemeClr val="tx1"/>
                </a:solidFill>
              </a:defRPr>
            </a:lvl1pPr>
          </a:lstStyle>
          <a:p>
            <a:r>
              <a:rPr lang="en-US" dirty="0"/>
              <a:t>Click to edit Master title style</a:t>
            </a:r>
          </a:p>
        </p:txBody>
      </p:sp>
      <p:sp>
        <p:nvSpPr>
          <p:cNvPr id="8" name="Text Placeholder 2">
            <a:extLst>
              <a:ext uri="{FF2B5EF4-FFF2-40B4-BE49-F238E27FC236}">
                <a16:creationId xmlns="" xmlns:a16="http://schemas.microsoft.com/office/drawing/2014/main" id="{D8A43978-4D57-C946-B151-E2CEBD7952D1}"/>
              </a:ext>
            </a:extLst>
          </p:cNvPr>
          <p:cNvSpPr>
            <a:spLocks noGrp="1"/>
          </p:cNvSpPr>
          <p:nvPr>
            <p:ph type="body" idx="1"/>
          </p:nvPr>
        </p:nvSpPr>
        <p:spPr>
          <a:xfrm>
            <a:off x="831851" y="4489261"/>
            <a:ext cx="10515600" cy="1500187"/>
          </a:xfrm>
        </p:spPr>
        <p:txBody>
          <a:bodyPr/>
          <a:lstStyle>
            <a:lvl1pPr marL="0" indent="0">
              <a:buNone/>
              <a:defRPr sz="2400">
                <a:solidFill>
                  <a:schemeClr val="accent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22885094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03">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2ACAFD17-9586-DD47-8899-CDAA143B1C39}"/>
              </a:ext>
            </a:extLst>
          </p:cNvPr>
          <p:cNvSpPr>
            <a:spLocks noGrp="1"/>
          </p:cNvSpPr>
          <p:nvPr>
            <p:ph type="pic" sz="quarter" idx="10"/>
          </p:nvPr>
        </p:nvSpPr>
        <p:spPr>
          <a:xfrm>
            <a:off x="2463699" y="-4384334"/>
            <a:ext cx="10505872" cy="10505874"/>
          </a:xfrm>
          <a:custGeom>
            <a:avLst/>
            <a:gdLst>
              <a:gd name="connsiteX0" fmla="*/ 4612745 w 5878310"/>
              <a:gd name="connsiteY0" fmla="*/ 77 h 5878311"/>
              <a:gd name="connsiteX1" fmla="*/ 5833147 w 5878310"/>
              <a:gd name="connsiteY1" fmla="*/ 1617753 h 5878311"/>
              <a:gd name="connsiteX2" fmla="*/ 5389740 w 5878310"/>
              <a:gd name="connsiteY2" fmla="*/ 3271779 h 5878311"/>
              <a:gd name="connsiteX3" fmla="*/ 4946739 w 5878310"/>
              <a:gd name="connsiteY3" fmla="*/ 4925834 h 5878311"/>
              <a:gd name="connsiteX4" fmla="*/ 2798412 w 5878310"/>
              <a:gd name="connsiteY4" fmla="*/ 5501573 h 5878311"/>
              <a:gd name="connsiteX5" fmla="*/ 1587575 w 5878310"/>
              <a:gd name="connsiteY5" fmla="*/ 4290736 h 5878311"/>
              <a:gd name="connsiteX6" fmla="*/ 376739 w 5878310"/>
              <a:gd name="connsiteY6" fmla="*/ 3079900 h 5878311"/>
              <a:gd name="connsiteX7" fmla="*/ 952477 w 5878310"/>
              <a:gd name="connsiteY7" fmla="*/ 931573 h 5878311"/>
              <a:gd name="connsiteX8" fmla="*/ 2606533 w 5878310"/>
              <a:gd name="connsiteY8" fmla="*/ 488572 h 5878311"/>
              <a:gd name="connsiteX9" fmla="*/ 4260559 w 5878310"/>
              <a:gd name="connsiteY9" fmla="*/ 45165 h 5878311"/>
              <a:gd name="connsiteX10" fmla="*/ 4612745 w 5878310"/>
              <a:gd name="connsiteY10" fmla="*/ 77 h 587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8310" h="5878311">
                <a:moveTo>
                  <a:pt x="4612745" y="77"/>
                </a:moveTo>
                <a:cubicBezTo>
                  <a:pt x="5416104" y="8891"/>
                  <a:pt x="6057148" y="782359"/>
                  <a:pt x="5833147" y="1617753"/>
                </a:cubicBezTo>
                <a:lnTo>
                  <a:pt x="5389740" y="3271779"/>
                </a:lnTo>
                <a:lnTo>
                  <a:pt x="4946739" y="4925834"/>
                </a:lnTo>
                <a:cubicBezTo>
                  <a:pt x="4690737" y="5880570"/>
                  <a:pt x="3497147" y="6200308"/>
                  <a:pt x="2798412" y="5501573"/>
                </a:cubicBezTo>
                <a:lnTo>
                  <a:pt x="1587575" y="4290736"/>
                </a:lnTo>
                <a:lnTo>
                  <a:pt x="376739" y="3079900"/>
                </a:lnTo>
                <a:cubicBezTo>
                  <a:pt x="-321996" y="2381165"/>
                  <a:pt x="-2259" y="1187574"/>
                  <a:pt x="952477" y="931573"/>
                </a:cubicBezTo>
                <a:lnTo>
                  <a:pt x="2606533" y="488572"/>
                </a:lnTo>
                <a:lnTo>
                  <a:pt x="4260559" y="45165"/>
                </a:lnTo>
                <a:cubicBezTo>
                  <a:pt x="4379901" y="13165"/>
                  <a:pt x="4497979" y="-1182"/>
                  <a:pt x="4612745" y="77"/>
                </a:cubicBezTo>
                <a:close/>
              </a:path>
            </a:pathLst>
          </a:custGeom>
          <a:solidFill>
            <a:schemeClr val="bg2">
              <a:lumMod val="90000"/>
            </a:schemeClr>
          </a:solidFill>
        </p:spPr>
        <p:txBody>
          <a:bodyPr wrap="square">
            <a:noAutofit/>
          </a:bodyPr>
          <a:lstStyle/>
          <a:p>
            <a:endParaRPr lang="en-GB"/>
          </a:p>
        </p:txBody>
      </p:sp>
    </p:spTree>
    <p:extLst>
      <p:ext uri="{BB962C8B-B14F-4D97-AF65-F5344CB8AC3E}">
        <p14:creationId xmlns:p14="http://schemas.microsoft.com/office/powerpoint/2010/main" val="71531568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solidFill>
                  <a:prstClr val="white"/>
                </a:solidFill>
              </a:rPr>
              <a:pPr/>
              <a:t>9/6/2022</a:t>
            </a:fld>
            <a:endParaRPr lang="en-US" dirty="0">
              <a:solidFill>
                <a:prstClr val="white"/>
              </a:solidFill>
            </a:endParaRPr>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solidFill>
                  <a:prstClr val="white"/>
                </a:solidFill>
              </a:rPr>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356177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49146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021994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29855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t>9/6/2022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202616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solidFill>
                  <a:srgbClr val="D34817"/>
                </a:solidFill>
              </a:rPr>
              <a:pPr/>
              <a:t>9/6/2022</a:t>
            </a:fld>
            <a:endParaRPr lang="en-US" dirty="0">
              <a:solidFill>
                <a:srgbClr val="D34817"/>
              </a:solidFill>
            </a:endParaRPr>
          </a:p>
        </p:txBody>
      </p:sp>
      <p:sp>
        <p:nvSpPr>
          <p:cNvPr id="4" name="Footer Placeholder 3"/>
          <p:cNvSpPr>
            <a:spLocks noGrp="1"/>
          </p:cNvSpPr>
          <p:nvPr>
            <p:ph type="ftr" sz="quarter" idx="11"/>
          </p:nvPr>
        </p:nvSpPr>
        <p:spPr/>
        <p:txBody>
          <a:bodyPr/>
          <a:lstStyle/>
          <a:p>
            <a:r>
              <a:rPr lang="en-US" dirty="0">
                <a:solidFill>
                  <a:srgbClr val="D34817"/>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774499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solidFill>
                  <a:srgbClr val="D34817"/>
                </a:solidFill>
              </a:rPr>
              <a:pPr/>
              <a:t>9/6/2022</a:t>
            </a:fld>
            <a:endParaRPr lang="en-US" dirty="0">
              <a:solidFill>
                <a:srgbClr val="D34817"/>
              </a:solidFill>
            </a:endParaRPr>
          </a:p>
        </p:txBody>
      </p:sp>
      <p:sp>
        <p:nvSpPr>
          <p:cNvPr id="3" name="Footer Placeholder 2"/>
          <p:cNvSpPr>
            <a:spLocks noGrp="1"/>
          </p:cNvSpPr>
          <p:nvPr>
            <p:ph type="ftr" sz="quarter" idx="11"/>
          </p:nvPr>
        </p:nvSpPr>
        <p:spPr/>
        <p:txBody>
          <a:bodyPr/>
          <a:lstStyle/>
          <a:p>
            <a:r>
              <a:rPr lang="en-US" dirty="0">
                <a:solidFill>
                  <a:srgbClr val="D34817"/>
                </a:solidFill>
              </a:rPr>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004698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395639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270951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456458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611293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9600" dirty="0">
                <a:solidFill>
                  <a:srgbClr val="D34817"/>
                </a:solidFill>
              </a:rPr>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9600" dirty="0">
                <a:solidFill>
                  <a:srgbClr val="D34817"/>
                </a:solidFill>
              </a:rPr>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1810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96678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8429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t>9/6/2022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59197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50196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54445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04">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6BC089-D443-8E46-9B20-F805C5ADFBEB}" type="datetimeFigureOut">
              <a:rPr lang="en-GB" smtClean="0">
                <a:solidFill>
                  <a:srgbClr val="D34817"/>
                </a:solidFill>
              </a:rPr>
              <a:pPr/>
              <a:t>06/09/2022</a:t>
            </a:fld>
            <a:endParaRPr lang="en-GB">
              <a:solidFill>
                <a:srgbClr val="D34817"/>
              </a:solidFill>
            </a:endParaRPr>
          </a:p>
        </p:txBody>
      </p:sp>
      <p:sp>
        <p:nvSpPr>
          <p:cNvPr id="5" name="Footer Placeholder 4"/>
          <p:cNvSpPr>
            <a:spLocks noGrp="1"/>
          </p:cNvSpPr>
          <p:nvPr>
            <p:ph type="ftr" sz="quarter" idx="11"/>
          </p:nvPr>
        </p:nvSpPr>
        <p:spPr/>
        <p:txBody>
          <a:bodyPr/>
          <a:lstStyle/>
          <a:p>
            <a:endParaRPr lang="en-GB">
              <a:solidFill>
                <a:srgbClr val="D34817"/>
              </a:solidFill>
            </a:endParaRPr>
          </a:p>
        </p:txBody>
      </p:sp>
      <p:sp>
        <p:nvSpPr>
          <p:cNvPr id="6" name="Slide Number Placeholder 5"/>
          <p:cNvSpPr>
            <a:spLocks noGrp="1"/>
          </p:cNvSpPr>
          <p:nvPr>
            <p:ph type="sldNum" sz="quarter" idx="12"/>
          </p:nvPr>
        </p:nvSpPr>
        <p:spPr/>
        <p:txBody>
          <a:bodyPr/>
          <a:lstStyle/>
          <a:p>
            <a:fld id="{CE7809C5-EAA0-BC41-804F-8C0058248A03}" type="slidenum">
              <a:rPr lang="en-GB" smtClean="0">
                <a:solidFill>
                  <a:prstClr val="white"/>
                </a:solidFill>
              </a:rPr>
              <a:pPr/>
              <a:t>‹#›</a:t>
            </a:fld>
            <a:endParaRPr lang="en-GB">
              <a:solidFill>
                <a:prstClr val="white"/>
              </a:solidFill>
            </a:endParaRPr>
          </a:p>
        </p:txBody>
      </p:sp>
      <p:sp>
        <p:nvSpPr>
          <p:cNvPr id="7" name="Title 1">
            <a:extLst>
              <a:ext uri="{FF2B5EF4-FFF2-40B4-BE49-F238E27FC236}">
                <a16:creationId xmlns="" xmlns:a16="http://schemas.microsoft.com/office/drawing/2014/main" id="{A474E7C3-CE86-F64E-8AD2-CBDD1D85D92E}"/>
              </a:ext>
            </a:extLst>
          </p:cNvPr>
          <p:cNvSpPr>
            <a:spLocks noGrp="1"/>
          </p:cNvSpPr>
          <p:nvPr>
            <p:ph type="title"/>
          </p:nvPr>
        </p:nvSpPr>
        <p:spPr>
          <a:xfrm>
            <a:off x="831851" y="1609536"/>
            <a:ext cx="10515600" cy="2852737"/>
          </a:xfrm>
        </p:spPr>
        <p:txBody>
          <a:bodyPr anchor="b"/>
          <a:lstStyle>
            <a:lvl1pPr>
              <a:defRPr sz="6000">
                <a:solidFill>
                  <a:schemeClr val="tx1"/>
                </a:solidFill>
              </a:defRPr>
            </a:lvl1pPr>
          </a:lstStyle>
          <a:p>
            <a:r>
              <a:rPr lang="en-US" dirty="0"/>
              <a:t>Click to edit Master title style</a:t>
            </a:r>
          </a:p>
        </p:txBody>
      </p:sp>
      <p:sp>
        <p:nvSpPr>
          <p:cNvPr id="8" name="Text Placeholder 2">
            <a:extLst>
              <a:ext uri="{FF2B5EF4-FFF2-40B4-BE49-F238E27FC236}">
                <a16:creationId xmlns="" xmlns:a16="http://schemas.microsoft.com/office/drawing/2014/main" id="{D8A43978-4D57-C946-B151-E2CEBD7952D1}"/>
              </a:ext>
            </a:extLst>
          </p:cNvPr>
          <p:cNvSpPr>
            <a:spLocks noGrp="1"/>
          </p:cNvSpPr>
          <p:nvPr>
            <p:ph type="body" idx="1"/>
          </p:nvPr>
        </p:nvSpPr>
        <p:spPr>
          <a:xfrm>
            <a:off x="831851" y="4489261"/>
            <a:ext cx="10515600" cy="1500187"/>
          </a:xfrm>
        </p:spPr>
        <p:txBody>
          <a:bodyPr/>
          <a:lstStyle>
            <a:lvl1pPr marL="0" indent="0">
              <a:buNone/>
              <a:defRPr sz="2400">
                <a:solidFill>
                  <a:schemeClr val="accent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426248538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03">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2ACAFD17-9586-DD47-8899-CDAA143B1C39}"/>
              </a:ext>
            </a:extLst>
          </p:cNvPr>
          <p:cNvSpPr>
            <a:spLocks noGrp="1"/>
          </p:cNvSpPr>
          <p:nvPr>
            <p:ph type="pic" sz="quarter" idx="10"/>
          </p:nvPr>
        </p:nvSpPr>
        <p:spPr>
          <a:xfrm>
            <a:off x="2463699" y="-4384334"/>
            <a:ext cx="10505872" cy="10505874"/>
          </a:xfrm>
          <a:custGeom>
            <a:avLst/>
            <a:gdLst>
              <a:gd name="connsiteX0" fmla="*/ 4612745 w 5878310"/>
              <a:gd name="connsiteY0" fmla="*/ 77 h 5878311"/>
              <a:gd name="connsiteX1" fmla="*/ 5833147 w 5878310"/>
              <a:gd name="connsiteY1" fmla="*/ 1617753 h 5878311"/>
              <a:gd name="connsiteX2" fmla="*/ 5389740 w 5878310"/>
              <a:gd name="connsiteY2" fmla="*/ 3271779 h 5878311"/>
              <a:gd name="connsiteX3" fmla="*/ 4946739 w 5878310"/>
              <a:gd name="connsiteY3" fmla="*/ 4925834 h 5878311"/>
              <a:gd name="connsiteX4" fmla="*/ 2798412 w 5878310"/>
              <a:gd name="connsiteY4" fmla="*/ 5501573 h 5878311"/>
              <a:gd name="connsiteX5" fmla="*/ 1587575 w 5878310"/>
              <a:gd name="connsiteY5" fmla="*/ 4290736 h 5878311"/>
              <a:gd name="connsiteX6" fmla="*/ 376739 w 5878310"/>
              <a:gd name="connsiteY6" fmla="*/ 3079900 h 5878311"/>
              <a:gd name="connsiteX7" fmla="*/ 952477 w 5878310"/>
              <a:gd name="connsiteY7" fmla="*/ 931573 h 5878311"/>
              <a:gd name="connsiteX8" fmla="*/ 2606533 w 5878310"/>
              <a:gd name="connsiteY8" fmla="*/ 488572 h 5878311"/>
              <a:gd name="connsiteX9" fmla="*/ 4260559 w 5878310"/>
              <a:gd name="connsiteY9" fmla="*/ 45165 h 5878311"/>
              <a:gd name="connsiteX10" fmla="*/ 4612745 w 5878310"/>
              <a:gd name="connsiteY10" fmla="*/ 77 h 587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8310" h="5878311">
                <a:moveTo>
                  <a:pt x="4612745" y="77"/>
                </a:moveTo>
                <a:cubicBezTo>
                  <a:pt x="5416104" y="8891"/>
                  <a:pt x="6057148" y="782359"/>
                  <a:pt x="5833147" y="1617753"/>
                </a:cubicBezTo>
                <a:lnTo>
                  <a:pt x="5389740" y="3271779"/>
                </a:lnTo>
                <a:lnTo>
                  <a:pt x="4946739" y="4925834"/>
                </a:lnTo>
                <a:cubicBezTo>
                  <a:pt x="4690737" y="5880570"/>
                  <a:pt x="3497147" y="6200308"/>
                  <a:pt x="2798412" y="5501573"/>
                </a:cubicBezTo>
                <a:lnTo>
                  <a:pt x="1587575" y="4290736"/>
                </a:lnTo>
                <a:lnTo>
                  <a:pt x="376739" y="3079900"/>
                </a:lnTo>
                <a:cubicBezTo>
                  <a:pt x="-321996" y="2381165"/>
                  <a:pt x="-2259" y="1187574"/>
                  <a:pt x="952477" y="931573"/>
                </a:cubicBezTo>
                <a:lnTo>
                  <a:pt x="2606533" y="488572"/>
                </a:lnTo>
                <a:lnTo>
                  <a:pt x="4260559" y="45165"/>
                </a:lnTo>
                <a:cubicBezTo>
                  <a:pt x="4379901" y="13165"/>
                  <a:pt x="4497979" y="-1182"/>
                  <a:pt x="4612745" y="77"/>
                </a:cubicBezTo>
                <a:close/>
              </a:path>
            </a:pathLst>
          </a:custGeom>
          <a:solidFill>
            <a:schemeClr val="bg2">
              <a:lumMod val="90000"/>
            </a:schemeClr>
          </a:solidFill>
        </p:spPr>
        <p:txBody>
          <a:bodyPr wrap="square">
            <a:noAutofit/>
          </a:bodyPr>
          <a:lstStyle/>
          <a:p>
            <a:endParaRPr lang="en-GB"/>
          </a:p>
        </p:txBody>
      </p:sp>
    </p:spTree>
    <p:extLst>
      <p:ext uri="{BB962C8B-B14F-4D97-AF65-F5344CB8AC3E}">
        <p14:creationId xmlns:p14="http://schemas.microsoft.com/office/powerpoint/2010/main" val="244809601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solidFill>
                  <a:prstClr val="white"/>
                </a:solidFill>
              </a:rPr>
              <a:pPr/>
              <a:t>9/6/2022</a:t>
            </a:fld>
            <a:endParaRPr lang="en-US" dirty="0">
              <a:solidFill>
                <a:prstClr val="white"/>
              </a:solidFill>
            </a:endParaRPr>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solidFill>
                  <a:prstClr val="white"/>
                </a:solidFill>
              </a:rPr>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907531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60156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solidFill>
                  <a:srgbClr val="D34817"/>
                </a:solidFill>
              </a:rPr>
              <a:pPr/>
              <a:t>9/6/2022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85737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solidFill>
                  <a:srgbClr val="D34817"/>
                </a:solidFill>
              </a:rPr>
              <a:pPr/>
              <a:t>9/6/2022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109906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solidFill>
                  <a:srgbClr val="D34817"/>
                </a:solidFill>
              </a:rPr>
              <a:pPr/>
              <a:t>9/6/2022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491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18" Type="http://schemas.openxmlformats.org/officeDocument/2006/relationships/slideLayout" Target="../slideLayouts/slideLayout188.xml"/><Relationship Id="rId3" Type="http://schemas.openxmlformats.org/officeDocument/2006/relationships/slideLayout" Target="../slideLayouts/slideLayout173.xml"/><Relationship Id="rId21" Type="http://schemas.openxmlformats.org/officeDocument/2006/relationships/image" Target="../media/image1.jpeg"/><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slideLayout" Target="../slideLayouts/slideLayout187.xml"/><Relationship Id="rId2" Type="http://schemas.openxmlformats.org/officeDocument/2006/relationships/slideLayout" Target="../slideLayouts/slideLayout172.xml"/><Relationship Id="rId16" Type="http://schemas.openxmlformats.org/officeDocument/2006/relationships/slideLayout" Target="../slideLayouts/slideLayout186.xml"/><Relationship Id="rId20" Type="http://schemas.openxmlformats.org/officeDocument/2006/relationships/theme" Target="../theme/theme10.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slideLayout" Target="../slideLayouts/slideLayout185.xml"/><Relationship Id="rId10" Type="http://schemas.openxmlformats.org/officeDocument/2006/relationships/slideLayout" Target="../slideLayouts/slideLayout180.xml"/><Relationship Id="rId19" Type="http://schemas.openxmlformats.org/officeDocument/2006/relationships/slideLayout" Target="../slideLayouts/slideLayout189.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18" Type="http://schemas.openxmlformats.org/officeDocument/2006/relationships/slideLayout" Target="../slideLayouts/slideLayout207.xml"/><Relationship Id="rId3" Type="http://schemas.openxmlformats.org/officeDocument/2006/relationships/slideLayout" Target="../slideLayouts/slideLayout192.xml"/><Relationship Id="rId21" Type="http://schemas.openxmlformats.org/officeDocument/2006/relationships/image" Target="../media/image1.jpeg"/><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slideLayout" Target="../slideLayouts/slideLayout206.xml"/><Relationship Id="rId2" Type="http://schemas.openxmlformats.org/officeDocument/2006/relationships/slideLayout" Target="../slideLayouts/slideLayout191.xml"/><Relationship Id="rId16" Type="http://schemas.openxmlformats.org/officeDocument/2006/relationships/slideLayout" Target="../slideLayouts/slideLayout205.xml"/><Relationship Id="rId20" Type="http://schemas.openxmlformats.org/officeDocument/2006/relationships/theme" Target="../theme/theme1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5" Type="http://schemas.openxmlformats.org/officeDocument/2006/relationships/slideLayout" Target="../slideLayouts/slideLayout204.xml"/><Relationship Id="rId10" Type="http://schemas.openxmlformats.org/officeDocument/2006/relationships/slideLayout" Target="../slideLayouts/slideLayout199.xml"/><Relationship Id="rId19" Type="http://schemas.openxmlformats.org/officeDocument/2006/relationships/slideLayout" Target="../slideLayouts/slideLayout208.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1.jpe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image" Target="../media/image1.jpe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image" Target="../media/image1.jpeg"/><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theme" Target="../theme/theme4.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image" Target="../media/image1.jpeg"/><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theme" Target="../theme/theme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3" Type="http://schemas.openxmlformats.org/officeDocument/2006/relationships/slideLayout" Target="../slideLayouts/slideLayout97.xml"/><Relationship Id="rId21" Type="http://schemas.openxmlformats.org/officeDocument/2006/relationships/image" Target="../media/image1.jpeg"/><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theme" Target="../theme/theme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3" Type="http://schemas.openxmlformats.org/officeDocument/2006/relationships/slideLayout" Target="../slideLayouts/slideLayout116.xml"/><Relationship Id="rId21" Type="http://schemas.openxmlformats.org/officeDocument/2006/relationships/image" Target="../media/image1.jpeg"/><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theme" Target="../theme/theme7.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3" Type="http://schemas.openxmlformats.org/officeDocument/2006/relationships/slideLayout" Target="../slideLayouts/slideLayout135.xml"/><Relationship Id="rId21" Type="http://schemas.openxmlformats.org/officeDocument/2006/relationships/image" Target="../media/image1.jpeg"/><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theme" Target="../theme/theme8.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3" Type="http://schemas.openxmlformats.org/officeDocument/2006/relationships/slideLayout" Target="../slideLayouts/slideLayout154.xml"/><Relationship Id="rId21" Type="http://schemas.openxmlformats.org/officeDocument/2006/relationships/image" Target="../media/image1.jpeg"/><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0" Type="http://schemas.openxmlformats.org/officeDocument/2006/relationships/theme" Target="../theme/theme9.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10" Type="http://schemas.openxmlformats.org/officeDocument/2006/relationships/slideLayout" Target="../slideLayouts/slideLayout161.xml"/><Relationship Id="rId19" Type="http://schemas.openxmlformats.org/officeDocument/2006/relationships/slideLayout" Target="../slideLayouts/slideLayout170.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20">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9/6/2022</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2" r:id="rId18"/>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21">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solidFill>
                  <a:srgbClr val="D34817"/>
                </a:solidFill>
              </a:rPr>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solidFill>
                  <a:srgbClr val="D34817"/>
                </a:solidFill>
              </a:rPr>
              <a:pPr/>
              <a:t>9/6/2022</a:t>
            </a:fld>
            <a:endParaRPr lang="en-US" dirty="0">
              <a:solidFill>
                <a:srgbClr val="D34817"/>
              </a:solidFill>
            </a:endParaRPr>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55057385"/>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21">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solidFill>
                  <a:srgbClr val="D34817"/>
                </a:solidFill>
              </a:rPr>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solidFill>
                  <a:srgbClr val="D34817"/>
                </a:solidFill>
              </a:rPr>
              <a:pPr/>
              <a:t>9/6/2022</a:t>
            </a:fld>
            <a:endParaRPr lang="en-US" dirty="0">
              <a:solidFill>
                <a:srgbClr val="D34817"/>
              </a:solidFill>
            </a:endParaRPr>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3096461"/>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 id="2147483872" r:id="rId19"/>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21">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solidFill>
                  <a:srgbClr val="D34817"/>
                </a:solidFill>
              </a:rPr>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solidFill>
                  <a:srgbClr val="D34817"/>
                </a:solidFill>
              </a:rPr>
              <a:pPr/>
              <a:t>9/6/2022</a:t>
            </a:fld>
            <a:endParaRPr lang="en-US" dirty="0">
              <a:solidFill>
                <a:srgbClr val="D34817"/>
              </a:solidFill>
            </a:endParaRPr>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229491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21">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solidFill>
                  <a:srgbClr val="D34817"/>
                </a:solidFill>
              </a:rPr>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solidFill>
                  <a:srgbClr val="D34817"/>
                </a:solidFill>
              </a:rPr>
              <a:pPr/>
              <a:t>9/6/2022</a:t>
            </a:fld>
            <a:endParaRPr lang="en-US" dirty="0">
              <a:solidFill>
                <a:srgbClr val="D34817"/>
              </a:solidFill>
            </a:endParaRPr>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089024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21">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solidFill>
                  <a:srgbClr val="D34817"/>
                </a:solidFill>
              </a:rPr>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solidFill>
                  <a:srgbClr val="D34817"/>
                </a:solidFill>
              </a:rPr>
              <a:pPr/>
              <a:t>9/6/2022</a:t>
            </a:fld>
            <a:endParaRPr lang="en-US" dirty="0">
              <a:solidFill>
                <a:srgbClr val="D34817"/>
              </a:solidFill>
            </a:endParaRPr>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6384164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21">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solidFill>
                  <a:srgbClr val="D34817"/>
                </a:solidFill>
              </a:rPr>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solidFill>
                  <a:srgbClr val="D34817"/>
                </a:solidFill>
              </a:rPr>
              <a:pPr/>
              <a:t>9/6/2022</a:t>
            </a:fld>
            <a:endParaRPr lang="en-US" dirty="0">
              <a:solidFill>
                <a:srgbClr val="D34817"/>
              </a:solidFill>
            </a:endParaRPr>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6149677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21">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solidFill>
                  <a:srgbClr val="D34817"/>
                </a:solidFill>
              </a:rPr>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solidFill>
                  <a:srgbClr val="D34817"/>
                </a:solidFill>
              </a:rPr>
              <a:pPr/>
              <a:t>9/6/2022</a:t>
            </a:fld>
            <a:endParaRPr lang="en-US" dirty="0">
              <a:solidFill>
                <a:srgbClr val="D34817"/>
              </a:solidFill>
            </a:endParaRPr>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5198577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21">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solidFill>
                  <a:srgbClr val="D34817"/>
                </a:solidFill>
              </a:rPr>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solidFill>
                  <a:srgbClr val="D34817"/>
                </a:solidFill>
              </a:rPr>
              <a:pPr/>
              <a:t>9/6/2022</a:t>
            </a:fld>
            <a:endParaRPr lang="en-US" dirty="0">
              <a:solidFill>
                <a:srgbClr val="D34817"/>
              </a:solidFill>
            </a:endParaRPr>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99067712"/>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21">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solidFill>
                  <a:srgbClr val="D34817"/>
                </a:solidFill>
              </a:rPr>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solidFill>
                  <a:srgbClr val="D34817"/>
                </a:solidFill>
              </a:rPr>
              <a:pPr/>
              <a:t>9/6/2022</a:t>
            </a:fld>
            <a:endParaRPr lang="en-US" dirty="0">
              <a:solidFill>
                <a:srgbClr val="D34817"/>
              </a:solidFill>
            </a:endParaRPr>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5776788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21">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solidFill>
                  <a:srgbClr val="D34817"/>
                </a:solidFill>
              </a:rPr>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solidFill>
                  <a:srgbClr val="D34817"/>
                </a:solidFill>
              </a:rPr>
              <a:pPr/>
              <a:t>9/6/2022</a:t>
            </a:fld>
            <a:endParaRPr lang="en-US" dirty="0">
              <a:solidFill>
                <a:srgbClr val="D34817"/>
              </a:solidFill>
            </a:endParaRPr>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933861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131.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3.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5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3.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7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8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08.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8.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2090" y="4180352"/>
            <a:ext cx="8825658" cy="2677648"/>
          </a:xfrm>
        </p:spPr>
        <p:txBody>
          <a:bodyPr/>
          <a:lstStyle/>
          <a:p>
            <a:pPr algn="ctr"/>
            <a:r>
              <a:rPr lang="lv-LV" sz="6600" b="1" dirty="0" smtClean="0"/>
              <a:t/>
            </a:r>
            <a:br>
              <a:rPr lang="lv-LV" sz="6600" b="1" dirty="0" smtClean="0"/>
            </a:br>
            <a:r>
              <a:rPr lang="lv-LV" sz="6600" b="1" dirty="0"/>
              <a:t/>
            </a:r>
            <a:br>
              <a:rPr lang="lv-LV" sz="6600" b="1" dirty="0"/>
            </a:br>
            <a:r>
              <a:rPr lang="lv-LV" sz="6600" b="1" dirty="0" smtClean="0"/>
              <a:t/>
            </a:r>
            <a:br>
              <a:rPr lang="lv-LV" sz="6600" b="1" dirty="0" smtClean="0"/>
            </a:br>
            <a:r>
              <a:rPr lang="lv-LV" sz="6600" b="1" dirty="0" smtClean="0"/>
              <a:t>PAREIZA RĪCĪBA,</a:t>
            </a:r>
            <a:br>
              <a:rPr lang="lv-LV" sz="6600" b="1" dirty="0" smtClean="0"/>
            </a:br>
            <a:r>
              <a:rPr lang="lv-LV" sz="6600" b="1" dirty="0" smtClean="0"/>
              <a:t>JA NOTIEK NELAIME</a:t>
            </a:r>
            <a:br>
              <a:rPr lang="lv-LV" sz="6600" b="1" dirty="0" smtClean="0"/>
            </a:br>
            <a:r>
              <a:rPr lang="lv-LV" sz="2800" b="1" dirty="0" smtClean="0"/>
              <a:t/>
            </a:r>
            <a:br>
              <a:rPr lang="lv-LV" sz="2800" b="1" dirty="0" smtClean="0"/>
            </a:br>
            <a:r>
              <a:rPr lang="lv-LV" sz="2800" b="1" dirty="0" smtClean="0"/>
              <a:t>#MĀJĀS #SKOLĀ #AUTOMAŠĪNĀ</a:t>
            </a:r>
            <a:r>
              <a:rPr lang="lv-LV" sz="6000" dirty="0" smtClean="0"/>
              <a:t/>
            </a:r>
            <a:br>
              <a:rPr lang="lv-LV" sz="6000" dirty="0" smtClean="0"/>
            </a:br>
            <a:r>
              <a:rPr lang="lv-LV" sz="6000" dirty="0"/>
              <a:t/>
            </a:r>
            <a:br>
              <a:rPr lang="lv-LV" sz="6000" dirty="0"/>
            </a:br>
            <a:endParaRPr lang="lv-LV" sz="6000" dirty="0"/>
          </a:p>
        </p:txBody>
      </p:sp>
      <p:sp>
        <p:nvSpPr>
          <p:cNvPr id="6" name="Subtitle 2"/>
          <p:cNvSpPr>
            <a:spLocks noGrp="1"/>
          </p:cNvSpPr>
          <p:nvPr>
            <p:ph type="subTitle" idx="1"/>
          </p:nvPr>
        </p:nvSpPr>
        <p:spPr>
          <a:xfrm>
            <a:off x="2620399" y="5471135"/>
            <a:ext cx="6736774" cy="861420"/>
          </a:xfrm>
        </p:spPr>
        <p:txBody>
          <a:bodyPr>
            <a:normAutofit fontScale="85000" lnSpcReduction="10000"/>
          </a:bodyPr>
          <a:lstStyle/>
          <a:p>
            <a:pPr algn="ctr"/>
            <a:r>
              <a:rPr lang="lv-LV" sz="2000" b="1" dirty="0" smtClean="0">
                <a:solidFill>
                  <a:schemeClr val="bg1">
                    <a:lumMod val="95000"/>
                  </a:schemeClr>
                </a:solidFill>
              </a:rPr>
              <a:t>Informatīvs </a:t>
            </a:r>
            <a:r>
              <a:rPr lang="lv-LV" sz="2000" b="1" dirty="0">
                <a:solidFill>
                  <a:schemeClr val="bg1">
                    <a:lumMod val="95000"/>
                  </a:schemeClr>
                </a:solidFill>
              </a:rPr>
              <a:t>materiāls 5</a:t>
            </a:r>
            <a:r>
              <a:rPr lang="lv-LV" sz="2000" b="1" dirty="0" smtClean="0">
                <a:solidFill>
                  <a:schemeClr val="bg1">
                    <a:lumMod val="95000"/>
                  </a:schemeClr>
                </a:solidFill>
              </a:rPr>
              <a:t>. </a:t>
            </a:r>
            <a:r>
              <a:rPr lang="lv-LV" sz="2000" b="1" dirty="0">
                <a:solidFill>
                  <a:schemeClr val="bg1">
                    <a:lumMod val="95000"/>
                  </a:schemeClr>
                </a:solidFill>
              </a:rPr>
              <a:t>klases </a:t>
            </a:r>
            <a:r>
              <a:rPr lang="lv-LV" sz="2000" b="1" dirty="0" smtClean="0">
                <a:solidFill>
                  <a:schemeClr val="bg1">
                    <a:lumMod val="95000"/>
                  </a:schemeClr>
                </a:solidFill>
              </a:rPr>
              <a:t>UN VECĀKIEM skolēniem</a:t>
            </a:r>
            <a:endParaRPr lang="lv-LV" sz="2000" b="1" dirty="0">
              <a:solidFill>
                <a:schemeClr val="bg1">
                  <a:lumMod val="95000"/>
                </a:schemeClr>
              </a:solidFill>
            </a:endParaRPr>
          </a:p>
          <a:p>
            <a:pPr algn="ctr"/>
            <a:r>
              <a:rPr lang="lv-LV" sz="1600" dirty="0" smtClean="0">
                <a:solidFill>
                  <a:schemeClr val="bg1">
                    <a:lumMod val="95000"/>
                  </a:schemeClr>
                </a:solidFill>
              </a:rPr>
              <a:t>© Valsts ugunsdzēsības un glābšanas dienests, 2022</a:t>
            </a:r>
            <a:endParaRPr lang="lv-LV" sz="1600" dirty="0">
              <a:solidFill>
                <a:schemeClr val="bg1">
                  <a:lumMod val="95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546" y="623658"/>
            <a:ext cx="1836415" cy="1799502"/>
          </a:xfrm>
          <a:prstGeom prst="rect">
            <a:avLst/>
          </a:prstGeom>
        </p:spPr>
      </p:pic>
    </p:spTree>
    <p:extLst>
      <p:ext uri="{BB962C8B-B14F-4D97-AF65-F5344CB8AC3E}">
        <p14:creationId xmlns:p14="http://schemas.microsoft.com/office/powerpoint/2010/main" val="3616456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928" y="3031138"/>
            <a:ext cx="5029038" cy="1735668"/>
          </a:xfrm>
        </p:spPr>
        <p:txBody>
          <a:bodyPr>
            <a:noAutofit/>
          </a:bodyPr>
          <a:lstStyle/>
          <a:p>
            <a:r>
              <a:rPr lang="lv-LV" sz="4000" b="1" dirty="0" smtClean="0"/>
              <a:t>Kā rīkoties, ja skolā, veikalā, kafejnīcā un citviet izdzirdi signalizāciju vai pamani ugunsgrēku?</a:t>
            </a:r>
            <a:endParaRPr lang="lv-LV" sz="4000" b="1" dirty="0"/>
          </a:p>
        </p:txBody>
      </p:sp>
      <p:pic>
        <p:nvPicPr>
          <p:cNvPr id="5" name="Picture Placeholder 4"/>
          <p:cNvPicPr>
            <a:picLocks noGrp="1" noChangeAspect="1"/>
          </p:cNvPicPr>
          <p:nvPr>
            <p:ph type="pic" idx="1"/>
          </p:nvPr>
        </p:nvPicPr>
        <p:blipFill>
          <a:blip r:embed="rId3" cstate="screen">
            <a:extLst>
              <a:ext uri="{28A0092B-C50C-407E-A947-70E740481C1C}">
                <a14:useLocalDpi xmlns:a14="http://schemas.microsoft.com/office/drawing/2010/main" val="0"/>
              </a:ext>
            </a:extLst>
          </a:blip>
          <a:srcRect/>
          <a:stretch>
            <a:fillRect/>
          </a:stretch>
        </p:blipFill>
        <p:spPr>
          <a:xfrm>
            <a:off x="6403581" y="1150371"/>
            <a:ext cx="3283144" cy="4651269"/>
          </a:xfr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0223768" y="2698249"/>
            <a:ext cx="1649838" cy="1081149"/>
          </a:xfrm>
          <a:prstGeom prst="rect">
            <a:avLst/>
          </a:prstGeom>
          <a:noFill/>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37197" y="5620339"/>
            <a:ext cx="2022981" cy="708573"/>
          </a:xfrm>
          <a:prstGeom prst="rect">
            <a:avLst/>
          </a:prstGeom>
          <a:noFill/>
        </p:spPr>
      </p:pic>
      <p:sp>
        <p:nvSpPr>
          <p:cNvPr id="8" name="Text Placeholder 3"/>
          <p:cNvSpPr>
            <a:spLocks noGrp="1"/>
          </p:cNvSpPr>
          <p:nvPr>
            <p:ph type="body" sz="half" idx="2"/>
          </p:nvPr>
        </p:nvSpPr>
        <p:spPr>
          <a:xfrm>
            <a:off x="650928" y="5281357"/>
            <a:ext cx="4648999" cy="677964"/>
          </a:xfrm>
        </p:spPr>
        <p:txBody>
          <a:bodyPr>
            <a:noAutofit/>
          </a:bodyPr>
          <a:lstStyle/>
          <a:p>
            <a:r>
              <a:rPr lang="lv-LV" sz="2400" b="1" dirty="0" smtClean="0">
                <a:solidFill>
                  <a:schemeClr val="bg1"/>
                </a:solidFill>
              </a:rPr>
              <a:t>Tavs galvenais uzdevums ir EVAKUĒTIES!</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1487" y="1376203"/>
            <a:ext cx="914400" cy="914400"/>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0223118" y="4371026"/>
            <a:ext cx="1650488" cy="791560"/>
          </a:xfrm>
          <a:prstGeom prst="rect">
            <a:avLst/>
          </a:prstGeom>
        </p:spPr>
      </p:pic>
    </p:spTree>
    <p:extLst>
      <p:ext uri="{BB962C8B-B14F-4D97-AF65-F5344CB8AC3E}">
        <p14:creationId xmlns:p14="http://schemas.microsoft.com/office/powerpoint/2010/main" val="474603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4000" b="1" dirty="0"/>
              <a:t>Ugunsgrēks skolā</a:t>
            </a:r>
            <a:endParaRPr lang="lv-LV" sz="4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03443" y="2456716"/>
            <a:ext cx="5050888" cy="4328769"/>
          </a:xfrm>
          <a:prstGeom prst="rect">
            <a:avLst/>
          </a:prstGeom>
        </p:spPr>
      </p:pic>
      <p:sp>
        <p:nvSpPr>
          <p:cNvPr id="6" name="TextBox 5"/>
          <p:cNvSpPr txBox="1"/>
          <p:nvPr/>
        </p:nvSpPr>
        <p:spPr>
          <a:xfrm>
            <a:off x="1464490" y="2456716"/>
            <a:ext cx="4489868" cy="707886"/>
          </a:xfrm>
          <a:prstGeom prst="rect">
            <a:avLst/>
          </a:prstGeom>
          <a:noFill/>
        </p:spPr>
        <p:txBody>
          <a:bodyPr wrap="square" rtlCol="0">
            <a:spAutoFit/>
          </a:bodyPr>
          <a:lstStyle/>
          <a:p>
            <a:r>
              <a:rPr lang="lv-LV" sz="2000" b="1" dirty="0" smtClean="0">
                <a:solidFill>
                  <a:schemeClr val="bg1"/>
                </a:solidFill>
              </a:rPr>
              <a:t>Vai tu zini, kur ir tavas skolas pulcēšanās vieta?</a:t>
            </a:r>
            <a:endParaRPr lang="lv-LV" sz="2000" b="1" dirty="0">
              <a:solidFill>
                <a:schemeClr val="bg1"/>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9511" y="3263576"/>
            <a:ext cx="1446251" cy="1481019"/>
          </a:xfrm>
          <a:prstGeom prst="rect">
            <a:avLst/>
          </a:prstGeom>
          <a:noFill/>
        </p:spPr>
      </p:pic>
      <p:sp>
        <p:nvSpPr>
          <p:cNvPr id="3" name="Rectangle 2"/>
          <p:cNvSpPr/>
          <p:nvPr/>
        </p:nvSpPr>
        <p:spPr>
          <a:xfrm>
            <a:off x="8233950" y="2425938"/>
            <a:ext cx="3022333" cy="1477328"/>
          </a:xfrm>
          <a:prstGeom prst="rect">
            <a:avLst/>
          </a:prstGeom>
        </p:spPr>
        <p:txBody>
          <a:bodyPr wrap="square">
            <a:spAutoFit/>
          </a:bodyPr>
          <a:lstStyle/>
          <a:p>
            <a:pPr lvl="0" algn="ctr"/>
            <a:r>
              <a:rPr lang="lv-LV" dirty="0" smtClean="0">
                <a:solidFill>
                  <a:prstClr val="black"/>
                </a:solidFill>
              </a:rPr>
              <a:t>Ko </a:t>
            </a:r>
            <a:r>
              <a:rPr lang="lv-LV" dirty="0">
                <a:solidFill>
                  <a:prstClr val="black"/>
                </a:solidFill>
              </a:rPr>
              <a:t>darīt, ja būšu labierīcībās vai gaitenī nevis kopā ar saviem </a:t>
            </a:r>
            <a:r>
              <a:rPr lang="lv-LV" dirty="0" err="1">
                <a:solidFill>
                  <a:prstClr val="black"/>
                </a:solidFill>
              </a:rPr>
              <a:t>klasesbiedriem</a:t>
            </a:r>
            <a:r>
              <a:rPr lang="lv-LV" dirty="0">
                <a:solidFill>
                  <a:prstClr val="black"/>
                </a:solidFill>
              </a:rPr>
              <a:t> un skolotāju?</a:t>
            </a:r>
          </a:p>
        </p:txBody>
      </p:sp>
      <p:sp>
        <p:nvSpPr>
          <p:cNvPr id="7" name="Rectangle 6"/>
          <p:cNvSpPr/>
          <p:nvPr/>
        </p:nvSpPr>
        <p:spPr>
          <a:xfrm>
            <a:off x="6226115" y="4744595"/>
            <a:ext cx="2628622" cy="1200329"/>
          </a:xfrm>
          <a:prstGeom prst="rect">
            <a:avLst/>
          </a:prstGeom>
        </p:spPr>
        <p:txBody>
          <a:bodyPr wrap="square">
            <a:spAutoFit/>
          </a:bodyPr>
          <a:lstStyle/>
          <a:p>
            <a:pPr lvl="0" algn="ctr"/>
            <a:r>
              <a:rPr lang="lv-LV" dirty="0">
                <a:solidFill>
                  <a:prstClr val="black"/>
                </a:solidFill>
              </a:rPr>
              <a:t>Dodies uz skolas pulcēšanās vietu,</a:t>
            </a:r>
          </a:p>
          <a:p>
            <a:pPr lvl="0" algn="ctr"/>
            <a:r>
              <a:rPr lang="lv-LV" dirty="0">
                <a:solidFill>
                  <a:prstClr val="black"/>
                </a:solidFill>
              </a:rPr>
              <a:t> uzmeklē skolotāju un piesakies pie viņa!</a:t>
            </a: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2299" y="4463905"/>
            <a:ext cx="1446251" cy="1481019"/>
          </a:xfrm>
          <a:prstGeom prst="rect">
            <a:avLst/>
          </a:prstGeom>
          <a:noFill/>
        </p:spPr>
      </p:pic>
      <p:sp>
        <p:nvSpPr>
          <p:cNvPr id="10" name="Rectangle 9"/>
          <p:cNvSpPr/>
          <p:nvPr/>
        </p:nvSpPr>
        <p:spPr>
          <a:xfrm>
            <a:off x="7440399" y="2333606"/>
            <a:ext cx="890380" cy="1569660"/>
          </a:xfrm>
          <a:prstGeom prst="rect">
            <a:avLst/>
          </a:prstGeom>
          <a:noFill/>
        </p:spPr>
        <p:txBody>
          <a:bodyPr wrap="square" lIns="91440" tIns="45720" rIns="91440" bIns="45720">
            <a:spAutoFit/>
          </a:bodyPr>
          <a:lstStyle/>
          <a:p>
            <a:pPr algn="ctr"/>
            <a:r>
              <a:rPr lang="lv-LV" sz="9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endPar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816842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p:cNvSpPr>
            <a:spLocks noGrp="1"/>
          </p:cNvSpPr>
          <p:nvPr>
            <p:ph type="body" idx="1"/>
          </p:nvPr>
        </p:nvSpPr>
        <p:spPr>
          <a:xfrm>
            <a:off x="855076" y="2533930"/>
            <a:ext cx="3361921" cy="2177919"/>
          </a:xfrm>
        </p:spPr>
        <p:txBody>
          <a:bodyPr>
            <a:normAutofit fontScale="85000" lnSpcReduction="10000"/>
          </a:bodyPr>
          <a:lstStyle/>
          <a:p>
            <a:pPr algn="ctr"/>
            <a:r>
              <a:rPr lang="lv-LV" sz="4400" b="1" dirty="0" smtClean="0">
                <a:solidFill>
                  <a:schemeClr val="tx2"/>
                </a:solidFill>
                <a:effectLst>
                  <a:outerShdw blurRad="38100" dist="38100" dir="2700000" algn="tl">
                    <a:srgbClr val="000000">
                      <a:alpha val="43137"/>
                    </a:srgbClr>
                  </a:outerShdw>
                </a:effectLst>
              </a:rPr>
              <a:t>KATRU DIENU</a:t>
            </a:r>
          </a:p>
          <a:p>
            <a:pPr algn="ctr"/>
            <a:r>
              <a:rPr lang="lv-LV" sz="6500" b="1" dirty="0" smtClean="0">
                <a:solidFill>
                  <a:schemeClr val="tx2"/>
                </a:solidFill>
                <a:effectLst>
                  <a:outerShdw blurRad="38100" dist="38100" dir="2700000" algn="tl">
                    <a:srgbClr val="000000">
                      <a:alpha val="43137"/>
                    </a:srgbClr>
                  </a:outerShdw>
                </a:effectLst>
              </a:rPr>
              <a:t>2-3</a:t>
            </a:r>
            <a:r>
              <a:rPr lang="lv-LV" sz="4400" b="1" dirty="0" smtClean="0">
                <a:solidFill>
                  <a:schemeClr val="tx2"/>
                </a:solidFill>
                <a:effectLst>
                  <a:outerShdw blurRad="38100" dist="38100" dir="2700000" algn="tl">
                    <a:srgbClr val="000000">
                      <a:alpha val="43137"/>
                    </a:srgbClr>
                  </a:outerShdw>
                </a:effectLst>
              </a:rPr>
              <a:t> </a:t>
            </a:r>
          </a:p>
          <a:p>
            <a:pPr algn="ctr"/>
            <a:r>
              <a:rPr lang="lv-LV" sz="4400" b="1" dirty="0" smtClean="0">
                <a:solidFill>
                  <a:schemeClr val="tx2"/>
                </a:solidFill>
                <a:effectLst>
                  <a:outerShdw blurRad="38100" dist="38100" dir="2700000" algn="tl">
                    <a:srgbClr val="000000">
                      <a:alpha val="43137"/>
                    </a:srgbClr>
                  </a:outerShdw>
                </a:effectLst>
              </a:rPr>
              <a:t>IZSAUKUMI</a:t>
            </a:r>
            <a:endParaRPr lang="lv-LV" sz="4400" b="1" dirty="0">
              <a:solidFill>
                <a:schemeClr val="tx2"/>
              </a:solidFill>
              <a:effectLst>
                <a:outerShdw blurRad="38100" dist="38100" dir="2700000" algn="tl">
                  <a:srgbClr val="000000">
                    <a:alpha val="43137"/>
                  </a:srgbClr>
                </a:outerShdw>
              </a:effectLst>
            </a:endParaRPr>
          </a:p>
        </p:txBody>
      </p:sp>
      <p:pic>
        <p:nvPicPr>
          <p:cNvPr id="4" name="Attēl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0471" y="2628328"/>
            <a:ext cx="5713798" cy="38091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p:cNvSpPr/>
          <p:nvPr/>
        </p:nvSpPr>
        <p:spPr>
          <a:xfrm>
            <a:off x="1181585" y="608494"/>
            <a:ext cx="6888424" cy="1323439"/>
          </a:xfrm>
          <a:prstGeom prst="rect">
            <a:avLst/>
          </a:prstGeom>
        </p:spPr>
        <p:txBody>
          <a:bodyPr wrap="none">
            <a:spAutoFit/>
          </a:bodyPr>
          <a:lstStyle/>
          <a:p>
            <a:r>
              <a:rPr lang="lv-LV" sz="4000" b="1" dirty="0">
                <a:solidFill>
                  <a:prstClr val="white"/>
                </a:solidFill>
              </a:rPr>
              <a:t>Ugunsgrēks </a:t>
            </a:r>
            <a:r>
              <a:rPr lang="lv-LV" sz="4000" b="1" dirty="0" smtClean="0">
                <a:solidFill>
                  <a:prstClr val="white"/>
                </a:solidFill>
              </a:rPr>
              <a:t> automašīnā, </a:t>
            </a:r>
          </a:p>
          <a:p>
            <a:r>
              <a:rPr lang="lv-LV" sz="4000" b="1" dirty="0" smtClean="0">
                <a:solidFill>
                  <a:prstClr val="white"/>
                </a:solidFill>
              </a:rPr>
              <a:t>ceļu satiksmes negadījums</a:t>
            </a:r>
            <a:endParaRPr lang="lv-LV" sz="4000" dirty="0">
              <a:solidFill>
                <a:prstClr val="white"/>
              </a:solidFill>
            </a:endParaRPr>
          </a:p>
        </p:txBody>
      </p:sp>
      <p:sp>
        <p:nvSpPr>
          <p:cNvPr id="2" name="Rectangle 1"/>
          <p:cNvSpPr/>
          <p:nvPr/>
        </p:nvSpPr>
        <p:spPr>
          <a:xfrm>
            <a:off x="855075" y="4960199"/>
            <a:ext cx="4706627" cy="1477328"/>
          </a:xfrm>
          <a:prstGeom prst="rect">
            <a:avLst/>
          </a:prstGeom>
        </p:spPr>
        <p:txBody>
          <a:bodyPr wrap="square">
            <a:spAutoFit/>
          </a:bodyPr>
          <a:lstStyle/>
          <a:p>
            <a:r>
              <a:rPr lang="lv-LV" dirty="0">
                <a:solidFill>
                  <a:prstClr val="black"/>
                </a:solidFill>
              </a:rPr>
              <a:t>Lai nelaimes gadījumā varētu palīdzēt sev un citiem, katrā automašīnā ir jābūt </a:t>
            </a:r>
            <a:r>
              <a:rPr lang="lv-LV" b="1" dirty="0">
                <a:solidFill>
                  <a:prstClr val="black"/>
                </a:solidFill>
              </a:rPr>
              <a:t>aptieciņai, ugunsdzēsības aparātam, </a:t>
            </a:r>
            <a:r>
              <a:rPr lang="lv-LV" b="1" dirty="0" smtClean="0">
                <a:solidFill>
                  <a:prstClr val="black"/>
                </a:solidFill>
              </a:rPr>
              <a:t>brīdinājuma </a:t>
            </a:r>
            <a:r>
              <a:rPr lang="lv-LV" b="1" dirty="0">
                <a:solidFill>
                  <a:prstClr val="black"/>
                </a:solidFill>
              </a:rPr>
              <a:t>zīmēm</a:t>
            </a:r>
            <a:r>
              <a:rPr lang="lv-LV" dirty="0">
                <a:solidFill>
                  <a:prstClr val="black"/>
                </a:solidFill>
              </a:rPr>
              <a:t>. Vai jūsu ģimenes </a:t>
            </a:r>
            <a:r>
              <a:rPr lang="lv-LV" dirty="0" smtClean="0">
                <a:solidFill>
                  <a:prstClr val="black"/>
                </a:solidFill>
              </a:rPr>
              <a:t>automašīnā </a:t>
            </a:r>
            <a:r>
              <a:rPr lang="lv-LV" dirty="0">
                <a:solidFill>
                  <a:prstClr val="black"/>
                </a:solidFill>
              </a:rPr>
              <a:t>ir šīs lietas?</a:t>
            </a:r>
          </a:p>
        </p:txBody>
      </p:sp>
      <p:sp>
        <p:nvSpPr>
          <p:cNvPr id="7" name="Rectangle 6"/>
          <p:cNvSpPr/>
          <p:nvPr/>
        </p:nvSpPr>
        <p:spPr>
          <a:xfrm>
            <a:off x="36725" y="5022307"/>
            <a:ext cx="818350" cy="1323439"/>
          </a:xfrm>
          <a:prstGeom prst="rect">
            <a:avLst/>
          </a:prstGeom>
        </p:spPr>
        <p:txBody>
          <a:bodyPr wrap="square">
            <a:spAutoFit/>
          </a:bodyPr>
          <a:lstStyle/>
          <a:p>
            <a:pPr algn="ctr"/>
            <a:r>
              <a:rPr lang="lv-LV" sz="8000" b="1" dirty="0" smtClean="0">
                <a:ln w="12700">
                  <a:solidFill>
                    <a:srgbClr val="696464">
                      <a:lumMod val="75000"/>
                    </a:srgbClr>
                  </a:solidFill>
                  <a:prstDash val="solid"/>
                </a:ln>
                <a:pattFill prst="dkUpDiag">
                  <a:fgClr>
                    <a:srgbClr val="696464"/>
                  </a:fgClr>
                  <a:bgClr>
                    <a:srgbClr val="696464">
                      <a:lumMod val="20000"/>
                      <a:lumOff val="80000"/>
                    </a:srgbClr>
                  </a:bgClr>
                </a:pattFill>
                <a:effectLst>
                  <a:outerShdw dist="38100" dir="2640000" algn="bl" rotWithShape="0">
                    <a:srgbClr val="696464">
                      <a:lumMod val="75000"/>
                    </a:srgbClr>
                  </a:outerShdw>
                </a:effectLst>
              </a:rPr>
              <a:t>!</a:t>
            </a:r>
            <a:endParaRPr lang="en-US" sz="8000" b="1" dirty="0">
              <a:ln w="12700">
                <a:solidFill>
                  <a:srgbClr val="696464">
                    <a:lumMod val="75000"/>
                  </a:srgbClr>
                </a:solidFill>
                <a:prstDash val="solid"/>
              </a:ln>
              <a:pattFill prst="dkUpDiag">
                <a:fgClr>
                  <a:srgbClr val="696464"/>
                </a:fgClr>
                <a:bgClr>
                  <a:srgbClr val="696464">
                    <a:lumMod val="20000"/>
                    <a:lumOff val="80000"/>
                  </a:srgbClr>
                </a:bgClr>
              </a:pattFill>
              <a:effectLst>
                <a:outerShdw dist="38100" dir="2640000" algn="bl" rotWithShape="0">
                  <a:srgbClr val="696464">
                    <a:lumMod val="75000"/>
                  </a:srgbClr>
                </a:outerShdw>
              </a:effectLst>
            </a:endParaRPr>
          </a:p>
        </p:txBody>
      </p:sp>
    </p:spTree>
    <p:extLst>
      <p:ext uri="{BB962C8B-B14F-4D97-AF65-F5344CB8AC3E}">
        <p14:creationId xmlns:p14="http://schemas.microsoft.com/office/powerpoint/2010/main" val="1770756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0">
            <a:extLst>
              <a:ext uri="{FF2B5EF4-FFF2-40B4-BE49-F238E27FC236}">
                <a16:creationId xmlns="" xmlns:a16="http://schemas.microsoft.com/office/drawing/2014/main" id="{26D4C7A4-08F7-CA47-86A2-A0D81016B938}"/>
              </a:ext>
            </a:extLst>
          </p:cNvPr>
          <p:cNvSpPr txBox="1">
            <a:spLocks/>
          </p:cNvSpPr>
          <p:nvPr/>
        </p:nvSpPr>
        <p:spPr>
          <a:xfrm>
            <a:off x="245326" y="2125341"/>
            <a:ext cx="4014439" cy="1862253"/>
          </a:xfrm>
          <a:prstGeom prst="rect">
            <a:avLst/>
          </a:prstGeom>
        </p:spPr>
        <p:txBody>
          <a:bodyPr vert="horz" lIns="91440" tIns="45720" rIns="91440" bIns="45720" rtlCol="0" anchor="b" anchorCtr="0">
            <a:normAutofit/>
          </a:bodyPr>
          <a:lstStyle>
            <a:lvl1pPr algn="ctr" defTabSz="914377" rtl="0" eaLnBrk="1" latinLnBrk="0" hangingPunct="1">
              <a:lnSpc>
                <a:spcPct val="90000"/>
              </a:lnSpc>
              <a:spcBef>
                <a:spcPct val="0"/>
              </a:spcBef>
              <a:buNone/>
              <a:defRPr sz="3600" b="1" kern="1200">
                <a:solidFill>
                  <a:schemeClr val="bg1"/>
                </a:solidFill>
                <a:latin typeface="+mn-lt"/>
                <a:ea typeface="+mj-ea"/>
                <a:cs typeface="+mj-cs"/>
              </a:defRPr>
            </a:lvl1pPr>
          </a:lstStyle>
          <a:p>
            <a:endParaRPr lang="en-GB" sz="4400" dirty="0">
              <a:solidFill>
                <a:srgbClr val="FF0000"/>
              </a:solidFill>
            </a:endParaRPr>
          </a:p>
        </p:txBody>
      </p:sp>
      <p:sp>
        <p:nvSpPr>
          <p:cNvPr id="11" name="Text Placeholder 21">
            <a:extLst>
              <a:ext uri="{FF2B5EF4-FFF2-40B4-BE49-F238E27FC236}">
                <a16:creationId xmlns="" xmlns:a16="http://schemas.microsoft.com/office/drawing/2014/main" id="{59809126-707A-DB4C-AB99-305DC0AC97BD}"/>
              </a:ext>
            </a:extLst>
          </p:cNvPr>
          <p:cNvSpPr txBox="1">
            <a:spLocks/>
          </p:cNvSpPr>
          <p:nvPr/>
        </p:nvSpPr>
        <p:spPr>
          <a:xfrm>
            <a:off x="1216877" y="4176133"/>
            <a:ext cx="5054832" cy="2117091"/>
          </a:xfrm>
          <a:prstGeom prst="rect">
            <a:avLst/>
          </a:prstGeom>
        </p:spPr>
        <p:txBody>
          <a:bodyPr vert="horz" lIns="91440" tIns="45720" rIns="91440" bIns="45720" rtlCol="0">
            <a:noAutofit/>
          </a:bodyPr>
          <a:lstStyle>
            <a:lvl1pPr marL="0" indent="0" algn="ctr" defTabSz="914377" rtl="0" eaLnBrk="1" latinLnBrk="0" hangingPunct="1">
              <a:lnSpc>
                <a:spcPct val="90000"/>
              </a:lnSpc>
              <a:spcBef>
                <a:spcPts val="1000"/>
              </a:spcBef>
              <a:buFont typeface="Arial" panose="020B0604020202020204" pitchFamily="34" charset="0"/>
              <a:buNone/>
              <a:defRPr sz="2400" b="0" i="0" kern="1200">
                <a:solidFill>
                  <a:schemeClr val="accent1">
                    <a:lumMod val="60000"/>
                    <a:lumOff val="40000"/>
                  </a:schemeClr>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endParaRPr lang="en-US" sz="2800" b="1" noProof="1">
              <a:solidFill>
                <a:srgbClr val="696464"/>
              </a:solidFill>
            </a:endParaRPr>
          </a:p>
        </p:txBody>
      </p:sp>
      <p:sp>
        <p:nvSpPr>
          <p:cNvPr id="2" name="Rectangle 1"/>
          <p:cNvSpPr/>
          <p:nvPr/>
        </p:nvSpPr>
        <p:spPr>
          <a:xfrm>
            <a:off x="1216877" y="613363"/>
            <a:ext cx="8057966" cy="1323439"/>
          </a:xfrm>
          <a:prstGeom prst="rect">
            <a:avLst/>
          </a:prstGeom>
        </p:spPr>
        <p:txBody>
          <a:bodyPr wrap="square">
            <a:spAutoFit/>
          </a:bodyPr>
          <a:lstStyle/>
          <a:p>
            <a:r>
              <a:rPr lang="lv-LV" sz="4000" b="1" dirty="0" smtClean="0">
                <a:solidFill>
                  <a:prstClr val="white"/>
                </a:solidFill>
              </a:rPr>
              <a:t>Kā rīkoties, ja </a:t>
            </a:r>
            <a:r>
              <a:rPr lang="lv-LV" sz="4000" b="1" dirty="0" smtClean="0">
                <a:solidFill>
                  <a:srgbClr val="D76329"/>
                </a:solidFill>
                <a:effectLst>
                  <a:outerShdw blurRad="38100" dist="38100" dir="2700000" algn="tl">
                    <a:srgbClr val="000000">
                      <a:alpha val="43137"/>
                    </a:srgbClr>
                  </a:outerShdw>
                </a:effectLst>
              </a:rPr>
              <a:t>REDZI</a:t>
            </a:r>
            <a:r>
              <a:rPr lang="lv-LV" sz="4000" b="1" dirty="0" smtClean="0">
                <a:solidFill>
                  <a:prstClr val="white"/>
                </a:solidFill>
              </a:rPr>
              <a:t> </a:t>
            </a:r>
          </a:p>
          <a:p>
            <a:r>
              <a:rPr lang="lv-LV" sz="4000" b="1" dirty="0" smtClean="0">
                <a:solidFill>
                  <a:prstClr val="white"/>
                </a:solidFill>
              </a:rPr>
              <a:t> ceļu satiksmes   negadījumu?!</a:t>
            </a:r>
            <a:endParaRPr lang="en-GB" sz="4000" b="1" dirty="0">
              <a:solidFill>
                <a:prstClr val="white"/>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872" y="2887016"/>
            <a:ext cx="4648388" cy="3567572"/>
          </a:xfrm>
          <a:prstGeom prst="rect">
            <a:avLst/>
          </a:prstGeom>
        </p:spPr>
      </p:pic>
      <p:graphicFrame>
        <p:nvGraphicFramePr>
          <p:cNvPr id="4" name="Diagram 3"/>
          <p:cNvGraphicFramePr/>
          <p:nvPr>
            <p:extLst/>
          </p:nvPr>
        </p:nvGraphicFramePr>
        <p:xfrm>
          <a:off x="245326" y="1957892"/>
          <a:ext cx="7047454" cy="4212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68029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132" y="2295345"/>
            <a:ext cx="6027868" cy="4626303"/>
          </a:xfrm>
          <a:prstGeom prst="rect">
            <a:avLst/>
          </a:prstGeom>
        </p:spPr>
      </p:pic>
      <p:sp>
        <p:nvSpPr>
          <p:cNvPr id="2" name="Rectangle 1"/>
          <p:cNvSpPr/>
          <p:nvPr/>
        </p:nvSpPr>
        <p:spPr>
          <a:xfrm>
            <a:off x="1701501" y="774936"/>
            <a:ext cx="7585934" cy="1323439"/>
          </a:xfrm>
          <a:prstGeom prst="rect">
            <a:avLst/>
          </a:prstGeom>
        </p:spPr>
        <p:txBody>
          <a:bodyPr wrap="square">
            <a:spAutoFit/>
          </a:bodyPr>
          <a:lstStyle/>
          <a:p>
            <a:r>
              <a:rPr lang="lv-LV" sz="4000" b="1" dirty="0">
                <a:solidFill>
                  <a:prstClr val="white"/>
                </a:solidFill>
              </a:rPr>
              <a:t>Kā rīkoties, ja </a:t>
            </a:r>
            <a:r>
              <a:rPr lang="lv-LV" sz="4000" b="1" dirty="0" smtClean="0">
                <a:solidFill>
                  <a:srgbClr val="D76329"/>
                </a:solidFill>
                <a:effectLst>
                  <a:outerShdw blurRad="38100" dist="38100" dir="2700000" algn="tl">
                    <a:srgbClr val="000000">
                      <a:alpha val="43137"/>
                    </a:srgbClr>
                  </a:outerShdw>
                </a:effectLst>
              </a:rPr>
              <a:t>TU IEKĻŪSTI</a:t>
            </a:r>
            <a:r>
              <a:rPr lang="lv-LV" sz="4000" b="1" dirty="0" smtClean="0">
                <a:solidFill>
                  <a:prstClr val="white"/>
                </a:solidFill>
              </a:rPr>
              <a:t> </a:t>
            </a:r>
            <a:endParaRPr lang="lv-LV" sz="4000" b="1" dirty="0">
              <a:solidFill>
                <a:prstClr val="white"/>
              </a:solidFill>
            </a:endParaRPr>
          </a:p>
          <a:p>
            <a:r>
              <a:rPr lang="lv-LV" sz="4000" b="1" dirty="0">
                <a:solidFill>
                  <a:prstClr val="white"/>
                </a:solidFill>
              </a:rPr>
              <a:t> ceļu satiksmes </a:t>
            </a:r>
            <a:r>
              <a:rPr lang="lv-LV" sz="4000" b="1" dirty="0" smtClean="0">
                <a:solidFill>
                  <a:prstClr val="white"/>
                </a:solidFill>
              </a:rPr>
              <a:t>negadījumā?!</a:t>
            </a:r>
            <a:endParaRPr lang="en-GB" sz="4000" b="1" dirty="0">
              <a:solidFill>
                <a:prstClr val="white"/>
              </a:solidFill>
            </a:endParaRPr>
          </a:p>
        </p:txBody>
      </p:sp>
      <p:graphicFrame>
        <p:nvGraphicFramePr>
          <p:cNvPr id="6" name="Diagram 5"/>
          <p:cNvGraphicFramePr/>
          <p:nvPr>
            <p:extLst/>
          </p:nvPr>
        </p:nvGraphicFramePr>
        <p:xfrm>
          <a:off x="428206" y="1011219"/>
          <a:ext cx="8715794" cy="4900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459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0">
            <a:extLst>
              <a:ext uri="{FF2B5EF4-FFF2-40B4-BE49-F238E27FC236}">
                <a16:creationId xmlns="" xmlns:a16="http://schemas.microsoft.com/office/drawing/2014/main" id="{26D4C7A4-08F7-CA47-86A2-A0D81016B938}"/>
              </a:ext>
            </a:extLst>
          </p:cNvPr>
          <p:cNvSpPr txBox="1">
            <a:spLocks/>
          </p:cNvSpPr>
          <p:nvPr/>
        </p:nvSpPr>
        <p:spPr>
          <a:xfrm>
            <a:off x="0" y="2077948"/>
            <a:ext cx="4014439" cy="1862253"/>
          </a:xfrm>
          <a:prstGeom prst="rect">
            <a:avLst/>
          </a:prstGeom>
        </p:spPr>
        <p:txBody>
          <a:bodyPr vert="horz" lIns="91440" tIns="45720" rIns="91440" bIns="45720" rtlCol="0" anchor="b" anchorCtr="0">
            <a:normAutofit/>
          </a:bodyPr>
          <a:lstStyle>
            <a:lvl1pPr algn="ctr" defTabSz="914377" rtl="0" eaLnBrk="1" latinLnBrk="0" hangingPunct="1">
              <a:lnSpc>
                <a:spcPct val="90000"/>
              </a:lnSpc>
              <a:spcBef>
                <a:spcPct val="0"/>
              </a:spcBef>
              <a:buNone/>
              <a:defRPr sz="3600" b="1" kern="1200">
                <a:solidFill>
                  <a:schemeClr val="bg1"/>
                </a:solidFill>
                <a:latin typeface="+mn-lt"/>
                <a:ea typeface="+mj-ea"/>
                <a:cs typeface="+mj-cs"/>
              </a:defRPr>
            </a:lvl1pPr>
          </a:lstStyle>
          <a:p>
            <a:endParaRPr lang="en-GB" sz="4400" dirty="0">
              <a:solidFill>
                <a:srgbClr val="FF0000"/>
              </a:solidFill>
            </a:endParaRPr>
          </a:p>
        </p:txBody>
      </p:sp>
      <p:sp>
        <p:nvSpPr>
          <p:cNvPr id="11" name="Text Placeholder 21">
            <a:extLst>
              <a:ext uri="{FF2B5EF4-FFF2-40B4-BE49-F238E27FC236}">
                <a16:creationId xmlns="" xmlns:a16="http://schemas.microsoft.com/office/drawing/2014/main" id="{59809126-707A-DB4C-AB99-305DC0AC97BD}"/>
              </a:ext>
            </a:extLst>
          </p:cNvPr>
          <p:cNvSpPr txBox="1">
            <a:spLocks/>
          </p:cNvSpPr>
          <p:nvPr/>
        </p:nvSpPr>
        <p:spPr>
          <a:xfrm>
            <a:off x="777641" y="4444482"/>
            <a:ext cx="6473595" cy="2241395"/>
          </a:xfrm>
          <a:prstGeom prst="rect">
            <a:avLst/>
          </a:prstGeom>
        </p:spPr>
        <p:txBody>
          <a:bodyPr vert="horz" lIns="91440" tIns="45720" rIns="91440" bIns="45720" rtlCol="0">
            <a:noAutofit/>
          </a:bodyPr>
          <a:lstStyle>
            <a:lvl1pPr marL="0" indent="0" algn="ctr" defTabSz="914377" rtl="0" eaLnBrk="1" latinLnBrk="0" hangingPunct="1">
              <a:lnSpc>
                <a:spcPct val="90000"/>
              </a:lnSpc>
              <a:spcBef>
                <a:spcPts val="1000"/>
              </a:spcBef>
              <a:buFont typeface="Arial" panose="020B0604020202020204" pitchFamily="34" charset="0"/>
              <a:buNone/>
              <a:defRPr sz="2400" b="0" i="0" kern="1200">
                <a:solidFill>
                  <a:schemeClr val="accent1">
                    <a:lumMod val="60000"/>
                    <a:lumOff val="40000"/>
                  </a:schemeClr>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00000"/>
              </a:lnSpc>
              <a:spcBef>
                <a:spcPts val="0"/>
              </a:spcBef>
            </a:pPr>
            <a:r>
              <a:rPr lang="lv-LV" sz="2800" b="1" noProof="1" smtClean="0">
                <a:solidFill>
                  <a:srgbClr val="696464"/>
                </a:solidFill>
              </a:rPr>
              <a:t>JA GLĀBĒJI TEVI ATBRĪVOT MĒĢINĀS IZSITOT LOGU STIKLU, AIZSEDZ SEJU!</a:t>
            </a:r>
            <a:endParaRPr lang="lv-LV" sz="2800" b="1" noProof="1">
              <a:solidFill>
                <a:srgbClr val="696464"/>
              </a:solidFill>
            </a:endParaRPr>
          </a:p>
          <a:p>
            <a:pPr algn="just">
              <a:lnSpc>
                <a:spcPct val="100000"/>
              </a:lnSpc>
              <a:spcBef>
                <a:spcPts val="0"/>
              </a:spcBef>
            </a:pPr>
            <a:endParaRPr lang="en-US" sz="2800" b="1" noProof="1">
              <a:solidFill>
                <a:srgbClr val="C00000"/>
              </a:solidFill>
            </a:endParaRPr>
          </a:p>
          <a:p>
            <a:pPr algn="l"/>
            <a:endParaRPr lang="lv-LV" sz="2800" b="1" noProof="1" smtClean="0">
              <a:solidFill>
                <a:srgbClr val="918485"/>
              </a:solidFill>
            </a:endParaRPr>
          </a:p>
          <a:p>
            <a:pPr algn="l"/>
            <a:endParaRPr lang="en-US" sz="2800" b="1" noProof="1">
              <a:solidFill>
                <a:srgbClr val="918485"/>
              </a:solidFill>
            </a:endParaRPr>
          </a:p>
        </p:txBody>
      </p:sp>
      <p:sp>
        <p:nvSpPr>
          <p:cNvPr id="6" name="Rectangle 5"/>
          <p:cNvSpPr/>
          <p:nvPr/>
        </p:nvSpPr>
        <p:spPr>
          <a:xfrm>
            <a:off x="901806" y="668833"/>
            <a:ext cx="9968643" cy="1323439"/>
          </a:xfrm>
          <a:prstGeom prst="rect">
            <a:avLst/>
          </a:prstGeom>
        </p:spPr>
        <p:txBody>
          <a:bodyPr wrap="square">
            <a:spAutoFit/>
          </a:bodyPr>
          <a:lstStyle/>
          <a:p>
            <a:r>
              <a:rPr lang="lv-LV" sz="4000" b="1" dirty="0">
                <a:solidFill>
                  <a:prstClr val="white"/>
                </a:solidFill>
              </a:rPr>
              <a:t>Kā rīkoties, ja </a:t>
            </a:r>
            <a:r>
              <a:rPr lang="lv-LV" sz="4000" b="1" dirty="0" smtClean="0">
                <a:solidFill>
                  <a:srgbClr val="D76329"/>
                </a:solidFill>
                <a:effectLst>
                  <a:outerShdw blurRad="38100" dist="38100" dir="2700000" algn="tl">
                    <a:srgbClr val="000000">
                      <a:alpha val="43137"/>
                    </a:srgbClr>
                  </a:outerShdw>
                </a:effectLst>
              </a:rPr>
              <a:t>TU NETIEC LAUKĀ </a:t>
            </a:r>
            <a:r>
              <a:rPr lang="lv-LV" sz="4000" b="1" dirty="0" smtClean="0">
                <a:solidFill>
                  <a:prstClr val="white"/>
                </a:solidFill>
              </a:rPr>
              <a:t> no automašīnas?!</a:t>
            </a:r>
            <a:endParaRPr lang="en-GB" sz="4000" b="1" dirty="0">
              <a:solidFill>
                <a:prstClr val="white"/>
              </a:solidFill>
            </a:endParaRPr>
          </a:p>
        </p:txBody>
      </p:sp>
      <p:graphicFrame>
        <p:nvGraphicFramePr>
          <p:cNvPr id="7" name="Diagram 6"/>
          <p:cNvGraphicFramePr/>
          <p:nvPr>
            <p:extLst/>
          </p:nvPr>
        </p:nvGraphicFramePr>
        <p:xfrm>
          <a:off x="428208" y="2764714"/>
          <a:ext cx="5520772" cy="1043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9590" y="2244413"/>
            <a:ext cx="4633707" cy="4617839"/>
          </a:xfrm>
          <a:prstGeom prst="rect">
            <a:avLst/>
          </a:prstGeom>
        </p:spPr>
      </p:pic>
    </p:spTree>
    <p:extLst>
      <p:ext uri="{BB962C8B-B14F-4D97-AF65-F5344CB8AC3E}">
        <p14:creationId xmlns:p14="http://schemas.microsoft.com/office/powerpoint/2010/main" val="1290585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 xmlns:a16="http://schemas.microsoft.com/office/drawing/2014/main" id="{26D4C7A4-08F7-CA47-86A2-A0D81016B938}"/>
              </a:ext>
            </a:extLst>
          </p:cNvPr>
          <p:cNvSpPr txBox="1">
            <a:spLocks/>
          </p:cNvSpPr>
          <p:nvPr/>
        </p:nvSpPr>
        <p:spPr>
          <a:xfrm>
            <a:off x="0" y="2077948"/>
            <a:ext cx="4014439" cy="1862253"/>
          </a:xfrm>
          <a:prstGeom prst="rect">
            <a:avLst/>
          </a:prstGeom>
        </p:spPr>
        <p:txBody>
          <a:bodyPr vert="horz" lIns="91440" tIns="45720" rIns="91440" bIns="45720" rtlCol="0" anchor="b" anchorCtr="0">
            <a:normAutofit/>
          </a:bodyPr>
          <a:lstStyle>
            <a:lvl1pPr algn="ctr" defTabSz="914377" rtl="0" eaLnBrk="1" latinLnBrk="0" hangingPunct="1">
              <a:lnSpc>
                <a:spcPct val="90000"/>
              </a:lnSpc>
              <a:spcBef>
                <a:spcPct val="0"/>
              </a:spcBef>
              <a:buNone/>
              <a:defRPr sz="3600" b="1" kern="1200">
                <a:solidFill>
                  <a:schemeClr val="bg1"/>
                </a:solidFill>
                <a:latin typeface="+mn-lt"/>
                <a:ea typeface="+mj-ea"/>
                <a:cs typeface="+mj-cs"/>
              </a:defRPr>
            </a:lvl1pPr>
          </a:lstStyle>
          <a:p>
            <a:endParaRPr lang="en-GB" sz="4400" dirty="0">
              <a:solidFill>
                <a:srgbClr val="FF0000"/>
              </a:solidFill>
            </a:endParaRPr>
          </a:p>
        </p:txBody>
      </p:sp>
      <p:sp>
        <p:nvSpPr>
          <p:cNvPr id="4" name="Rectangle 3"/>
          <p:cNvSpPr/>
          <p:nvPr/>
        </p:nvSpPr>
        <p:spPr>
          <a:xfrm>
            <a:off x="1131217" y="579673"/>
            <a:ext cx="5934638" cy="1323439"/>
          </a:xfrm>
          <a:prstGeom prst="rect">
            <a:avLst/>
          </a:prstGeom>
        </p:spPr>
        <p:txBody>
          <a:bodyPr wrap="none">
            <a:spAutoFit/>
          </a:bodyPr>
          <a:lstStyle/>
          <a:p>
            <a:r>
              <a:rPr lang="lv-LV" sz="4000" b="1" dirty="0" smtClean="0">
                <a:solidFill>
                  <a:prstClr val="white"/>
                </a:solidFill>
              </a:rPr>
              <a:t>Bērni un dzīvnieki vieni </a:t>
            </a:r>
          </a:p>
          <a:p>
            <a:r>
              <a:rPr lang="lv-LV" sz="4000" b="1" dirty="0" smtClean="0">
                <a:solidFill>
                  <a:prstClr val="white"/>
                </a:solidFill>
              </a:rPr>
              <a:t>aizslēgtā automašīnā?!</a:t>
            </a:r>
            <a:endParaRPr lang="lv-LV" sz="4000" dirty="0">
              <a:solidFill>
                <a:prstClr val="white"/>
              </a:solidFill>
            </a:endParaRPr>
          </a:p>
        </p:txBody>
      </p:sp>
      <p:sp>
        <p:nvSpPr>
          <p:cNvPr id="5" name="Rectangle 4"/>
          <p:cNvSpPr/>
          <p:nvPr/>
        </p:nvSpPr>
        <p:spPr>
          <a:xfrm>
            <a:off x="5433334" y="2653806"/>
            <a:ext cx="3265042" cy="1077218"/>
          </a:xfrm>
          <a:prstGeom prst="rect">
            <a:avLst/>
          </a:prstGeom>
        </p:spPr>
        <p:txBody>
          <a:bodyPr wrap="square">
            <a:spAutoFit/>
          </a:bodyPr>
          <a:lstStyle/>
          <a:p>
            <a:pPr algn="ctr"/>
            <a:r>
              <a:rPr lang="lv-LV" sz="3200" b="1" dirty="0" smtClean="0">
                <a:solidFill>
                  <a:srgbClr val="696464"/>
                </a:solidFill>
                <a:effectLst>
                  <a:outerShdw blurRad="38100" dist="38100" dir="2700000" algn="tl">
                    <a:srgbClr val="000000">
                      <a:alpha val="43137"/>
                    </a:srgbClr>
                  </a:outerShdw>
                </a:effectLst>
              </a:rPr>
              <a:t>NĒ! </a:t>
            </a:r>
          </a:p>
          <a:p>
            <a:pPr algn="ctr"/>
            <a:r>
              <a:rPr lang="lv-LV" sz="3200" b="1" dirty="0" smtClean="0">
                <a:solidFill>
                  <a:srgbClr val="696464"/>
                </a:solidFill>
                <a:effectLst>
                  <a:outerShdw blurRad="38100" dist="38100" dir="2700000" algn="tl">
                    <a:srgbClr val="000000">
                      <a:alpha val="43137"/>
                    </a:srgbClr>
                  </a:outerShdw>
                </a:effectLst>
              </a:rPr>
              <a:t>TAS IR BĪSTAMI!</a:t>
            </a:r>
            <a:endParaRPr lang="lv-LV" sz="3200" b="1" dirty="0">
              <a:solidFill>
                <a:srgbClr val="696464"/>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2055" y="2235272"/>
            <a:ext cx="3092609" cy="2209914"/>
          </a:xfrm>
          <a:prstGeom prst="rect">
            <a:avLst/>
          </a:prstGeom>
        </p:spPr>
      </p:pic>
      <p:sp>
        <p:nvSpPr>
          <p:cNvPr id="8" name="Cross 7"/>
          <p:cNvSpPr/>
          <p:nvPr/>
        </p:nvSpPr>
        <p:spPr>
          <a:xfrm rot="2700811">
            <a:off x="10900377" y="3646973"/>
            <a:ext cx="935915" cy="92515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prstClr val="white"/>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416" y="2990527"/>
            <a:ext cx="2553934" cy="1685300"/>
          </a:xfrm>
          <a:prstGeom prst="rect">
            <a:avLst/>
          </a:prstGeom>
        </p:spPr>
      </p:pic>
      <p:sp>
        <p:nvSpPr>
          <p:cNvPr id="9" name="Rectangle 8"/>
          <p:cNvSpPr/>
          <p:nvPr/>
        </p:nvSpPr>
        <p:spPr>
          <a:xfrm>
            <a:off x="891773" y="4791592"/>
            <a:ext cx="3361924" cy="1569660"/>
          </a:xfrm>
          <a:prstGeom prst="rect">
            <a:avLst/>
          </a:prstGeom>
        </p:spPr>
        <p:txBody>
          <a:bodyPr wrap="square">
            <a:spAutoFit/>
          </a:bodyPr>
          <a:lstStyle/>
          <a:p>
            <a:pPr algn="ctr"/>
            <a:r>
              <a:rPr lang="lv-LV" sz="3200" b="1" dirty="0" smtClean="0">
                <a:solidFill>
                  <a:srgbClr val="696464"/>
                </a:solidFill>
                <a:effectLst>
                  <a:outerShdw blurRad="38100" dist="38100" dir="2700000" algn="tl">
                    <a:srgbClr val="000000">
                      <a:alpha val="43137"/>
                    </a:srgbClr>
                  </a:outerShdw>
                </a:effectLst>
              </a:rPr>
              <a:t>NEROTAĻĀJIES AR AUTO ATSLĒGĀM!</a:t>
            </a:r>
            <a:endParaRPr lang="lv-LV" sz="3200" b="1" dirty="0">
              <a:solidFill>
                <a:srgbClr val="696464"/>
              </a:solidFill>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836" y="4861040"/>
            <a:ext cx="2646138" cy="1751234"/>
          </a:xfrm>
          <a:prstGeom prst="rect">
            <a:avLst/>
          </a:prstGeom>
        </p:spPr>
      </p:pic>
      <p:sp>
        <p:nvSpPr>
          <p:cNvPr id="11" name="Rectangle 10"/>
          <p:cNvSpPr/>
          <p:nvPr/>
        </p:nvSpPr>
        <p:spPr>
          <a:xfrm>
            <a:off x="8062715" y="5324755"/>
            <a:ext cx="9025981" cy="584775"/>
          </a:xfrm>
          <a:prstGeom prst="rect">
            <a:avLst/>
          </a:prstGeom>
        </p:spPr>
        <p:txBody>
          <a:bodyPr wrap="square">
            <a:spAutoFit/>
          </a:bodyPr>
          <a:lstStyle/>
          <a:p>
            <a:r>
              <a:rPr lang="lv-LV" sz="3200" b="1" dirty="0" smtClean="0">
                <a:solidFill>
                  <a:srgbClr val="696464"/>
                </a:solidFill>
                <a:effectLst>
                  <a:outerShdw blurRad="38100" dist="38100" dir="2700000" algn="tl">
                    <a:srgbClr val="000000">
                      <a:alpha val="43137"/>
                    </a:srgbClr>
                  </a:outerShdw>
                </a:effectLst>
              </a:rPr>
              <a:t>NESPAIDI POGAS!</a:t>
            </a:r>
            <a:endParaRPr lang="lv-LV" sz="3200" b="1" dirty="0">
              <a:solidFill>
                <a:srgbClr val="69646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3036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xmlns="" id="{26D4C7A4-08F7-CA47-86A2-A0D81016B938}"/>
              </a:ext>
            </a:extLst>
          </p:cNvPr>
          <p:cNvSpPr txBox="1">
            <a:spLocks/>
          </p:cNvSpPr>
          <p:nvPr/>
        </p:nvSpPr>
        <p:spPr>
          <a:xfrm>
            <a:off x="0" y="2077948"/>
            <a:ext cx="4014439" cy="1862253"/>
          </a:xfrm>
          <a:prstGeom prst="rect">
            <a:avLst/>
          </a:prstGeom>
        </p:spPr>
        <p:txBody>
          <a:bodyPr vert="horz" lIns="91440" tIns="45720" rIns="91440" bIns="45720" rtlCol="0" anchor="b" anchorCtr="0">
            <a:normAutofit/>
          </a:bodyPr>
          <a:lstStyle>
            <a:lvl1pPr algn="ctr" defTabSz="914377" rtl="0" eaLnBrk="1" latinLnBrk="0" hangingPunct="1">
              <a:lnSpc>
                <a:spcPct val="90000"/>
              </a:lnSpc>
              <a:spcBef>
                <a:spcPct val="0"/>
              </a:spcBef>
              <a:buNone/>
              <a:defRPr sz="3600" b="1" kern="1200">
                <a:solidFill>
                  <a:schemeClr val="bg1"/>
                </a:solidFill>
                <a:latin typeface="+mn-lt"/>
                <a:ea typeface="+mj-ea"/>
                <a:cs typeface="+mj-cs"/>
              </a:defRPr>
            </a:lvl1pPr>
          </a:lstStyle>
          <a:p>
            <a:endParaRPr lang="en-GB" sz="4400" dirty="0">
              <a:solidFill>
                <a:srgbClr val="FF0000"/>
              </a:solidFill>
            </a:endParaRPr>
          </a:p>
        </p:txBody>
      </p:sp>
      <p:sp>
        <p:nvSpPr>
          <p:cNvPr id="4" name="Rectangle 3"/>
          <p:cNvSpPr/>
          <p:nvPr/>
        </p:nvSpPr>
        <p:spPr>
          <a:xfrm>
            <a:off x="846485" y="1006579"/>
            <a:ext cx="9799478" cy="646331"/>
          </a:xfrm>
          <a:prstGeom prst="rect">
            <a:avLst/>
          </a:prstGeom>
        </p:spPr>
        <p:txBody>
          <a:bodyPr wrap="none">
            <a:spAutoFit/>
          </a:bodyPr>
          <a:lstStyle/>
          <a:p>
            <a:r>
              <a:rPr lang="lv-LV" sz="3600" b="1" dirty="0" smtClean="0">
                <a:solidFill>
                  <a:schemeClr val="bg1"/>
                </a:solidFill>
              </a:rPr>
              <a:t>Dod ceļu operatīvajiem transportlīdzekļiem</a:t>
            </a:r>
          </a:p>
        </p:txBody>
      </p:sp>
      <p:sp>
        <p:nvSpPr>
          <p:cNvPr id="9" name="Rectangle 8"/>
          <p:cNvSpPr/>
          <p:nvPr/>
        </p:nvSpPr>
        <p:spPr>
          <a:xfrm>
            <a:off x="8314635" y="2356931"/>
            <a:ext cx="3361924" cy="2062103"/>
          </a:xfrm>
          <a:prstGeom prst="rect">
            <a:avLst/>
          </a:prstGeom>
        </p:spPr>
        <p:txBody>
          <a:bodyPr wrap="square">
            <a:spAutoFit/>
          </a:bodyPr>
          <a:lstStyle/>
          <a:p>
            <a:pPr algn="ctr"/>
            <a:r>
              <a:rPr lang="lv-LV" sz="3200" b="1" dirty="0" smtClean="0">
                <a:solidFill>
                  <a:srgbClr val="D76329"/>
                </a:solidFill>
                <a:effectLst>
                  <a:outerShdw blurRad="38100" dist="38100" dir="2700000" algn="tl">
                    <a:srgbClr val="000000">
                      <a:alpha val="43137"/>
                    </a:srgbClr>
                  </a:outerShdw>
                </a:effectLst>
              </a:rPr>
              <a:t>NEFOTOGRAFĒ</a:t>
            </a:r>
            <a:r>
              <a:rPr lang="lv-LV" sz="3200" b="1" dirty="0" smtClean="0">
                <a:solidFill>
                  <a:schemeClr val="tx2"/>
                </a:solidFill>
                <a:effectLst>
                  <a:outerShdw blurRad="38100" dist="38100" dir="2700000" algn="tl">
                    <a:srgbClr val="000000">
                      <a:alpha val="43137"/>
                    </a:srgbClr>
                  </a:outerShdw>
                </a:effectLst>
              </a:rPr>
              <a:t>, ja redzi nelaimi, ZVANI </a:t>
            </a:r>
            <a:r>
              <a:rPr lang="lv-LV" sz="3200" b="1" dirty="0" smtClean="0">
                <a:solidFill>
                  <a:srgbClr val="FF0000"/>
                </a:solidFill>
                <a:effectLst>
                  <a:outerShdw blurRad="38100" dist="38100" dir="2700000" algn="tl">
                    <a:srgbClr val="000000">
                      <a:alpha val="43137"/>
                    </a:srgbClr>
                  </a:outerShdw>
                </a:effectLst>
              </a:rPr>
              <a:t>112</a:t>
            </a:r>
            <a:r>
              <a:rPr lang="lv-LV" sz="3200" b="1" dirty="0" smtClean="0">
                <a:solidFill>
                  <a:schemeClr val="tx2"/>
                </a:solidFill>
                <a:effectLst>
                  <a:outerShdw blurRad="38100" dist="38100" dir="2700000" algn="tl">
                    <a:srgbClr val="000000">
                      <a:alpha val="43137"/>
                    </a:srgbClr>
                  </a:outerShdw>
                </a:effectLst>
              </a:rPr>
              <a:t> un sauc palīgā!</a:t>
            </a:r>
            <a:endParaRPr lang="lv-LV" sz="3200" b="1" dirty="0">
              <a:solidFill>
                <a:schemeClr val="tx2"/>
              </a:solidFill>
              <a:effectLst>
                <a:outerShdw blurRad="38100" dist="38100" dir="2700000" algn="tl">
                  <a:srgbClr val="000000">
                    <a:alpha val="43137"/>
                  </a:srgbClr>
                </a:outerShdw>
              </a:effectLst>
            </a:endParaRPr>
          </a:p>
        </p:txBody>
      </p:sp>
      <p:sp>
        <p:nvSpPr>
          <p:cNvPr id="12" name="Rectangle 11"/>
          <p:cNvSpPr/>
          <p:nvPr/>
        </p:nvSpPr>
        <p:spPr>
          <a:xfrm>
            <a:off x="355240" y="5473177"/>
            <a:ext cx="5563115" cy="1077218"/>
          </a:xfrm>
          <a:prstGeom prst="rect">
            <a:avLst/>
          </a:prstGeom>
        </p:spPr>
        <p:txBody>
          <a:bodyPr wrap="square">
            <a:spAutoFit/>
          </a:bodyPr>
          <a:lstStyle/>
          <a:p>
            <a:pPr algn="ctr"/>
            <a:r>
              <a:rPr lang="lv-LV" sz="3200" b="1" dirty="0" smtClean="0">
                <a:solidFill>
                  <a:schemeClr val="tx2"/>
                </a:solidFill>
                <a:effectLst>
                  <a:outerShdw blurRad="38100" dist="38100" dir="2700000" algn="tl">
                    <a:srgbClr val="000000">
                      <a:alpha val="43137"/>
                    </a:srgbClr>
                  </a:outerShdw>
                </a:effectLst>
              </a:rPr>
              <a:t>Kad notikusi NELAIME, katra sekunde ir būtiska!</a:t>
            </a:r>
            <a:endParaRPr lang="lv-LV" sz="3200" b="1" dirty="0">
              <a:solidFill>
                <a:schemeClr val="tx2"/>
              </a:solidFill>
              <a:effectLst>
                <a:outerShdw blurRad="38100" dist="38100" dir="2700000" algn="tl">
                  <a:srgbClr val="000000">
                    <a:alpha val="43137"/>
                  </a:srgbClr>
                </a:outerShdw>
              </a:effectLst>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28" y="2356931"/>
            <a:ext cx="5899509" cy="287861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9712" y="4622779"/>
            <a:ext cx="1988820" cy="2068974"/>
          </a:xfrm>
          <a:prstGeom prst="rect">
            <a:avLst/>
          </a:prstGeom>
        </p:spPr>
      </p:pic>
    </p:spTree>
    <p:extLst>
      <p:ext uri="{BB962C8B-B14F-4D97-AF65-F5344CB8AC3E}">
        <p14:creationId xmlns:p14="http://schemas.microsoft.com/office/powerpoint/2010/main" val="3098379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198730" y="3871756"/>
            <a:ext cx="3860259" cy="1735668"/>
          </a:xfrm>
        </p:spPr>
        <p:txBody>
          <a:bodyPr>
            <a:normAutofit fontScale="90000"/>
          </a:bodyPr>
          <a:lstStyle/>
          <a:p>
            <a:pPr algn="ctr"/>
            <a:r>
              <a:rPr lang="lv-LV" sz="3600" b="1" dirty="0" smtClean="0">
                <a:solidFill>
                  <a:schemeClr val="bg1"/>
                </a:solidFill>
                <a:effectLst>
                  <a:outerShdw blurRad="38100" dist="38100" dir="2700000" algn="tl">
                    <a:srgbClr val="000000">
                      <a:alpha val="43137"/>
                    </a:srgbClr>
                  </a:outerShdw>
                </a:effectLst>
              </a:rPr>
              <a:t>VALSTS UGUNSDZĒSĪBAS UN GLĀBŠANAS DIENESTS NOVĒL </a:t>
            </a:r>
            <a:br>
              <a:rPr lang="lv-LV" sz="3600" b="1" dirty="0" smtClean="0">
                <a:solidFill>
                  <a:schemeClr val="bg1"/>
                </a:solidFill>
                <a:effectLst>
                  <a:outerShdw blurRad="38100" dist="38100" dir="2700000" algn="tl">
                    <a:srgbClr val="000000">
                      <a:alpha val="43137"/>
                    </a:srgbClr>
                  </a:outerShdw>
                </a:effectLst>
              </a:rPr>
            </a:br>
            <a:r>
              <a:rPr lang="lv-LV" sz="3600" b="1" dirty="0" smtClean="0">
                <a:solidFill>
                  <a:schemeClr val="bg1"/>
                </a:solidFill>
                <a:effectLst>
                  <a:outerShdw blurRad="38100" dist="38100" dir="2700000" algn="tl">
                    <a:srgbClr val="000000">
                      <a:alpha val="43137"/>
                    </a:srgbClr>
                  </a:outerShdw>
                </a:effectLst>
              </a:rPr>
              <a:t>DROŠIEM IESPAIDIEM BAGĀTU </a:t>
            </a:r>
            <a:br>
              <a:rPr lang="lv-LV" sz="3600" b="1" dirty="0" smtClean="0">
                <a:solidFill>
                  <a:schemeClr val="bg1"/>
                </a:solidFill>
                <a:effectLst>
                  <a:outerShdw blurRad="38100" dist="38100" dir="2700000" algn="tl">
                    <a:srgbClr val="000000">
                      <a:alpha val="43137"/>
                    </a:srgbClr>
                  </a:outerShdw>
                </a:effectLst>
              </a:rPr>
            </a:br>
            <a:r>
              <a:rPr lang="lv-LV" sz="3600" b="1" dirty="0" smtClean="0">
                <a:solidFill>
                  <a:schemeClr val="bg1"/>
                </a:solidFill>
                <a:effectLst>
                  <a:outerShdw blurRad="38100" dist="38100" dir="2700000" algn="tl">
                    <a:srgbClr val="000000">
                      <a:alpha val="43137"/>
                    </a:srgbClr>
                  </a:outerShdw>
                </a:effectLst>
              </a:rPr>
              <a:t>JAUNO MĀCĪBU GADU!</a:t>
            </a:r>
            <a:endParaRPr lang="lv-LV" sz="3600" b="1" dirty="0">
              <a:solidFill>
                <a:schemeClr val="bg1"/>
              </a:solidFill>
              <a:effectLst>
                <a:outerShdw blurRad="38100" dist="38100" dir="2700000" algn="tl">
                  <a:srgbClr val="000000">
                    <a:alpha val="43137"/>
                  </a:srgbClr>
                </a:outerShdw>
              </a:effectLst>
            </a:endParaRPr>
          </a:p>
        </p:txBody>
      </p:sp>
      <p:sp>
        <p:nvSpPr>
          <p:cNvPr id="6" name="Picture Placeholder 5"/>
          <p:cNvSpPr>
            <a:spLocks noGrp="1"/>
          </p:cNvSpPr>
          <p:nvPr>
            <p:ph type="pic" idx="1"/>
          </p:nvPr>
        </p:nvSpPr>
        <p:spPr/>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7694" y="974763"/>
            <a:ext cx="3681355" cy="4908473"/>
          </a:xfrm>
          <a:prstGeom prst="rect">
            <a:avLst/>
          </a:prstGeom>
        </p:spPr>
      </p:pic>
    </p:spTree>
    <p:extLst>
      <p:ext uri="{BB962C8B-B14F-4D97-AF65-F5344CB8AC3E}">
        <p14:creationId xmlns:p14="http://schemas.microsoft.com/office/powerpoint/2010/main" val="1925104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2" cstate="screen">
            <a:extLst>
              <a:ext uri="{28A0092B-C50C-407E-A947-70E740481C1C}">
                <a14:useLocalDpi xmlns:a14="http://schemas.microsoft.com/office/drawing/2010/main" val="0"/>
              </a:ext>
            </a:extLst>
          </a:blip>
          <a:srcRect/>
          <a:stretch/>
        </p:blipFill>
        <p:spPr bwMode="auto">
          <a:xfrm>
            <a:off x="4811974" y="403942"/>
            <a:ext cx="1082040" cy="1098232"/>
          </a:xfrm>
          <a:prstGeom prst="rect">
            <a:avLst/>
          </a:prstGeom>
          <a:noFill/>
        </p:spPr>
      </p:pic>
      <p:sp>
        <p:nvSpPr>
          <p:cNvPr id="2" name="Title 1"/>
          <p:cNvSpPr>
            <a:spLocks noGrp="1"/>
          </p:cNvSpPr>
          <p:nvPr>
            <p:ph type="title"/>
          </p:nvPr>
        </p:nvSpPr>
        <p:spPr>
          <a:xfrm>
            <a:off x="860621" y="3644048"/>
            <a:ext cx="3306691" cy="2890367"/>
          </a:xfrm>
        </p:spPr>
        <p:txBody>
          <a:bodyPr/>
          <a:lstStyle/>
          <a:p>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smtClean="0"/>
              <a:t>Nelaimes gadījumi visbiežāk notiek, jo esam </a:t>
            </a:r>
            <a:r>
              <a:rPr lang="lv-LV" sz="3200" b="1" dirty="0" smtClean="0">
                <a:solidFill>
                  <a:srgbClr val="FF0000"/>
                </a:solidFill>
              </a:rPr>
              <a:t>neuzmanīgi</a:t>
            </a:r>
            <a:r>
              <a:rPr lang="lv-LV" sz="3200" b="1" dirty="0" smtClean="0"/>
              <a:t>, </a:t>
            </a:r>
            <a:r>
              <a:rPr lang="lv-LV" sz="3200" b="1" dirty="0" smtClean="0">
                <a:solidFill>
                  <a:schemeClr val="bg1"/>
                </a:solidFill>
              </a:rPr>
              <a:t>pieļaujam</a:t>
            </a:r>
            <a:r>
              <a:rPr lang="lv-LV" sz="3200" b="1" dirty="0" smtClean="0">
                <a:solidFill>
                  <a:srgbClr val="FF0000"/>
                </a:solidFill>
              </a:rPr>
              <a:t> kļūdas, </a:t>
            </a:r>
            <a:r>
              <a:rPr lang="lv-LV" sz="3200" b="1" dirty="0" smtClean="0">
                <a:solidFill>
                  <a:schemeClr val="bg1"/>
                </a:solidFill>
              </a:rPr>
              <a:t>neievērojam</a:t>
            </a:r>
            <a:r>
              <a:rPr lang="lv-LV" sz="3200" b="1" dirty="0" smtClean="0">
                <a:solidFill>
                  <a:srgbClr val="FF0000"/>
                </a:solidFill>
              </a:rPr>
              <a:t> noteikumus</a:t>
            </a:r>
            <a:r>
              <a:rPr lang="lv-LV" sz="3200" b="1" dirty="0" smtClean="0"/>
              <a:t>! </a:t>
            </a:r>
            <a:r>
              <a:rPr lang="lv-LV" sz="2800" b="1" dirty="0" smtClean="0"/>
              <a:t/>
            </a:r>
            <a:br>
              <a:rPr lang="lv-LV" sz="2800" b="1" dirty="0" smtClean="0"/>
            </a:br>
            <a:r>
              <a:rPr lang="lv-LV" sz="1600" dirty="0" smtClean="0"/>
              <a:t/>
            </a:r>
            <a:br>
              <a:rPr lang="lv-LV" sz="1600" dirty="0" smtClean="0"/>
            </a:br>
            <a:r>
              <a:rPr lang="lv-LV" dirty="0" smtClean="0"/>
              <a:t/>
            </a:r>
            <a:br>
              <a:rPr lang="lv-LV" dirty="0" smtClean="0"/>
            </a:br>
            <a:endParaRPr lang="lv-LV" dirty="0"/>
          </a:p>
        </p:txBody>
      </p:sp>
      <p:sp>
        <p:nvSpPr>
          <p:cNvPr id="3" name="Content Placeholder 2"/>
          <p:cNvSpPr>
            <a:spLocks noGrp="1"/>
          </p:cNvSpPr>
          <p:nvPr>
            <p:ph idx="1"/>
          </p:nvPr>
        </p:nvSpPr>
        <p:spPr>
          <a:xfrm>
            <a:off x="6030237" y="176967"/>
            <a:ext cx="5027926" cy="4579957"/>
          </a:xfrm>
        </p:spPr>
        <p:txBody>
          <a:bodyPr/>
          <a:lstStyle/>
          <a:p>
            <a:pPr marL="0" indent="0">
              <a:buNone/>
            </a:pPr>
            <a:r>
              <a:rPr lang="lv-LV" b="1" dirty="0" smtClean="0">
                <a:solidFill>
                  <a:schemeClr val="tx1"/>
                </a:solidFill>
              </a:rPr>
              <a:t>Ugunsgrēku</a:t>
            </a:r>
            <a:r>
              <a:rPr lang="lv-LV" dirty="0" smtClean="0">
                <a:solidFill>
                  <a:schemeClr val="tx1"/>
                </a:solidFill>
              </a:rPr>
              <a:t> biežākie iemesli:</a:t>
            </a:r>
          </a:p>
          <a:p>
            <a:pPr lvl="1"/>
            <a:r>
              <a:rPr lang="lv-LV" dirty="0" smtClean="0">
                <a:solidFill>
                  <a:schemeClr val="tx1"/>
                </a:solidFill>
              </a:rPr>
              <a:t>uz ieslēgtas plīts virtuvē piededzis ēdiens;</a:t>
            </a:r>
          </a:p>
          <a:p>
            <a:pPr lvl="1"/>
            <a:r>
              <a:rPr lang="lv-LV" dirty="0" smtClean="0">
                <a:solidFill>
                  <a:schemeClr val="tx1"/>
                </a:solidFill>
              </a:rPr>
              <a:t>bez uzraudzības atstāta svecīte;</a:t>
            </a:r>
          </a:p>
          <a:p>
            <a:pPr lvl="1"/>
            <a:r>
              <a:rPr lang="lv-LV" dirty="0" smtClean="0">
                <a:solidFill>
                  <a:schemeClr val="tx1"/>
                </a:solidFill>
              </a:rPr>
              <a:t>nepareiza vai bojātas apkures krāsns lietošana;</a:t>
            </a:r>
          </a:p>
          <a:p>
            <a:pPr lvl="1"/>
            <a:r>
              <a:rPr lang="lv-LV" dirty="0" smtClean="0">
                <a:solidFill>
                  <a:schemeClr val="tx1"/>
                </a:solidFill>
              </a:rPr>
              <a:t>nomesta nenodzēsta cigarete;</a:t>
            </a:r>
          </a:p>
          <a:p>
            <a:pPr lvl="1"/>
            <a:r>
              <a:rPr lang="lv-LV" dirty="0">
                <a:solidFill>
                  <a:schemeClr val="tx1"/>
                </a:solidFill>
              </a:rPr>
              <a:t>b</a:t>
            </a:r>
            <a:r>
              <a:rPr lang="lv-LV" dirty="0" smtClean="0">
                <a:solidFill>
                  <a:schemeClr val="tx1"/>
                </a:solidFill>
              </a:rPr>
              <a:t>ojātu elektroierīču un elektrības vadu lietošana, tai skaitā automašīnās;</a:t>
            </a:r>
          </a:p>
          <a:p>
            <a:pPr lvl="1"/>
            <a:r>
              <a:rPr lang="lv-LV" dirty="0" smtClean="0">
                <a:solidFill>
                  <a:schemeClr val="tx1"/>
                </a:solidFill>
              </a:rPr>
              <a:t>ugunskura nepieskatīšana vai atstāšana, to nenodzēšot.</a:t>
            </a:r>
          </a:p>
        </p:txBody>
      </p:sp>
      <p:pic>
        <p:nvPicPr>
          <p:cNvPr id="8" name="Attēls 64"/>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997836" y="1502174"/>
            <a:ext cx="750570" cy="782955"/>
          </a:xfrm>
          <a:prstGeom prst="rect">
            <a:avLst/>
          </a:prstGeom>
          <a:noFill/>
        </p:spPr>
      </p:pic>
      <p:pic>
        <p:nvPicPr>
          <p:cNvPr id="9" name="Attēls 58"/>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857688" y="5533759"/>
            <a:ext cx="634365" cy="882015"/>
          </a:xfrm>
          <a:prstGeom prst="rect">
            <a:avLst/>
          </a:prstGeom>
          <a:noFill/>
        </p:spPr>
      </p:pic>
      <p:pic>
        <p:nvPicPr>
          <p:cNvPr id="10" name="Picture 9"/>
          <p:cNvPicPr/>
          <p:nvPr/>
        </p:nvPicPr>
        <p:blipFill rotWithShape="1">
          <a:blip r:embed="rId5" cstate="screen">
            <a:extLst>
              <a:ext uri="{28A0092B-C50C-407E-A947-70E740481C1C}">
                <a14:useLocalDpi xmlns:a14="http://schemas.microsoft.com/office/drawing/2010/main" val="0"/>
              </a:ext>
            </a:extLst>
          </a:blip>
          <a:srcRect/>
          <a:stretch/>
        </p:blipFill>
        <p:spPr>
          <a:xfrm>
            <a:off x="5008443" y="3379272"/>
            <a:ext cx="1082040" cy="1060344"/>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93933" y="4670132"/>
            <a:ext cx="900081" cy="838200"/>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083720" y="2142119"/>
            <a:ext cx="933959" cy="1363133"/>
          </a:xfrm>
          <a:prstGeom prst="rect">
            <a:avLst/>
          </a:prstGeom>
        </p:spPr>
      </p:pic>
      <p:pic>
        <p:nvPicPr>
          <p:cNvPr id="14" name="Picture 13"/>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352994" y="2735287"/>
            <a:ext cx="395412" cy="576455"/>
          </a:xfrm>
          <a:prstGeom prst="rect">
            <a:avLst/>
          </a:prstGeom>
        </p:spPr>
      </p:pic>
      <p:sp>
        <p:nvSpPr>
          <p:cNvPr id="15" name="Content Placeholder 2"/>
          <p:cNvSpPr txBox="1">
            <a:spLocks/>
          </p:cNvSpPr>
          <p:nvPr/>
        </p:nvSpPr>
        <p:spPr>
          <a:xfrm>
            <a:off x="6149262" y="2977575"/>
            <a:ext cx="5027926" cy="4579957"/>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Clr>
                <a:srgbClr val="D34817"/>
              </a:buClr>
              <a:buFont typeface="Wingdings 3" charset="2"/>
              <a:buNone/>
            </a:pPr>
            <a:r>
              <a:rPr lang="lv-LV" b="1" dirty="0" smtClean="0">
                <a:solidFill>
                  <a:prstClr val="black"/>
                </a:solidFill>
              </a:rPr>
              <a:t>Negadījumu</a:t>
            </a:r>
            <a:r>
              <a:rPr lang="lv-LV" dirty="0" smtClean="0">
                <a:solidFill>
                  <a:prstClr val="black"/>
                </a:solidFill>
              </a:rPr>
              <a:t> biežākie iemesli:</a:t>
            </a:r>
          </a:p>
          <a:p>
            <a:pPr lvl="1">
              <a:buClr>
                <a:srgbClr val="D34817"/>
              </a:buClr>
            </a:pPr>
            <a:r>
              <a:rPr lang="lv-LV" dirty="0" smtClean="0">
                <a:solidFill>
                  <a:prstClr val="black"/>
                </a:solidFill>
              </a:rPr>
              <a:t>pārdrošība/ pārgalvība;</a:t>
            </a:r>
          </a:p>
          <a:p>
            <a:pPr lvl="1">
              <a:buClr>
                <a:srgbClr val="D34817"/>
              </a:buClr>
            </a:pPr>
            <a:r>
              <a:rPr lang="lv-LV" dirty="0">
                <a:solidFill>
                  <a:prstClr val="black"/>
                </a:solidFill>
              </a:rPr>
              <a:t>n</a:t>
            </a:r>
            <a:r>
              <a:rPr lang="lv-LV" dirty="0" smtClean="0">
                <a:solidFill>
                  <a:prstClr val="black"/>
                </a:solidFill>
              </a:rPr>
              <a:t>evajadzīga sacensība uz vai pie ūdens, kā arī uz ceļa;</a:t>
            </a:r>
          </a:p>
          <a:p>
            <a:pPr lvl="1">
              <a:buClr>
                <a:srgbClr val="D34817"/>
              </a:buClr>
            </a:pPr>
            <a:r>
              <a:rPr lang="lv-LV" dirty="0">
                <a:solidFill>
                  <a:prstClr val="black"/>
                </a:solidFill>
              </a:rPr>
              <a:t>d</a:t>
            </a:r>
            <a:r>
              <a:rPr lang="lv-LV" dirty="0" smtClean="0">
                <a:solidFill>
                  <a:prstClr val="black"/>
                </a:solidFill>
              </a:rPr>
              <a:t>rošības noteikumu ignorēšana.</a:t>
            </a:r>
          </a:p>
        </p:txBody>
      </p:sp>
    </p:spTree>
    <p:extLst>
      <p:ext uri="{BB962C8B-B14F-4D97-AF65-F5344CB8AC3E}">
        <p14:creationId xmlns:p14="http://schemas.microsoft.com/office/powerpoint/2010/main" val="911138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71" y="3062617"/>
            <a:ext cx="2423826" cy="2322834"/>
          </a:xfrm>
          <a:prstGeom prst="rect">
            <a:avLst/>
          </a:prstGeom>
        </p:spPr>
      </p:pic>
      <p:sp>
        <p:nvSpPr>
          <p:cNvPr id="2" name="Title 1"/>
          <p:cNvSpPr>
            <a:spLocks noGrp="1"/>
          </p:cNvSpPr>
          <p:nvPr>
            <p:ph type="title"/>
          </p:nvPr>
        </p:nvSpPr>
        <p:spPr>
          <a:xfrm>
            <a:off x="1139714" y="947920"/>
            <a:ext cx="8761413" cy="728480"/>
          </a:xfrm>
        </p:spPr>
        <p:txBody>
          <a:bodyPr/>
          <a:lstStyle/>
          <a:p>
            <a:r>
              <a:rPr lang="lv-LV" sz="4000" b="1" dirty="0" smtClean="0"/>
              <a:t>Laiks ir svarīgs, kad notiek nelaime</a:t>
            </a:r>
            <a:endParaRPr lang="lv-LV" sz="4000" b="1" dirty="0"/>
          </a:p>
        </p:txBody>
      </p:sp>
      <p:sp>
        <p:nvSpPr>
          <p:cNvPr id="3" name="Rectangle 2"/>
          <p:cNvSpPr/>
          <p:nvPr/>
        </p:nvSpPr>
        <p:spPr>
          <a:xfrm>
            <a:off x="718916" y="2266741"/>
            <a:ext cx="10897496" cy="1015663"/>
          </a:xfrm>
          <a:prstGeom prst="rect">
            <a:avLst/>
          </a:prstGeom>
        </p:spPr>
        <p:txBody>
          <a:bodyPr wrap="square">
            <a:spAutoFit/>
          </a:bodyPr>
          <a:lstStyle/>
          <a:p>
            <a:pPr algn="ctr"/>
            <a:r>
              <a:rPr lang="lv-LV" sz="2000" b="1" dirty="0">
                <a:solidFill>
                  <a:prstClr val="black"/>
                </a:solidFill>
              </a:rPr>
              <a:t>Tev ir tikai dažas sekundes, lai pieņemtu lēmumu, kā </a:t>
            </a:r>
            <a:r>
              <a:rPr lang="lv-LV" sz="2000" b="1" dirty="0" smtClean="0">
                <a:solidFill>
                  <a:prstClr val="black"/>
                </a:solidFill>
              </a:rPr>
              <a:t>rīkosies!</a:t>
            </a:r>
          </a:p>
          <a:p>
            <a:pPr algn="ctr"/>
            <a:endParaRPr lang="lv-LV" sz="2000" b="1" dirty="0">
              <a:solidFill>
                <a:prstClr val="black"/>
              </a:solidFill>
            </a:endParaRPr>
          </a:p>
          <a:p>
            <a:pPr algn="ctr"/>
            <a:r>
              <a:rPr lang="lv-LV" sz="2000" b="1" dirty="0" smtClean="0">
                <a:solidFill>
                  <a:srgbClr val="696464"/>
                </a:solidFill>
              </a:rPr>
              <a:t>TAVS GALVENAIS UZDEVUMS IR </a:t>
            </a:r>
            <a:endParaRPr lang="lv-LV" sz="2000" b="1" dirty="0">
              <a:solidFill>
                <a:srgbClr val="696464"/>
              </a:solidFill>
            </a:endParaRPr>
          </a:p>
        </p:txBody>
      </p:sp>
      <p:sp>
        <p:nvSpPr>
          <p:cNvPr id="6" name="Rectangle 5"/>
          <p:cNvSpPr/>
          <p:nvPr/>
        </p:nvSpPr>
        <p:spPr>
          <a:xfrm>
            <a:off x="1976014" y="3467681"/>
            <a:ext cx="9183197" cy="1323439"/>
          </a:xfrm>
          <a:prstGeom prst="rect">
            <a:avLst/>
          </a:prstGeom>
          <a:noFill/>
        </p:spPr>
        <p:txBody>
          <a:bodyPr wrap="square" lIns="91440" tIns="45720" rIns="91440" bIns="45720">
            <a:spAutoFit/>
          </a:bodyPr>
          <a:lstStyle/>
          <a:p>
            <a:pPr algn="ctr"/>
            <a:r>
              <a:rPr lang="lv-LV" sz="4000" b="1" dirty="0" smtClean="0">
                <a:ln w="12700">
                  <a:solidFill>
                    <a:srgbClr val="696464">
                      <a:lumMod val="75000"/>
                    </a:srgbClr>
                  </a:solidFill>
                  <a:prstDash val="solid"/>
                </a:ln>
                <a:pattFill prst="dkUpDiag">
                  <a:fgClr>
                    <a:srgbClr val="696464"/>
                  </a:fgClr>
                  <a:bgClr>
                    <a:srgbClr val="696464">
                      <a:lumMod val="20000"/>
                      <a:lumOff val="80000"/>
                    </a:srgbClr>
                  </a:bgClr>
                </a:pattFill>
                <a:effectLst>
                  <a:outerShdw dist="38100" dir="2640000" algn="bl" rotWithShape="0">
                    <a:srgbClr val="696464">
                      <a:lumMod val="75000"/>
                    </a:srgbClr>
                  </a:outerShdw>
                </a:effectLst>
              </a:rPr>
              <a:t>DOTIES PROM </a:t>
            </a:r>
          </a:p>
          <a:p>
            <a:pPr algn="ctr"/>
            <a:r>
              <a:rPr lang="lv-LV" sz="4000" b="1" dirty="0" smtClean="0">
                <a:ln w="12700">
                  <a:solidFill>
                    <a:srgbClr val="696464">
                      <a:lumMod val="75000"/>
                    </a:srgbClr>
                  </a:solidFill>
                  <a:prstDash val="solid"/>
                </a:ln>
                <a:pattFill prst="dkUpDiag">
                  <a:fgClr>
                    <a:srgbClr val="696464"/>
                  </a:fgClr>
                  <a:bgClr>
                    <a:srgbClr val="696464">
                      <a:lumMod val="20000"/>
                      <a:lumOff val="80000"/>
                    </a:srgbClr>
                  </a:bgClr>
                </a:pattFill>
                <a:effectLst>
                  <a:outerShdw dist="38100" dir="2640000" algn="bl" rotWithShape="0">
                    <a:srgbClr val="696464">
                      <a:lumMod val="75000"/>
                    </a:srgbClr>
                  </a:outerShdw>
                </a:effectLst>
              </a:rPr>
              <a:t>NO BĪSTAMĀS VIETAS</a:t>
            </a:r>
            <a:endParaRPr lang="en-US" sz="4000" b="1" dirty="0">
              <a:ln w="12700">
                <a:solidFill>
                  <a:srgbClr val="696464">
                    <a:lumMod val="75000"/>
                  </a:srgbClr>
                </a:solidFill>
                <a:prstDash val="solid"/>
              </a:ln>
              <a:pattFill prst="dkUpDiag">
                <a:fgClr>
                  <a:srgbClr val="696464"/>
                </a:fgClr>
                <a:bgClr>
                  <a:srgbClr val="696464">
                    <a:lumMod val="20000"/>
                    <a:lumOff val="80000"/>
                  </a:srgbClr>
                </a:bgClr>
              </a:pattFill>
              <a:effectLst>
                <a:outerShdw dist="38100" dir="2640000" algn="bl" rotWithShape="0">
                  <a:srgbClr val="696464">
                    <a:lumMod val="75000"/>
                  </a:srgbClr>
                </a:outerShdw>
              </a:effectLst>
            </a:endParaRPr>
          </a:p>
        </p:txBody>
      </p:sp>
      <p:sp>
        <p:nvSpPr>
          <p:cNvPr id="7" name="Rectangle 6"/>
          <p:cNvSpPr/>
          <p:nvPr/>
        </p:nvSpPr>
        <p:spPr>
          <a:xfrm>
            <a:off x="-2874617" y="5385451"/>
            <a:ext cx="18084562" cy="1323439"/>
          </a:xfrm>
          <a:prstGeom prst="rect">
            <a:avLst/>
          </a:prstGeom>
          <a:noFill/>
        </p:spPr>
        <p:txBody>
          <a:bodyPr wrap="square" lIns="91440" tIns="45720" rIns="91440" bIns="45720">
            <a:spAutoFit/>
          </a:bodyPr>
          <a:lstStyle/>
          <a:p>
            <a:pPr algn="ctr"/>
            <a:r>
              <a:rPr lang="lv-LV" sz="4000" b="1" dirty="0" smtClean="0">
                <a:ln w="12700">
                  <a:solidFill>
                    <a:srgbClr val="696464">
                      <a:lumMod val="75000"/>
                    </a:srgbClr>
                  </a:solidFill>
                  <a:prstDash val="solid"/>
                </a:ln>
                <a:pattFill prst="dkUpDiag">
                  <a:fgClr>
                    <a:srgbClr val="696464"/>
                  </a:fgClr>
                  <a:bgClr>
                    <a:srgbClr val="696464">
                      <a:lumMod val="20000"/>
                      <a:lumOff val="80000"/>
                    </a:srgbClr>
                  </a:bgClr>
                </a:pattFill>
                <a:effectLst>
                  <a:outerShdw dist="38100" dir="2640000" algn="bl" rotWithShape="0">
                    <a:srgbClr val="696464">
                      <a:lumMod val="75000"/>
                    </a:srgbClr>
                  </a:outerShdw>
                </a:effectLst>
              </a:rPr>
              <a:t>UN PARŪPĒTIES, LAI PAR NOTIKUŠO </a:t>
            </a:r>
          </a:p>
          <a:p>
            <a:pPr algn="ctr"/>
            <a:r>
              <a:rPr lang="lv-LV" sz="4000" b="1" dirty="0" smtClean="0">
                <a:ln w="12700">
                  <a:solidFill>
                    <a:srgbClr val="696464">
                      <a:lumMod val="75000"/>
                    </a:srgbClr>
                  </a:solidFill>
                  <a:prstDash val="solid"/>
                </a:ln>
                <a:pattFill prst="dkUpDiag">
                  <a:fgClr>
                    <a:srgbClr val="696464"/>
                  </a:fgClr>
                  <a:bgClr>
                    <a:srgbClr val="696464">
                      <a:lumMod val="20000"/>
                      <a:lumOff val="80000"/>
                    </a:srgbClr>
                  </a:bgClr>
                </a:pattFill>
                <a:effectLst>
                  <a:outerShdw dist="38100" dir="2640000" algn="bl" rotWithShape="0">
                    <a:srgbClr val="696464">
                      <a:lumMod val="75000"/>
                    </a:srgbClr>
                  </a:outerShdw>
                </a:effectLst>
              </a:rPr>
              <a:t>UZZINA PIEAUGUŠIE / OPERATĪVIE DIENESTI</a:t>
            </a:r>
            <a:endParaRPr lang="en-US" sz="4000" b="1" dirty="0">
              <a:ln w="12700">
                <a:solidFill>
                  <a:srgbClr val="696464">
                    <a:lumMod val="75000"/>
                  </a:srgbClr>
                </a:solidFill>
                <a:prstDash val="solid"/>
              </a:ln>
              <a:pattFill prst="dkUpDiag">
                <a:fgClr>
                  <a:srgbClr val="696464"/>
                </a:fgClr>
                <a:bgClr>
                  <a:srgbClr val="696464">
                    <a:lumMod val="20000"/>
                    <a:lumOff val="80000"/>
                  </a:srgbClr>
                </a:bgClr>
              </a:pattFill>
              <a:effectLst>
                <a:outerShdw dist="38100" dir="2640000" algn="bl" rotWithShape="0">
                  <a:srgbClr val="696464">
                    <a:lumMod val="75000"/>
                  </a:srgbClr>
                </a:outerShdw>
              </a:effectLst>
            </a:endParaRPr>
          </a:p>
        </p:txBody>
      </p:sp>
    </p:spTree>
    <p:extLst>
      <p:ext uri="{BB962C8B-B14F-4D97-AF65-F5344CB8AC3E}">
        <p14:creationId xmlns:p14="http://schemas.microsoft.com/office/powerpoint/2010/main" val="1540382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773" y="1260686"/>
            <a:ext cx="3860259" cy="1735668"/>
          </a:xfrm>
        </p:spPr>
        <p:txBody>
          <a:bodyPr>
            <a:noAutofit/>
          </a:bodyPr>
          <a:lstStyle/>
          <a:p>
            <a:pPr algn="ctr"/>
            <a:r>
              <a:rPr lang="lv-LV" sz="2800" b="1" dirty="0" smtClean="0">
                <a:solidFill>
                  <a:schemeClr val="bg1"/>
                </a:solidFill>
              </a:rPr>
              <a:t>Ja pats nokļuvi nelaimē vai redzi, ka kādam citam ir nepieciešama palīdzība,</a:t>
            </a:r>
            <a:endParaRPr lang="lv-LV" sz="2800" b="1" dirty="0">
              <a:solidFill>
                <a:schemeClr val="bg1"/>
              </a:solidFill>
            </a:endParaRPr>
          </a:p>
        </p:txBody>
      </p:sp>
      <p:sp>
        <p:nvSpPr>
          <p:cNvPr id="4" name="Text Placeholder 3"/>
          <p:cNvSpPr>
            <a:spLocks noGrp="1"/>
          </p:cNvSpPr>
          <p:nvPr>
            <p:ph type="body" sz="half" idx="2"/>
          </p:nvPr>
        </p:nvSpPr>
        <p:spPr>
          <a:xfrm>
            <a:off x="1696336" y="3362716"/>
            <a:ext cx="3581246" cy="1371600"/>
          </a:xfrm>
        </p:spPr>
        <p:txBody>
          <a:bodyPr>
            <a:normAutofit/>
          </a:bodyPr>
          <a:lstStyle/>
          <a:p>
            <a:r>
              <a:rPr lang="lv-LV" sz="4000" b="1" dirty="0" smtClean="0">
                <a:solidFill>
                  <a:schemeClr val="bg1"/>
                </a:solidFill>
                <a:effectLst>
                  <a:outerShdw blurRad="38100" dist="38100" dir="2700000" algn="tl">
                    <a:srgbClr val="000000">
                      <a:alpha val="43137"/>
                    </a:srgbClr>
                  </a:outerShdw>
                </a:effectLst>
              </a:rPr>
              <a:t>ZVANI 112</a:t>
            </a:r>
            <a:endParaRPr lang="lv-LV" sz="4000" b="1"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261599" y="5992993"/>
            <a:ext cx="1760937" cy="628519"/>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28843" y="470912"/>
            <a:ext cx="1067695" cy="1067695"/>
          </a:xfrm>
          <a:prstGeom prst="rect">
            <a:avLst/>
          </a:prstGeom>
        </p:spPr>
      </p:pic>
      <p:pic>
        <p:nvPicPr>
          <p:cNvPr id="11"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034824" y="1654144"/>
            <a:ext cx="1138136" cy="1133690"/>
          </a:xfrm>
          <a:prstGeom prst="rect">
            <a:avLst/>
          </a:prstGeom>
        </p:spPr>
      </p:pic>
      <p:pic>
        <p:nvPicPr>
          <p:cNvPr id="12"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53712" y="3043907"/>
            <a:ext cx="1134151" cy="1134151"/>
          </a:xfrm>
          <a:prstGeom prst="rect">
            <a:avLst/>
          </a:prstGeom>
        </p:spPr>
      </p:pic>
      <p:pic>
        <p:nvPicPr>
          <p:cNvPr id="14"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034824" y="4559847"/>
            <a:ext cx="995995" cy="995995"/>
          </a:xfrm>
          <a:prstGeom prst="rect">
            <a:avLst/>
          </a:prstGeom>
        </p:spPr>
      </p:pic>
      <p:sp>
        <p:nvSpPr>
          <p:cNvPr id="6" name="Taisnstūris 5"/>
          <p:cNvSpPr/>
          <p:nvPr/>
        </p:nvSpPr>
        <p:spPr>
          <a:xfrm>
            <a:off x="7237432" y="681593"/>
            <a:ext cx="2943488" cy="646331"/>
          </a:xfrm>
          <a:prstGeom prst="rect">
            <a:avLst/>
          </a:prstGeom>
        </p:spPr>
        <p:txBody>
          <a:bodyPr wrap="square">
            <a:spAutoFit/>
          </a:bodyPr>
          <a:lstStyle/>
          <a:p>
            <a:r>
              <a:rPr lang="lv-LV" altLang="ko-KR" b="1" dirty="0">
                <a:solidFill>
                  <a:prstClr val="black"/>
                </a:solidFill>
              </a:rPr>
              <a:t>Nosauc adresi </a:t>
            </a:r>
            <a:r>
              <a:rPr lang="lv-LV" altLang="ko-KR" dirty="0">
                <a:solidFill>
                  <a:prstClr val="black"/>
                </a:solidFill>
              </a:rPr>
              <a:t>vai notikuma vietu</a:t>
            </a:r>
            <a:endParaRPr lang="lv-LV" dirty="0">
              <a:solidFill>
                <a:prstClr val="black"/>
              </a:solidFill>
            </a:endParaRPr>
          </a:p>
        </p:txBody>
      </p:sp>
      <p:sp>
        <p:nvSpPr>
          <p:cNvPr id="15" name="Taisnstūris 14"/>
          <p:cNvSpPr/>
          <p:nvPr/>
        </p:nvSpPr>
        <p:spPr>
          <a:xfrm>
            <a:off x="7237432" y="1943854"/>
            <a:ext cx="2311851" cy="369332"/>
          </a:xfrm>
          <a:prstGeom prst="rect">
            <a:avLst/>
          </a:prstGeom>
        </p:spPr>
        <p:txBody>
          <a:bodyPr wrap="none">
            <a:spAutoFit/>
          </a:bodyPr>
          <a:lstStyle/>
          <a:p>
            <a:r>
              <a:rPr lang="lv-LV" altLang="ko-KR" dirty="0">
                <a:solidFill>
                  <a:prstClr val="black"/>
                </a:solidFill>
              </a:rPr>
              <a:t>Izstāsti, kas ir noticis</a:t>
            </a:r>
            <a:endParaRPr lang="lv-LV" dirty="0">
              <a:solidFill>
                <a:prstClr val="black"/>
              </a:solidFill>
            </a:endParaRPr>
          </a:p>
        </p:txBody>
      </p:sp>
      <p:sp>
        <p:nvSpPr>
          <p:cNvPr id="16" name="Taisnstūris 15"/>
          <p:cNvSpPr/>
          <p:nvPr/>
        </p:nvSpPr>
        <p:spPr>
          <a:xfrm>
            <a:off x="7237431" y="3362716"/>
            <a:ext cx="2654894" cy="369332"/>
          </a:xfrm>
          <a:prstGeom prst="rect">
            <a:avLst/>
          </a:prstGeom>
        </p:spPr>
        <p:txBody>
          <a:bodyPr wrap="none">
            <a:spAutoFit/>
          </a:bodyPr>
          <a:lstStyle/>
          <a:p>
            <a:r>
              <a:rPr lang="lv-LV" altLang="ko-KR" dirty="0">
                <a:solidFill>
                  <a:prstClr val="black"/>
                </a:solidFill>
              </a:rPr>
              <a:t>Atbildi uz jautājumiem</a:t>
            </a:r>
            <a:endParaRPr lang="lv-LV" dirty="0">
              <a:solidFill>
                <a:prstClr val="black"/>
              </a:solidFill>
            </a:endParaRPr>
          </a:p>
        </p:txBody>
      </p:sp>
      <p:sp>
        <p:nvSpPr>
          <p:cNvPr id="17" name="Taisnstūris 16"/>
          <p:cNvSpPr/>
          <p:nvPr/>
        </p:nvSpPr>
        <p:spPr>
          <a:xfrm>
            <a:off x="7132920" y="4826364"/>
            <a:ext cx="6096000" cy="369332"/>
          </a:xfrm>
          <a:prstGeom prst="rect">
            <a:avLst/>
          </a:prstGeom>
        </p:spPr>
        <p:txBody>
          <a:bodyPr>
            <a:spAutoFit/>
          </a:bodyPr>
          <a:lstStyle/>
          <a:p>
            <a:r>
              <a:rPr lang="lv-LV" altLang="ko-KR" dirty="0">
                <a:solidFill>
                  <a:prstClr val="black"/>
                </a:solidFill>
              </a:rPr>
              <a:t>Nosauc vārdu, uzvārdu, telefona </a:t>
            </a:r>
            <a:r>
              <a:rPr lang="lv-LV" altLang="ko-KR" dirty="0" smtClean="0">
                <a:solidFill>
                  <a:prstClr val="black"/>
                </a:solidFill>
              </a:rPr>
              <a:t>numuru</a:t>
            </a:r>
            <a:r>
              <a:rPr lang="lv-LV" altLang="ko-KR" sz="1600" dirty="0">
                <a:solidFill>
                  <a:prstClr val="black"/>
                </a:solidFill>
              </a:rPr>
              <a:t>	</a:t>
            </a:r>
            <a:endParaRPr lang="en-US" altLang="ko-KR" sz="1600" dirty="0">
              <a:solidFill>
                <a:prstClr val="black"/>
              </a:solidFill>
            </a:endParaRPr>
          </a:p>
        </p:txBody>
      </p:sp>
      <p:sp>
        <p:nvSpPr>
          <p:cNvPr id="18" name="Taisnstūris 17"/>
          <p:cNvSpPr/>
          <p:nvPr/>
        </p:nvSpPr>
        <p:spPr>
          <a:xfrm>
            <a:off x="7132920" y="5224808"/>
            <a:ext cx="2953053" cy="369332"/>
          </a:xfrm>
          <a:prstGeom prst="rect">
            <a:avLst/>
          </a:prstGeom>
        </p:spPr>
        <p:txBody>
          <a:bodyPr wrap="none">
            <a:spAutoFit/>
          </a:bodyPr>
          <a:lstStyle/>
          <a:p>
            <a:pPr algn="ctr"/>
            <a:r>
              <a:rPr lang="lv-LV" altLang="ko-KR" dirty="0">
                <a:solidFill>
                  <a:prstClr val="black"/>
                </a:solidFill>
              </a:rPr>
              <a:t>Nenoliec klausuli pirmais!</a:t>
            </a:r>
            <a:endParaRPr lang="en-US" altLang="ko-KR" dirty="0">
              <a:solidFill>
                <a:prstClr val="black"/>
              </a:solidFill>
            </a:endParaRPr>
          </a:p>
        </p:txBody>
      </p:sp>
      <p:sp>
        <p:nvSpPr>
          <p:cNvPr id="19" name="Taisnstūris 18"/>
          <p:cNvSpPr/>
          <p:nvPr/>
        </p:nvSpPr>
        <p:spPr>
          <a:xfrm>
            <a:off x="2015725" y="4734316"/>
            <a:ext cx="2318263" cy="1384995"/>
          </a:xfrm>
          <a:prstGeom prst="rect">
            <a:avLst/>
          </a:prstGeom>
        </p:spPr>
        <p:txBody>
          <a:bodyPr wrap="none">
            <a:spAutoFit/>
          </a:bodyPr>
          <a:lstStyle/>
          <a:p>
            <a:pPr algn="ctr"/>
            <a:r>
              <a:rPr lang="lv-LV" sz="2800" b="1" dirty="0" smtClean="0">
                <a:solidFill>
                  <a:prstClr val="white"/>
                </a:solidFill>
              </a:rPr>
              <a:t>IZSTĀSTI </a:t>
            </a:r>
          </a:p>
          <a:p>
            <a:pPr algn="ctr"/>
            <a:r>
              <a:rPr lang="lv-LV" sz="2800" b="1" dirty="0" smtClean="0">
                <a:solidFill>
                  <a:srgbClr val="FFC000"/>
                </a:solidFill>
              </a:rPr>
              <a:t>KUR UN KAS </a:t>
            </a:r>
          </a:p>
          <a:p>
            <a:pPr algn="ctr"/>
            <a:r>
              <a:rPr lang="lv-LV" sz="2800" b="1" dirty="0" smtClean="0">
                <a:solidFill>
                  <a:prstClr val="white"/>
                </a:solidFill>
              </a:rPr>
              <a:t>NOTICIS</a:t>
            </a:r>
            <a:endParaRPr lang="lv-LV" sz="2800" b="1" dirty="0">
              <a:solidFill>
                <a:prstClr val="white"/>
              </a:solidFill>
            </a:endParaRPr>
          </a:p>
        </p:txBody>
      </p:sp>
    </p:spTree>
    <p:extLst>
      <p:ext uri="{BB962C8B-B14F-4D97-AF65-F5344CB8AC3E}">
        <p14:creationId xmlns:p14="http://schemas.microsoft.com/office/powerpoint/2010/main" val="3178296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742" y="897005"/>
            <a:ext cx="9677997" cy="728480"/>
          </a:xfrm>
        </p:spPr>
        <p:txBody>
          <a:bodyPr/>
          <a:lstStyle/>
          <a:p>
            <a:pPr algn="ctr"/>
            <a:r>
              <a:rPr lang="lv-LV" sz="4000" b="1" dirty="0"/>
              <a:t>AKTIVIZĒ SAVĀ TELEFONĀ </a:t>
            </a:r>
            <a:r>
              <a:rPr lang="lv-LV" sz="4000" b="1" dirty="0" smtClean="0"/>
              <a:t/>
            </a:r>
            <a:br>
              <a:rPr lang="lv-LV" sz="4000" b="1" dirty="0" smtClean="0"/>
            </a:br>
            <a:r>
              <a:rPr lang="lv-LV" sz="4000" b="1" dirty="0" smtClean="0"/>
              <a:t>VIETAS </a:t>
            </a:r>
            <a:r>
              <a:rPr lang="lv-LV" sz="4000" b="1" dirty="0"/>
              <a:t>NOTEIKŠANAS IESPĒJU</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6024" r="13689" b="7154"/>
          <a:stretch/>
        </p:blipFill>
        <p:spPr>
          <a:xfrm>
            <a:off x="313765" y="2419526"/>
            <a:ext cx="3352800" cy="4295040"/>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861646" y="1337347"/>
            <a:ext cx="3229699" cy="3229699"/>
          </a:xfrm>
          <a:prstGeom prst="rect">
            <a:avLst/>
          </a:prstGeom>
        </p:spPr>
      </p:pic>
      <p:sp>
        <p:nvSpPr>
          <p:cNvPr id="11" name="Text Placeholder 2"/>
          <p:cNvSpPr txBox="1">
            <a:spLocks/>
          </p:cNvSpPr>
          <p:nvPr/>
        </p:nvSpPr>
        <p:spPr>
          <a:xfrm>
            <a:off x="3586101" y="3282656"/>
            <a:ext cx="7208614" cy="8604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Clr>
                <a:srgbClr val="D34817"/>
              </a:buClr>
              <a:buFont typeface="Wingdings 3" charset="2"/>
              <a:buNone/>
            </a:pPr>
            <a:r>
              <a:rPr lang="lv-LV" sz="2400" b="1" dirty="0" smtClean="0">
                <a:solidFill>
                  <a:srgbClr val="D76329"/>
                </a:solidFill>
              </a:rPr>
              <a:t>DAŽIEM TELEFONIEM TAS JAU IR UZSTĀDĪTS, </a:t>
            </a:r>
          </a:p>
          <a:p>
            <a:pPr marL="0" indent="0">
              <a:buClr>
                <a:srgbClr val="D34817"/>
              </a:buClr>
              <a:buFont typeface="Wingdings 3" charset="2"/>
              <a:buNone/>
            </a:pPr>
            <a:r>
              <a:rPr lang="lv-LV" sz="2400" b="1" dirty="0" smtClean="0">
                <a:solidFill>
                  <a:srgbClr val="D76329"/>
                </a:solidFill>
              </a:rPr>
              <a:t>BET PĀRBAUDI, VAI TAS TĀ IR ARĪ TAVĀ</a:t>
            </a:r>
          </a:p>
          <a:p>
            <a:pPr marL="0" indent="0">
              <a:buClr>
                <a:srgbClr val="D34817"/>
              </a:buClr>
              <a:buFont typeface="Wingdings 3" charset="2"/>
              <a:buNone/>
            </a:pPr>
            <a:r>
              <a:rPr lang="lv-LV" sz="2400" b="1" dirty="0" smtClean="0">
                <a:solidFill>
                  <a:srgbClr val="D76329"/>
                </a:solidFill>
              </a:rPr>
              <a:t>TELEFONĀ!</a:t>
            </a:r>
            <a:endParaRPr lang="lv-LV" sz="2400" b="1" dirty="0">
              <a:solidFill>
                <a:srgbClr val="D76329"/>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2741" y="4257183"/>
            <a:ext cx="2543530" cy="2086266"/>
          </a:xfrm>
          <a:prstGeom prst="rect">
            <a:avLst/>
          </a:prstGeom>
        </p:spPr>
      </p:pic>
    </p:spTree>
    <p:extLst>
      <p:ext uri="{BB962C8B-B14F-4D97-AF65-F5344CB8AC3E}">
        <p14:creationId xmlns:p14="http://schemas.microsoft.com/office/powerpoint/2010/main" val="1989917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47920"/>
            <a:ext cx="9677997" cy="728480"/>
          </a:xfrm>
        </p:spPr>
        <p:txBody>
          <a:bodyPr/>
          <a:lstStyle/>
          <a:p>
            <a:r>
              <a:rPr lang="lv-LV" sz="4000" b="1" dirty="0"/>
              <a:t>Vai varu sagatavoties nelaimes gadījumiem</a:t>
            </a:r>
            <a:r>
              <a:rPr lang="lv-LV" sz="4000" b="1" dirty="0" smtClean="0"/>
              <a:t>?! Jā!</a:t>
            </a:r>
            <a:endParaRPr lang="lv-LV" sz="4000" b="1" dirty="0"/>
          </a:p>
        </p:txBody>
      </p:sp>
      <p:sp>
        <p:nvSpPr>
          <p:cNvPr id="3" name="Content Placeholder 2"/>
          <p:cNvSpPr>
            <a:spLocks noGrp="1"/>
          </p:cNvSpPr>
          <p:nvPr>
            <p:ph idx="1"/>
          </p:nvPr>
        </p:nvSpPr>
        <p:spPr>
          <a:xfrm>
            <a:off x="954203" y="2356485"/>
            <a:ext cx="9241357" cy="4119033"/>
          </a:xfrm>
        </p:spPr>
        <p:txBody>
          <a:bodyPr>
            <a:noAutofit/>
          </a:bodyPr>
          <a:lstStyle/>
          <a:p>
            <a:pPr marL="0" indent="0">
              <a:buNone/>
            </a:pPr>
            <a:r>
              <a:rPr lang="lv-LV" dirty="0" smtClean="0">
                <a:solidFill>
                  <a:schemeClr val="tx1"/>
                </a:solidFill>
              </a:rPr>
              <a:t>Pajautā vecākiem, vai Tavs mājoklis ir nodrošināts ar </a:t>
            </a:r>
            <a:r>
              <a:rPr lang="lv-LV" b="1" dirty="0" smtClean="0">
                <a:solidFill>
                  <a:schemeClr val="tx1"/>
                </a:solidFill>
              </a:rPr>
              <a:t>DŪMU DETEKTORU</a:t>
            </a:r>
            <a:r>
              <a:rPr lang="lv-LV" dirty="0" smtClean="0">
                <a:solidFill>
                  <a:schemeClr val="tx1"/>
                </a:solidFill>
              </a:rPr>
              <a:t>, kā arī :</a:t>
            </a:r>
          </a:p>
          <a:p>
            <a:pPr marL="0" indent="0">
              <a:buNone/>
            </a:pPr>
            <a:endParaRPr lang="lv-LV" dirty="0">
              <a:solidFill>
                <a:schemeClr val="tx1"/>
              </a:solidFill>
            </a:endParaRPr>
          </a:p>
          <a:p>
            <a:r>
              <a:rPr lang="lv-LV" b="1" dirty="0" smtClean="0">
                <a:solidFill>
                  <a:schemeClr val="tx1"/>
                </a:solidFill>
              </a:rPr>
              <a:t>UGUNSDZĒSĪBAS PĀRKLĀJU </a:t>
            </a:r>
            <a:r>
              <a:rPr lang="lv-LV" dirty="0" smtClean="0">
                <a:solidFill>
                  <a:schemeClr val="tx1"/>
                </a:solidFill>
              </a:rPr>
              <a:t>– īpaša materiāla audums, ar kuru var nodzēst nelielus ugunsgrēkus, piemēram, pannā piedegušu ēdienu, degošus elektronikas vai sadzīves priekšmetus. </a:t>
            </a:r>
          </a:p>
          <a:p>
            <a:endParaRPr lang="lv-LV" dirty="0">
              <a:solidFill>
                <a:schemeClr val="tx1"/>
              </a:solidFill>
            </a:endParaRPr>
          </a:p>
          <a:p>
            <a:endParaRPr lang="lv-LV" dirty="0" smtClean="0">
              <a:solidFill>
                <a:schemeClr val="tx1"/>
              </a:solidFill>
            </a:endParaRPr>
          </a:p>
          <a:p>
            <a:pPr marL="0" indent="0">
              <a:buNone/>
            </a:pPr>
            <a:endParaRPr lang="lv-LV" dirty="0" smtClean="0">
              <a:solidFill>
                <a:schemeClr val="tx1"/>
              </a:solidFill>
            </a:endParaRPr>
          </a:p>
          <a:p>
            <a:pPr marL="0" indent="0">
              <a:buNone/>
            </a:pPr>
            <a:endParaRPr lang="lv-LV" sz="1000" dirty="0">
              <a:solidFill>
                <a:schemeClr val="tx1"/>
              </a:solidFill>
            </a:endParaRPr>
          </a:p>
          <a:p>
            <a:pPr marL="0" indent="0" algn="just">
              <a:buNone/>
            </a:pPr>
            <a:r>
              <a:rPr lang="lv-LV" b="1" dirty="0" smtClean="0">
                <a:solidFill>
                  <a:schemeClr val="tx1"/>
                </a:solidFill>
              </a:rPr>
              <a:t>ATCERIES!</a:t>
            </a:r>
            <a:r>
              <a:rPr lang="lv-LV" dirty="0" smtClean="0">
                <a:solidFill>
                  <a:schemeClr val="tx1"/>
                </a:solidFill>
              </a:rPr>
              <a:t> Izceļoties ugunsgrēkam, notiekot nelaimes gadījumam, Tavs uzdevums ir doties prom un </a:t>
            </a:r>
            <a:r>
              <a:rPr lang="lv-LV" dirty="0">
                <a:solidFill>
                  <a:schemeClr val="tx1"/>
                </a:solidFill>
              </a:rPr>
              <a:t>zvanīt uz tālruņa numuru </a:t>
            </a:r>
            <a:r>
              <a:rPr lang="lv-LV" dirty="0" smtClean="0">
                <a:solidFill>
                  <a:schemeClr val="tx1"/>
                </a:solidFill>
              </a:rPr>
              <a:t>112 vai informēt pieaugušos par notikušo, bet liesmas, pat nelielas, dzēsīs ugunsdzēsēji glābēji vai pieaugušie!</a:t>
            </a:r>
          </a:p>
        </p:txBody>
      </p:sp>
      <p:pic>
        <p:nvPicPr>
          <p:cNvPr id="4" name="Picture 3"/>
          <p:cNvPicPr/>
          <p:nvPr/>
        </p:nvPicPr>
        <p:blipFill rotWithShape="1">
          <a:blip r:embed="rId2" cstate="screen">
            <a:extLst>
              <a:ext uri="{28A0092B-C50C-407E-A947-70E740481C1C}">
                <a14:useLocalDpi xmlns:a14="http://schemas.microsoft.com/office/drawing/2010/main" val="0"/>
              </a:ext>
            </a:extLst>
          </a:blip>
          <a:srcRect/>
          <a:stretch/>
        </p:blipFill>
        <p:spPr>
          <a:xfrm>
            <a:off x="9819734" y="2510367"/>
            <a:ext cx="1509387" cy="1905635"/>
          </a:xfrm>
          <a:prstGeom prst="rect">
            <a:avLst/>
          </a:prstGeom>
        </p:spPr>
      </p:pic>
      <p:sp>
        <p:nvSpPr>
          <p:cNvPr id="5" name="Content Placeholder 2"/>
          <p:cNvSpPr txBox="1">
            <a:spLocks/>
          </p:cNvSpPr>
          <p:nvPr/>
        </p:nvSpPr>
        <p:spPr>
          <a:xfrm>
            <a:off x="3738981" y="4416002"/>
            <a:ext cx="6080753"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lv-LV" b="1" dirty="0">
                <a:solidFill>
                  <a:schemeClr val="tx1"/>
                </a:solidFill>
              </a:rPr>
              <a:t>UGUNSDZĒSĪBAS </a:t>
            </a:r>
            <a:r>
              <a:rPr lang="lv-LV" b="1" dirty="0" smtClean="0">
                <a:solidFill>
                  <a:schemeClr val="tx1"/>
                </a:solidFill>
              </a:rPr>
              <a:t>APARĀTU </a:t>
            </a:r>
            <a:r>
              <a:rPr lang="lv-LV" dirty="0" smtClean="0">
                <a:solidFill>
                  <a:schemeClr val="tx1"/>
                </a:solidFill>
              </a:rPr>
              <a:t>– tas satur vielu, ar kuras palīdzību var nodzēst nelielus ugunsgrēkus.</a:t>
            </a:r>
          </a:p>
          <a:p>
            <a:pPr marL="0" indent="0">
              <a:buNone/>
            </a:pPr>
            <a:r>
              <a:rPr lang="lv-LV" dirty="0">
                <a:solidFill>
                  <a:schemeClr val="tx1"/>
                </a:solidFill>
              </a:rPr>
              <a:t> </a:t>
            </a:r>
            <a:r>
              <a:rPr lang="lv-LV" dirty="0" smtClean="0">
                <a:solidFill>
                  <a:schemeClr val="tx1"/>
                </a:solidFill>
              </a:rPr>
              <a:t>    Tam jābūt gan privātmājās, gan automašīnās!</a:t>
            </a:r>
            <a:endParaRPr lang="lv-LV" dirty="0" smtClean="0"/>
          </a:p>
        </p:txBody>
      </p:sp>
      <p:pic>
        <p:nvPicPr>
          <p:cNvPr id="6" name="Picture 5" descr="\\vugd-data.vugd.gov.lv\VUGD_DATA\Dokumenti\Prese\Skolu materiālu projekts\Kūla\Foto un citi darba materiāli\icon\1-86_icon-icons.com_65670.png"/>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390764" y="4137025"/>
            <a:ext cx="1251585" cy="1251585"/>
          </a:xfrm>
          <a:prstGeom prst="rect">
            <a:avLst/>
          </a:prstGeom>
          <a:noFill/>
          <a:ln>
            <a:noFill/>
          </a:ln>
        </p:spPr>
      </p:pic>
      <p:pic>
        <p:nvPicPr>
          <p:cNvPr id="7" name="Picture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3821" y="5595136"/>
            <a:ext cx="880382" cy="880382"/>
          </a:xfrm>
          <a:prstGeom prst="rect">
            <a:avLst/>
          </a:prstGeom>
        </p:spPr>
      </p:pic>
    </p:spTree>
    <p:extLst>
      <p:ext uri="{BB962C8B-B14F-4D97-AF65-F5344CB8AC3E}">
        <p14:creationId xmlns:p14="http://schemas.microsoft.com/office/powerpoint/2010/main" val="1267368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47920"/>
            <a:ext cx="9677997" cy="728480"/>
          </a:xfrm>
        </p:spPr>
        <p:txBody>
          <a:bodyPr/>
          <a:lstStyle/>
          <a:p>
            <a:r>
              <a:rPr lang="lv-LV" sz="4000" b="1" dirty="0" smtClean="0"/>
              <a:t>Zini zīmes, kas TEV palīdzēs</a:t>
            </a:r>
            <a:r>
              <a:rPr lang="lv-LV" sz="4000" b="1" dirty="0"/>
              <a: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360" y="2374326"/>
            <a:ext cx="11423183" cy="4328226"/>
          </a:xfrm>
          <a:prstGeom prst="rect">
            <a:avLst/>
          </a:prstGeom>
        </p:spPr>
      </p:pic>
    </p:spTree>
    <p:extLst>
      <p:ext uri="{BB962C8B-B14F-4D97-AF65-F5344CB8AC3E}">
        <p14:creationId xmlns:p14="http://schemas.microsoft.com/office/powerpoint/2010/main" val="4260405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4000" b="1" dirty="0" smtClean="0"/>
              <a:t>Ģimenes/ klases drošības plāns</a:t>
            </a:r>
            <a:endParaRPr lang="lv-LV" sz="4000" b="1" dirty="0"/>
          </a:p>
        </p:txBody>
      </p:sp>
      <p:sp>
        <p:nvSpPr>
          <p:cNvPr id="3" name="Content Placeholder 2"/>
          <p:cNvSpPr>
            <a:spLocks noGrp="1"/>
          </p:cNvSpPr>
          <p:nvPr>
            <p:ph idx="1"/>
          </p:nvPr>
        </p:nvSpPr>
        <p:spPr>
          <a:xfrm>
            <a:off x="730938" y="2364654"/>
            <a:ext cx="5397378" cy="4269293"/>
          </a:xfrm>
        </p:spPr>
        <p:txBody>
          <a:bodyPr>
            <a:normAutofit/>
          </a:bodyPr>
          <a:lstStyle/>
          <a:p>
            <a:pPr lvl="0" defTabSz="914400" fontAlgn="base">
              <a:spcBef>
                <a:spcPct val="0"/>
              </a:spcBef>
              <a:spcAft>
                <a:spcPct val="0"/>
              </a:spcAft>
              <a:buClrTx/>
              <a:buSzTx/>
              <a:buFont typeface="Wingdings" panose="05000000000000000000" pitchFamily="2" charset="2"/>
              <a:buChar char="ü"/>
            </a:pPr>
            <a:r>
              <a:rPr lang="lv-LV" b="1" dirty="0" smtClean="0">
                <a:solidFill>
                  <a:schemeClr val="tx1"/>
                </a:solidFill>
                <a:latin typeface="+mj-lt"/>
                <a:cs typeface="Arial" charset="0"/>
              </a:rPr>
              <a:t>UZZĪMĒJIET</a:t>
            </a:r>
            <a:r>
              <a:rPr lang="lv-LV" dirty="0" smtClean="0">
                <a:solidFill>
                  <a:schemeClr val="tx1"/>
                </a:solidFill>
                <a:latin typeface="+mj-lt"/>
                <a:cs typeface="Arial" charset="0"/>
              </a:rPr>
              <a:t> sava mājokļa/ klases plānojumu un tajā atzīmējiet ceļus, kā izkļūt no katras mājokļa telpas/ klases;</a:t>
            </a:r>
          </a:p>
          <a:p>
            <a:pPr lvl="0" defTabSz="914400" fontAlgn="base">
              <a:spcBef>
                <a:spcPct val="0"/>
              </a:spcBef>
              <a:spcAft>
                <a:spcPct val="0"/>
              </a:spcAft>
              <a:buClrTx/>
              <a:buSzTx/>
              <a:buFont typeface="Wingdings" panose="05000000000000000000" pitchFamily="2" charset="2"/>
              <a:buChar char="ü"/>
            </a:pPr>
            <a:endParaRPr lang="lv-LV" sz="1900" dirty="0" smtClean="0">
              <a:solidFill>
                <a:schemeClr val="tx1"/>
              </a:solidFill>
              <a:latin typeface="+mj-lt"/>
              <a:cs typeface="Arial" charset="0"/>
            </a:endParaRPr>
          </a:p>
          <a:p>
            <a:pPr lvl="0" defTabSz="914400" fontAlgn="base">
              <a:spcBef>
                <a:spcPct val="0"/>
              </a:spcBef>
              <a:spcAft>
                <a:spcPct val="0"/>
              </a:spcAft>
              <a:buClrTx/>
              <a:buSzTx/>
              <a:buFont typeface="Wingdings" panose="05000000000000000000" pitchFamily="2" charset="2"/>
              <a:buChar char="ü"/>
            </a:pPr>
            <a:r>
              <a:rPr lang="lv-LV" b="1" dirty="0" smtClean="0">
                <a:solidFill>
                  <a:schemeClr val="tx1"/>
                </a:solidFill>
                <a:latin typeface="+mj-lt"/>
                <a:cs typeface="Arial" charset="0"/>
              </a:rPr>
              <a:t>PĀRRUNĀJIET:</a:t>
            </a:r>
          </a:p>
          <a:p>
            <a:pPr lvl="1" defTabSz="914400" fontAlgn="base">
              <a:spcBef>
                <a:spcPct val="0"/>
              </a:spcBef>
              <a:spcAft>
                <a:spcPct val="0"/>
              </a:spcAft>
              <a:buClrTx/>
              <a:buSzTx/>
              <a:buFont typeface="Wingdings" panose="05000000000000000000" pitchFamily="2" charset="2"/>
              <a:buChar char="ü"/>
            </a:pPr>
            <a:r>
              <a:rPr lang="lv-LV" sz="1700" dirty="0" smtClean="0">
                <a:solidFill>
                  <a:schemeClr val="tx1"/>
                </a:solidFill>
                <a:latin typeface="+mj-lt"/>
                <a:cs typeface="Arial" charset="0"/>
              </a:rPr>
              <a:t>kā rīkosieties ugunsgrēka gadījumā, </a:t>
            </a:r>
          </a:p>
          <a:p>
            <a:pPr lvl="1" defTabSz="914400" fontAlgn="base">
              <a:spcBef>
                <a:spcPct val="0"/>
              </a:spcBef>
              <a:spcAft>
                <a:spcPct val="0"/>
              </a:spcAft>
              <a:buClrTx/>
              <a:buSzTx/>
              <a:buFont typeface="Wingdings" panose="05000000000000000000" pitchFamily="2" charset="2"/>
              <a:buChar char="ü"/>
            </a:pPr>
            <a:r>
              <a:rPr lang="lv-LV" sz="1700" dirty="0" smtClean="0">
                <a:solidFill>
                  <a:schemeClr val="tx1"/>
                </a:solidFill>
                <a:latin typeface="+mj-lt"/>
                <a:cs typeface="Arial" charset="0"/>
              </a:rPr>
              <a:t>uz kuru telpu dosieties un kā rīkosieties, ja nebūs iespējams izkļūt no mājokļa/ skolas;</a:t>
            </a:r>
          </a:p>
          <a:p>
            <a:pPr lvl="1" defTabSz="914400" fontAlgn="base">
              <a:spcBef>
                <a:spcPct val="0"/>
              </a:spcBef>
              <a:spcAft>
                <a:spcPct val="0"/>
              </a:spcAft>
              <a:buClrTx/>
              <a:buSzTx/>
              <a:buFont typeface="Wingdings" panose="05000000000000000000" pitchFamily="2" charset="2"/>
              <a:buChar char="ü"/>
            </a:pPr>
            <a:r>
              <a:rPr lang="lv-LV" sz="1700" dirty="0" smtClean="0">
                <a:solidFill>
                  <a:schemeClr val="tx1"/>
                </a:solidFill>
                <a:latin typeface="+mj-lt"/>
                <a:cs typeface="Arial" charset="0"/>
              </a:rPr>
              <a:t>kurā vietā ārpus mājas/ skolas visi satiksieties, </a:t>
            </a:r>
          </a:p>
          <a:p>
            <a:pPr lvl="1" defTabSz="914400" fontAlgn="base">
              <a:spcBef>
                <a:spcPct val="0"/>
              </a:spcBef>
              <a:spcAft>
                <a:spcPct val="0"/>
              </a:spcAft>
              <a:buClrTx/>
              <a:buSzTx/>
              <a:buFont typeface="Wingdings" panose="05000000000000000000" pitchFamily="2" charset="2"/>
              <a:buChar char="ü"/>
            </a:pPr>
            <a:r>
              <a:rPr lang="lv-LV" sz="1700" dirty="0" smtClean="0">
                <a:solidFill>
                  <a:schemeClr val="tx1"/>
                </a:solidFill>
                <a:latin typeface="+mj-lt"/>
                <a:cs typeface="Arial" charset="0"/>
              </a:rPr>
              <a:t>pie kuriem cilvēkiem meklēsiet palīdzību, ja vecāku/ skolotājas nebūs tuvumā.</a:t>
            </a:r>
          </a:p>
          <a:p>
            <a:pPr lvl="1" defTabSz="914400" fontAlgn="base">
              <a:spcBef>
                <a:spcPct val="0"/>
              </a:spcBef>
              <a:spcAft>
                <a:spcPct val="0"/>
              </a:spcAft>
              <a:buClrTx/>
              <a:buSzTx/>
              <a:buFont typeface="Wingdings" panose="05000000000000000000" pitchFamily="2" charset="2"/>
              <a:buChar char="ü"/>
            </a:pPr>
            <a:endParaRPr lang="lv-LV" sz="1700" dirty="0" smtClean="0">
              <a:solidFill>
                <a:schemeClr val="tx1"/>
              </a:solidFill>
              <a:latin typeface="+mj-lt"/>
              <a:cs typeface="Arial" charset="0"/>
            </a:endParaRPr>
          </a:p>
          <a:p>
            <a:pPr defTabSz="914400" fontAlgn="base">
              <a:spcBef>
                <a:spcPct val="0"/>
              </a:spcBef>
              <a:spcAft>
                <a:spcPct val="0"/>
              </a:spcAft>
              <a:buClrTx/>
              <a:buSzTx/>
              <a:buFont typeface="Wingdings" panose="05000000000000000000" pitchFamily="2" charset="2"/>
              <a:buChar char="ü"/>
            </a:pPr>
            <a:r>
              <a:rPr lang="lv-LV" b="1" dirty="0" smtClean="0">
                <a:solidFill>
                  <a:schemeClr val="tx1"/>
                </a:solidFill>
                <a:latin typeface="+mj-lt"/>
                <a:cs typeface="Arial" charset="0"/>
              </a:rPr>
              <a:t>IZSPĒLĒJIET</a:t>
            </a:r>
            <a:r>
              <a:rPr lang="lv-LV" dirty="0" smtClean="0">
                <a:solidFill>
                  <a:schemeClr val="tx1"/>
                </a:solidFill>
                <a:latin typeface="+mj-lt"/>
                <a:cs typeface="Arial" charset="0"/>
              </a:rPr>
              <a:t>, vai ar aizvērtām acīm rāpus varat nokļūt līdz mājokļa ārdurvīm?</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100" y="2364654"/>
            <a:ext cx="4944408" cy="4269293"/>
          </a:xfrm>
          <a:prstGeom prst="rect">
            <a:avLst/>
          </a:prstGeom>
        </p:spPr>
      </p:pic>
    </p:spTree>
    <p:extLst>
      <p:ext uri="{BB962C8B-B14F-4D97-AF65-F5344CB8AC3E}">
        <p14:creationId xmlns:p14="http://schemas.microsoft.com/office/powerpoint/2010/main" val="2612658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111" y="1800436"/>
            <a:ext cx="3414290" cy="1600200"/>
          </a:xfrm>
        </p:spPr>
        <p:txBody>
          <a:bodyPr>
            <a:noAutofit/>
          </a:bodyPr>
          <a:lstStyle/>
          <a:p>
            <a:r>
              <a:rPr lang="lv-LV" sz="4000" b="1" dirty="0" smtClean="0"/>
              <a:t>K</a:t>
            </a:r>
            <a:r>
              <a:rPr lang="lv-LV" sz="4000" b="1" dirty="0"/>
              <a:t>ā</a:t>
            </a:r>
            <a:r>
              <a:rPr lang="lv-LV" sz="4000" b="1" dirty="0" smtClean="0"/>
              <a:t> rīkoties, ja izceļas ugunsgrēks?</a:t>
            </a:r>
            <a:endParaRPr lang="lv-LV" sz="4000" b="1" dirty="0"/>
          </a:p>
        </p:txBody>
      </p:sp>
      <p:sp>
        <p:nvSpPr>
          <p:cNvPr id="18" name="Text Placeholder 17"/>
          <p:cNvSpPr>
            <a:spLocks noGrp="1"/>
          </p:cNvSpPr>
          <p:nvPr>
            <p:ph type="body" sz="half" idx="2"/>
          </p:nvPr>
        </p:nvSpPr>
        <p:spPr>
          <a:xfrm>
            <a:off x="751698" y="4195483"/>
            <a:ext cx="3569289" cy="2895599"/>
          </a:xfrm>
        </p:spPr>
        <p:txBody>
          <a:bodyPr/>
          <a:lstStyle/>
          <a:p>
            <a:pPr lvl="0">
              <a:spcBef>
                <a:spcPts val="0"/>
              </a:spcBef>
              <a:buClrTx/>
              <a:buSzTx/>
            </a:pPr>
            <a:r>
              <a:rPr lang="lv-LV" sz="2400" b="1" dirty="0">
                <a:solidFill>
                  <a:schemeClr val="bg1"/>
                </a:solidFill>
              </a:rPr>
              <a:t>Izceļoties ugunsgrēkam, </a:t>
            </a:r>
            <a:r>
              <a:rPr lang="lv-LV" sz="2400" b="1" dirty="0" smtClean="0">
                <a:solidFill>
                  <a:schemeClr val="bg1"/>
                </a:solidFill>
              </a:rPr>
              <a:t>Tavs </a:t>
            </a:r>
            <a:r>
              <a:rPr lang="lv-LV" sz="2400" b="1" dirty="0">
                <a:solidFill>
                  <a:schemeClr val="bg1"/>
                </a:solidFill>
              </a:rPr>
              <a:t>galvenais uzdevums ir </a:t>
            </a:r>
            <a:r>
              <a:rPr lang="lv-LV" sz="2400" b="1" dirty="0" smtClean="0">
                <a:solidFill>
                  <a:srgbClr val="00B050"/>
                </a:solidFill>
              </a:rPr>
              <a:t>EVAKUĒTIES</a:t>
            </a:r>
            <a:r>
              <a:rPr lang="lv-LV" sz="2400" b="1" dirty="0" smtClean="0">
                <a:solidFill>
                  <a:schemeClr val="bg1"/>
                </a:solidFill>
              </a:rPr>
              <a:t> </a:t>
            </a:r>
            <a:r>
              <a:rPr lang="lv-LV" sz="2400" b="1" dirty="0">
                <a:solidFill>
                  <a:schemeClr val="bg1"/>
                </a:solidFill>
              </a:rPr>
              <a:t>jeb doties ārā!</a:t>
            </a:r>
          </a:p>
          <a:p>
            <a:endParaRPr lang="lv-LV" dirty="0"/>
          </a:p>
        </p:txBody>
      </p:sp>
      <p:grpSp>
        <p:nvGrpSpPr>
          <p:cNvPr id="5" name="Group 4"/>
          <p:cNvGrpSpPr/>
          <p:nvPr/>
        </p:nvGrpSpPr>
        <p:grpSpPr>
          <a:xfrm>
            <a:off x="4993528" y="955037"/>
            <a:ext cx="2900561" cy="1043493"/>
            <a:chOff x="2615357" y="0"/>
            <a:chExt cx="2900561" cy="1043493"/>
          </a:xfrm>
          <a:scene3d>
            <a:camera prst="orthographicFront"/>
            <a:lightRig rig="flat" dir="t"/>
          </a:scene3d>
        </p:grpSpPr>
        <p:sp>
          <p:nvSpPr>
            <p:cNvPr id="6" name="Chevron 5"/>
            <p:cNvSpPr/>
            <p:nvPr/>
          </p:nvSpPr>
          <p:spPr>
            <a:xfrm>
              <a:off x="2615357" y="0"/>
              <a:ext cx="2900561" cy="1043493"/>
            </a:xfrm>
            <a:prstGeom prst="chevron">
              <a:avLst/>
            </a:prstGeom>
            <a:solidFill>
              <a:srgbClr val="D76329"/>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7" name="Chevron 4"/>
            <p:cNvSpPr/>
            <p:nvPr/>
          </p:nvSpPr>
          <p:spPr>
            <a:xfrm>
              <a:off x="3137104" y="0"/>
              <a:ext cx="1857068" cy="10434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009" tIns="24003" rIns="24003" bIns="24003" numCol="1" spcCol="1270" anchor="ctr" anchorCtr="0">
              <a:noAutofit/>
            </a:bodyPr>
            <a:lstStyle/>
            <a:p>
              <a:pPr algn="ctr" defTabSz="800100">
                <a:lnSpc>
                  <a:spcPct val="90000"/>
                </a:lnSpc>
                <a:spcBef>
                  <a:spcPct val="0"/>
                </a:spcBef>
                <a:spcAft>
                  <a:spcPct val="35000"/>
                </a:spcAft>
              </a:pPr>
              <a:r>
                <a:rPr lang="lv-LV" b="1" dirty="0" smtClean="0">
                  <a:solidFill>
                    <a:prstClr val="black"/>
                  </a:solidFill>
                </a:rPr>
                <a:t>PAMANU UGUNGRĒKU</a:t>
              </a:r>
              <a:endParaRPr lang="lv-LV" b="1" dirty="0">
                <a:solidFill>
                  <a:prstClr val="black"/>
                </a:solidFill>
              </a:endParaRPr>
            </a:p>
          </p:txBody>
        </p:sp>
      </p:grpSp>
      <p:grpSp>
        <p:nvGrpSpPr>
          <p:cNvPr id="8" name="Group 7"/>
          <p:cNvGrpSpPr/>
          <p:nvPr/>
        </p:nvGrpSpPr>
        <p:grpSpPr>
          <a:xfrm>
            <a:off x="7597416" y="955036"/>
            <a:ext cx="2900561" cy="1043493"/>
            <a:chOff x="2699504" y="0"/>
            <a:chExt cx="2900561" cy="1043493"/>
          </a:xfrm>
          <a:scene3d>
            <a:camera prst="orthographicFront"/>
            <a:lightRig rig="flat" dir="t"/>
          </a:scene3d>
        </p:grpSpPr>
        <p:sp>
          <p:nvSpPr>
            <p:cNvPr id="9" name="Chevron 8"/>
            <p:cNvSpPr/>
            <p:nvPr/>
          </p:nvSpPr>
          <p:spPr>
            <a:xfrm>
              <a:off x="2699504" y="0"/>
              <a:ext cx="2900561" cy="1043493"/>
            </a:xfrm>
            <a:prstGeom prst="chevron">
              <a:avLst/>
            </a:prstGeom>
            <a:solidFill>
              <a:srgbClr val="D76329"/>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0" name="Chevron 4"/>
            <p:cNvSpPr/>
            <p:nvPr/>
          </p:nvSpPr>
          <p:spPr>
            <a:xfrm>
              <a:off x="3137104" y="0"/>
              <a:ext cx="1857068" cy="10434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009" tIns="24003" rIns="24003" bIns="24003" numCol="1" spcCol="1270" anchor="ctr" anchorCtr="0">
              <a:noAutofit/>
            </a:bodyPr>
            <a:lstStyle/>
            <a:p>
              <a:pPr algn="ctr" defTabSz="800100">
                <a:lnSpc>
                  <a:spcPct val="90000"/>
                </a:lnSpc>
                <a:spcBef>
                  <a:spcPct val="0"/>
                </a:spcBef>
                <a:spcAft>
                  <a:spcPct val="35000"/>
                </a:spcAft>
              </a:pPr>
              <a:r>
                <a:rPr lang="lv-LV" b="1" dirty="0" smtClean="0">
                  <a:solidFill>
                    <a:prstClr val="black"/>
                  </a:solidFill>
                </a:rPr>
                <a:t>DODOS </a:t>
              </a:r>
            </a:p>
            <a:p>
              <a:pPr algn="ctr" defTabSz="800100">
                <a:lnSpc>
                  <a:spcPct val="90000"/>
                </a:lnSpc>
                <a:spcBef>
                  <a:spcPct val="0"/>
                </a:spcBef>
                <a:spcAft>
                  <a:spcPct val="35000"/>
                </a:spcAft>
              </a:pPr>
              <a:r>
                <a:rPr lang="lv-LV" b="1" dirty="0" smtClean="0">
                  <a:solidFill>
                    <a:prstClr val="black"/>
                  </a:solidFill>
                </a:rPr>
                <a:t>UZ IZEJU</a:t>
              </a:r>
              <a:endParaRPr lang="lv-LV" b="1" dirty="0">
                <a:solidFill>
                  <a:prstClr val="black"/>
                </a:solidFill>
              </a:endParaRPr>
            </a:p>
          </p:txBody>
        </p:sp>
      </p:grpSp>
      <p:grpSp>
        <p:nvGrpSpPr>
          <p:cNvPr id="11" name="Group 10"/>
          <p:cNvGrpSpPr/>
          <p:nvPr/>
        </p:nvGrpSpPr>
        <p:grpSpPr>
          <a:xfrm>
            <a:off x="5255366" y="3704766"/>
            <a:ext cx="3203204" cy="750346"/>
            <a:chOff x="2569639" y="-163831"/>
            <a:chExt cx="2900561" cy="1043493"/>
          </a:xfrm>
          <a:scene3d>
            <a:camera prst="orthographicFront"/>
            <a:lightRig rig="flat" dir="t"/>
          </a:scene3d>
        </p:grpSpPr>
        <p:sp>
          <p:nvSpPr>
            <p:cNvPr id="12" name="Chevron 11"/>
            <p:cNvSpPr/>
            <p:nvPr/>
          </p:nvSpPr>
          <p:spPr>
            <a:xfrm>
              <a:off x="2569639" y="-163831"/>
              <a:ext cx="2900561" cy="1043493"/>
            </a:xfrm>
            <a:prstGeom prst="chevron">
              <a:avLst/>
            </a:prstGeom>
            <a:solidFill>
              <a:srgbClr val="D76329"/>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3" name="Chevron 4"/>
            <p:cNvSpPr/>
            <p:nvPr/>
          </p:nvSpPr>
          <p:spPr>
            <a:xfrm>
              <a:off x="2790378" y="99514"/>
              <a:ext cx="2157578" cy="67092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009" tIns="24003" rIns="24003" bIns="24003" numCol="1" spcCol="1270" anchor="ctr" anchorCtr="0">
              <a:noAutofit/>
            </a:bodyPr>
            <a:lstStyle/>
            <a:p>
              <a:pPr algn="ctr" defTabSz="800100">
                <a:lnSpc>
                  <a:spcPct val="90000"/>
                </a:lnSpc>
                <a:spcBef>
                  <a:spcPct val="0"/>
                </a:spcBef>
                <a:spcAft>
                  <a:spcPct val="35000"/>
                </a:spcAft>
              </a:pPr>
              <a:r>
                <a:rPr lang="lv-LV" sz="1400" b="1" dirty="0" smtClean="0">
                  <a:solidFill>
                    <a:prstClr val="black"/>
                  </a:solidFill>
                </a:rPr>
                <a:t>JA DURVJU ROKTURIS IR </a:t>
              </a:r>
              <a:r>
                <a:rPr lang="lv-LV" sz="1400" b="1" dirty="0" smtClean="0">
                  <a:solidFill>
                    <a:srgbClr val="00B0F0"/>
                  </a:solidFill>
                </a:rPr>
                <a:t>AUKSTS</a:t>
              </a:r>
              <a:r>
                <a:rPr lang="lv-LV" sz="1400" b="1" dirty="0" smtClean="0">
                  <a:solidFill>
                    <a:prstClr val="black"/>
                  </a:solidFill>
                </a:rPr>
                <a:t>, EJU LAUKĀ</a:t>
              </a:r>
              <a:endParaRPr lang="lv-LV" sz="1400" b="1" dirty="0">
                <a:solidFill>
                  <a:prstClr val="black"/>
                </a:solidFill>
              </a:endParaRPr>
            </a:p>
          </p:txBody>
        </p:sp>
      </p:grpSp>
      <p:grpSp>
        <p:nvGrpSpPr>
          <p:cNvPr id="14" name="Group 13"/>
          <p:cNvGrpSpPr/>
          <p:nvPr/>
        </p:nvGrpSpPr>
        <p:grpSpPr>
          <a:xfrm>
            <a:off x="8531415" y="3698436"/>
            <a:ext cx="3203204" cy="750346"/>
            <a:chOff x="2569639" y="-163831"/>
            <a:chExt cx="2900561" cy="1043493"/>
          </a:xfrm>
          <a:scene3d>
            <a:camera prst="orthographicFront"/>
            <a:lightRig rig="flat" dir="t"/>
          </a:scene3d>
        </p:grpSpPr>
        <p:sp>
          <p:nvSpPr>
            <p:cNvPr id="15" name="Chevron 14"/>
            <p:cNvSpPr/>
            <p:nvPr/>
          </p:nvSpPr>
          <p:spPr>
            <a:xfrm>
              <a:off x="2569639" y="-163831"/>
              <a:ext cx="2900561" cy="1043493"/>
            </a:xfrm>
            <a:prstGeom prst="chevron">
              <a:avLst/>
            </a:prstGeom>
            <a:solidFill>
              <a:srgbClr val="D76329"/>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6" name="Chevron 4"/>
            <p:cNvSpPr/>
            <p:nvPr/>
          </p:nvSpPr>
          <p:spPr>
            <a:xfrm>
              <a:off x="2790378" y="99514"/>
              <a:ext cx="2157578" cy="67092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009" tIns="24003" rIns="24003" bIns="24003" numCol="1" spcCol="1270" anchor="ctr" anchorCtr="0">
              <a:noAutofit/>
            </a:bodyPr>
            <a:lstStyle/>
            <a:p>
              <a:pPr algn="ctr" defTabSz="800100">
                <a:lnSpc>
                  <a:spcPct val="90000"/>
                </a:lnSpc>
                <a:spcBef>
                  <a:spcPct val="0"/>
                </a:spcBef>
                <a:spcAft>
                  <a:spcPct val="35000"/>
                </a:spcAft>
              </a:pPr>
              <a:r>
                <a:rPr lang="lv-LV" sz="1400" b="1" dirty="0" smtClean="0">
                  <a:solidFill>
                    <a:prstClr val="black"/>
                  </a:solidFill>
                </a:rPr>
                <a:t>JA DURVJU ROKTURIS IR </a:t>
              </a:r>
              <a:r>
                <a:rPr lang="lv-LV" sz="1400" b="1" dirty="0" smtClean="0">
                  <a:solidFill>
                    <a:srgbClr val="FA1200"/>
                  </a:solidFill>
                </a:rPr>
                <a:t>KARSTS,</a:t>
              </a:r>
              <a:r>
                <a:rPr lang="lv-LV" sz="1400" b="1" dirty="0" smtClean="0">
                  <a:solidFill>
                    <a:prstClr val="black"/>
                  </a:solidFill>
                </a:rPr>
                <a:t> PALIEKU TELPĀ</a:t>
              </a:r>
              <a:endParaRPr lang="lv-LV" sz="1400" b="1" dirty="0">
                <a:solidFill>
                  <a:prstClr val="black"/>
                </a:solidFill>
              </a:endParaRPr>
            </a:p>
          </p:txBody>
        </p:sp>
      </p:grpSp>
      <p:grpSp>
        <p:nvGrpSpPr>
          <p:cNvPr id="17" name="Group 16"/>
          <p:cNvGrpSpPr/>
          <p:nvPr/>
        </p:nvGrpSpPr>
        <p:grpSpPr>
          <a:xfrm>
            <a:off x="5872156" y="4455654"/>
            <a:ext cx="2198113" cy="609166"/>
            <a:chOff x="2569639" y="-163831"/>
            <a:chExt cx="2900561" cy="1043493"/>
          </a:xfrm>
          <a:scene3d>
            <a:camera prst="orthographicFront"/>
            <a:lightRig rig="flat" dir="t"/>
          </a:scene3d>
        </p:grpSpPr>
        <p:sp>
          <p:nvSpPr>
            <p:cNvPr id="19" name="Chevron 18"/>
            <p:cNvSpPr/>
            <p:nvPr/>
          </p:nvSpPr>
          <p:spPr>
            <a:xfrm>
              <a:off x="2569639" y="-163831"/>
              <a:ext cx="2900561" cy="1043493"/>
            </a:xfrm>
            <a:prstGeom prst="chevron">
              <a:avLst/>
            </a:prstGeom>
            <a:solidFill>
              <a:srgbClr val="D76329"/>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0" name="Chevron 4"/>
            <p:cNvSpPr/>
            <p:nvPr/>
          </p:nvSpPr>
          <p:spPr>
            <a:xfrm>
              <a:off x="2790378" y="99514"/>
              <a:ext cx="2157578" cy="67092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009" tIns="24003" rIns="24003" bIns="24003" numCol="1" spcCol="1270" anchor="ctr" anchorCtr="0">
              <a:noAutofit/>
            </a:bodyPr>
            <a:lstStyle/>
            <a:p>
              <a:pPr algn="ctr" defTabSz="800100">
                <a:lnSpc>
                  <a:spcPct val="90000"/>
                </a:lnSpc>
                <a:spcBef>
                  <a:spcPct val="0"/>
                </a:spcBef>
                <a:spcAft>
                  <a:spcPct val="35000"/>
                </a:spcAft>
              </a:pPr>
              <a:r>
                <a:rPr lang="lv-LV" sz="1400" b="1" dirty="0" smtClean="0">
                  <a:solidFill>
                    <a:prstClr val="black"/>
                  </a:solidFill>
                </a:rPr>
                <a:t>ZVANU 112</a:t>
              </a:r>
              <a:endParaRPr lang="lv-LV" sz="1400" b="1" dirty="0">
                <a:solidFill>
                  <a:prstClr val="black"/>
                </a:solidFill>
              </a:endParaRPr>
            </a:p>
          </p:txBody>
        </p:sp>
      </p:grpSp>
      <p:grpSp>
        <p:nvGrpSpPr>
          <p:cNvPr id="24" name="Group 23"/>
          <p:cNvGrpSpPr/>
          <p:nvPr/>
        </p:nvGrpSpPr>
        <p:grpSpPr>
          <a:xfrm>
            <a:off x="5872156" y="5065905"/>
            <a:ext cx="2198113" cy="609166"/>
            <a:chOff x="2569639" y="-163831"/>
            <a:chExt cx="2900561" cy="1043493"/>
          </a:xfrm>
          <a:scene3d>
            <a:camera prst="orthographicFront"/>
            <a:lightRig rig="flat" dir="t"/>
          </a:scene3d>
        </p:grpSpPr>
        <p:sp>
          <p:nvSpPr>
            <p:cNvPr id="25" name="Chevron 24"/>
            <p:cNvSpPr/>
            <p:nvPr/>
          </p:nvSpPr>
          <p:spPr>
            <a:xfrm>
              <a:off x="2569639" y="-163831"/>
              <a:ext cx="2900561" cy="1043493"/>
            </a:xfrm>
            <a:prstGeom prst="chevron">
              <a:avLst/>
            </a:prstGeom>
            <a:solidFill>
              <a:srgbClr val="D76329"/>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6" name="Chevron 4"/>
            <p:cNvSpPr/>
            <p:nvPr/>
          </p:nvSpPr>
          <p:spPr>
            <a:xfrm>
              <a:off x="2790378" y="99514"/>
              <a:ext cx="2157578" cy="67092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009" tIns="24003" rIns="24003" bIns="24003" numCol="1" spcCol="1270" anchor="ctr" anchorCtr="0">
              <a:noAutofit/>
            </a:bodyPr>
            <a:lstStyle/>
            <a:p>
              <a:pPr algn="ctr" defTabSz="800100">
                <a:lnSpc>
                  <a:spcPct val="90000"/>
                </a:lnSpc>
                <a:spcBef>
                  <a:spcPct val="0"/>
                </a:spcBef>
                <a:spcAft>
                  <a:spcPct val="35000"/>
                </a:spcAft>
              </a:pPr>
              <a:r>
                <a:rPr lang="lv-LV" sz="1400" b="1" dirty="0" smtClean="0">
                  <a:solidFill>
                    <a:prstClr val="black"/>
                  </a:solidFill>
                </a:rPr>
                <a:t>INFORMĒJU VECĀKUS</a:t>
              </a:r>
              <a:endParaRPr lang="lv-LV" sz="1400" b="1" dirty="0">
                <a:solidFill>
                  <a:prstClr val="black"/>
                </a:solidFill>
              </a:endParaRPr>
            </a:p>
          </p:txBody>
        </p:sp>
      </p:grpSp>
      <p:grpSp>
        <p:nvGrpSpPr>
          <p:cNvPr id="27" name="Group 26"/>
          <p:cNvGrpSpPr/>
          <p:nvPr/>
        </p:nvGrpSpPr>
        <p:grpSpPr>
          <a:xfrm>
            <a:off x="5872156" y="5676156"/>
            <a:ext cx="2198113" cy="609166"/>
            <a:chOff x="2569639" y="-163831"/>
            <a:chExt cx="2900561" cy="1043493"/>
          </a:xfrm>
          <a:scene3d>
            <a:camera prst="orthographicFront"/>
            <a:lightRig rig="flat" dir="t"/>
          </a:scene3d>
        </p:grpSpPr>
        <p:sp>
          <p:nvSpPr>
            <p:cNvPr id="28" name="Chevron 27"/>
            <p:cNvSpPr/>
            <p:nvPr/>
          </p:nvSpPr>
          <p:spPr>
            <a:xfrm>
              <a:off x="2569639" y="-163831"/>
              <a:ext cx="2900561" cy="1043493"/>
            </a:xfrm>
            <a:prstGeom prst="chevron">
              <a:avLst/>
            </a:prstGeom>
            <a:solidFill>
              <a:srgbClr val="D76329"/>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9" name="Chevron 4"/>
            <p:cNvSpPr/>
            <p:nvPr/>
          </p:nvSpPr>
          <p:spPr>
            <a:xfrm>
              <a:off x="2790378" y="99514"/>
              <a:ext cx="2157578" cy="67092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009" tIns="24003" rIns="24003" bIns="24003" numCol="1" spcCol="1270" anchor="ctr" anchorCtr="0">
              <a:noAutofit/>
            </a:bodyPr>
            <a:lstStyle/>
            <a:p>
              <a:pPr algn="ctr" defTabSz="800100">
                <a:lnSpc>
                  <a:spcPct val="90000"/>
                </a:lnSpc>
                <a:spcBef>
                  <a:spcPct val="0"/>
                </a:spcBef>
                <a:spcAft>
                  <a:spcPct val="35000"/>
                </a:spcAft>
              </a:pPr>
              <a:r>
                <a:rPr lang="lv-LV" sz="1400" b="1" dirty="0" smtClean="0">
                  <a:solidFill>
                    <a:prstClr val="black"/>
                  </a:solidFill>
                </a:rPr>
                <a:t>SAGAIDU GLĀBĒJUS</a:t>
              </a:r>
              <a:endParaRPr lang="lv-LV" sz="1400" b="1" dirty="0">
                <a:solidFill>
                  <a:prstClr val="black"/>
                </a:solidFill>
              </a:endParaRPr>
            </a:p>
          </p:txBody>
        </p:sp>
      </p:grpSp>
      <p:grpSp>
        <p:nvGrpSpPr>
          <p:cNvPr id="30" name="Group 29"/>
          <p:cNvGrpSpPr/>
          <p:nvPr/>
        </p:nvGrpSpPr>
        <p:grpSpPr>
          <a:xfrm>
            <a:off x="9148206" y="4444064"/>
            <a:ext cx="2198113" cy="609166"/>
            <a:chOff x="2569639" y="-163831"/>
            <a:chExt cx="2900561" cy="1043493"/>
          </a:xfrm>
          <a:scene3d>
            <a:camera prst="orthographicFront"/>
            <a:lightRig rig="flat" dir="t"/>
          </a:scene3d>
        </p:grpSpPr>
        <p:sp>
          <p:nvSpPr>
            <p:cNvPr id="31" name="Chevron 30"/>
            <p:cNvSpPr/>
            <p:nvPr/>
          </p:nvSpPr>
          <p:spPr>
            <a:xfrm>
              <a:off x="2569639" y="-163831"/>
              <a:ext cx="2900561" cy="1043493"/>
            </a:xfrm>
            <a:prstGeom prst="chevron">
              <a:avLst/>
            </a:prstGeom>
            <a:solidFill>
              <a:srgbClr val="D76329"/>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32" name="Chevron 4"/>
            <p:cNvSpPr/>
            <p:nvPr/>
          </p:nvSpPr>
          <p:spPr>
            <a:xfrm>
              <a:off x="2790378" y="99514"/>
              <a:ext cx="2157578" cy="67092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009" tIns="24003" rIns="24003" bIns="24003" numCol="1" spcCol="1270" anchor="ctr" anchorCtr="0">
              <a:noAutofit/>
            </a:bodyPr>
            <a:lstStyle/>
            <a:p>
              <a:pPr algn="ctr" defTabSz="800100">
                <a:lnSpc>
                  <a:spcPct val="90000"/>
                </a:lnSpc>
                <a:spcBef>
                  <a:spcPct val="0"/>
                </a:spcBef>
                <a:spcAft>
                  <a:spcPct val="35000"/>
                </a:spcAft>
              </a:pPr>
              <a:r>
                <a:rPr lang="lv-LV" sz="1400" b="1" dirty="0" smtClean="0">
                  <a:solidFill>
                    <a:prstClr val="black"/>
                  </a:solidFill>
                </a:rPr>
                <a:t>ZVANU 112</a:t>
              </a:r>
              <a:endParaRPr lang="lv-LV" sz="1400" b="1" dirty="0">
                <a:solidFill>
                  <a:prstClr val="black"/>
                </a:solidFill>
              </a:endParaRPr>
            </a:p>
          </p:txBody>
        </p:sp>
      </p:grpSp>
      <p:grpSp>
        <p:nvGrpSpPr>
          <p:cNvPr id="33" name="Group 32"/>
          <p:cNvGrpSpPr/>
          <p:nvPr/>
        </p:nvGrpSpPr>
        <p:grpSpPr>
          <a:xfrm>
            <a:off x="9148206" y="5056481"/>
            <a:ext cx="2198113" cy="609166"/>
            <a:chOff x="2569639" y="-163831"/>
            <a:chExt cx="2900561" cy="1043493"/>
          </a:xfrm>
          <a:scene3d>
            <a:camera prst="orthographicFront"/>
            <a:lightRig rig="flat" dir="t"/>
          </a:scene3d>
        </p:grpSpPr>
        <p:sp>
          <p:nvSpPr>
            <p:cNvPr id="34" name="Chevron 33"/>
            <p:cNvSpPr/>
            <p:nvPr/>
          </p:nvSpPr>
          <p:spPr>
            <a:xfrm>
              <a:off x="2569639" y="-163831"/>
              <a:ext cx="2900561" cy="1043493"/>
            </a:xfrm>
            <a:prstGeom prst="chevron">
              <a:avLst/>
            </a:prstGeom>
            <a:solidFill>
              <a:srgbClr val="D76329"/>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35" name="Chevron 4"/>
            <p:cNvSpPr/>
            <p:nvPr/>
          </p:nvSpPr>
          <p:spPr>
            <a:xfrm>
              <a:off x="2926073" y="11075"/>
              <a:ext cx="2021883" cy="67092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009" tIns="24003" rIns="24003" bIns="24003" numCol="1" spcCol="1270" anchor="ctr" anchorCtr="0">
              <a:noAutofit/>
            </a:bodyPr>
            <a:lstStyle/>
            <a:p>
              <a:pPr algn="ctr" defTabSz="800100">
                <a:lnSpc>
                  <a:spcPct val="90000"/>
                </a:lnSpc>
                <a:spcBef>
                  <a:spcPct val="0"/>
                </a:spcBef>
                <a:spcAft>
                  <a:spcPct val="35000"/>
                </a:spcAft>
              </a:pPr>
              <a:r>
                <a:rPr lang="lv-LV" sz="1400" b="1" dirty="0" smtClean="0">
                  <a:solidFill>
                    <a:prstClr val="black"/>
                  </a:solidFill>
                </a:rPr>
                <a:t>SIGNALIZĒJU, KUR ATRODOS</a:t>
              </a:r>
              <a:endParaRPr lang="lv-LV" sz="1400" b="1" dirty="0">
                <a:solidFill>
                  <a:prstClr val="black"/>
                </a:solidFill>
              </a:endParaRPr>
            </a:p>
          </p:txBody>
        </p:sp>
      </p:grpSp>
      <p:pic>
        <p:nvPicPr>
          <p:cNvPr id="37" name="Picture 36"/>
          <p:cNvPicPr/>
          <p:nvPr/>
        </p:nvPicPr>
        <p:blipFill>
          <a:blip r:embed="rId2">
            <a:extLst>
              <a:ext uri="{28A0092B-C50C-407E-A947-70E740481C1C}">
                <a14:useLocalDpi xmlns:a14="http://schemas.microsoft.com/office/drawing/2010/main" val="0"/>
              </a:ext>
            </a:extLst>
          </a:blip>
          <a:srcRect/>
          <a:stretch>
            <a:fillRect/>
          </a:stretch>
        </p:blipFill>
        <p:spPr bwMode="auto">
          <a:xfrm>
            <a:off x="6856968" y="2119325"/>
            <a:ext cx="2217032" cy="1420469"/>
          </a:xfrm>
          <a:prstGeom prst="rect">
            <a:avLst/>
          </a:prstGeom>
          <a:noFill/>
        </p:spPr>
      </p:pic>
    </p:spTree>
    <p:extLst>
      <p:ext uri="{BB962C8B-B14F-4D97-AF65-F5344CB8AC3E}">
        <p14:creationId xmlns:p14="http://schemas.microsoft.com/office/powerpoint/2010/main" val="1379461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10.xml><?xml version="1.0" encoding="utf-8"?>
<a:theme xmlns:a="http://schemas.openxmlformats.org/drawingml/2006/main" name="9_Ion Boardroom">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11.xml><?xml version="1.0" encoding="utf-8"?>
<a:theme xmlns:a="http://schemas.openxmlformats.org/drawingml/2006/main" name="10_Ion Boardroom">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on Boardroom">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3.xml><?xml version="1.0" encoding="utf-8"?>
<a:theme xmlns:a="http://schemas.openxmlformats.org/drawingml/2006/main" name="2_Ion Boardroom">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4.xml><?xml version="1.0" encoding="utf-8"?>
<a:theme xmlns:a="http://schemas.openxmlformats.org/drawingml/2006/main" name="3_Ion Boardroom">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5.xml><?xml version="1.0" encoding="utf-8"?>
<a:theme xmlns:a="http://schemas.openxmlformats.org/drawingml/2006/main" name="4_Ion Boardroom">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6.xml><?xml version="1.0" encoding="utf-8"?>
<a:theme xmlns:a="http://schemas.openxmlformats.org/drawingml/2006/main" name="5_Ion Boardroom">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7.xml><?xml version="1.0" encoding="utf-8"?>
<a:theme xmlns:a="http://schemas.openxmlformats.org/drawingml/2006/main" name="6_Ion Boardroom">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8.xml><?xml version="1.0" encoding="utf-8"?>
<a:theme xmlns:a="http://schemas.openxmlformats.org/drawingml/2006/main" name="7_Ion Boardroom">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9.xml><?xml version="1.0" encoding="utf-8"?>
<a:theme xmlns:a="http://schemas.openxmlformats.org/drawingml/2006/main" name="8_Ion Boardroom">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
  <TotalTime>2351</TotalTime>
  <Words>952</Words>
  <Application>Microsoft Office PowerPoint</Application>
  <PresentationFormat>Platekrāna</PresentationFormat>
  <Paragraphs>132</Paragraphs>
  <Slides>18</Slides>
  <Notes>7</Notes>
  <HiddenSlides>0</HiddenSlides>
  <MMClips>0</MMClips>
  <ScaleCrop>false</ScaleCrop>
  <HeadingPairs>
    <vt:vector size="6" baseType="variant">
      <vt:variant>
        <vt:lpstr>Lietotie fonti</vt:lpstr>
      </vt:variant>
      <vt:variant>
        <vt:i4>6</vt:i4>
      </vt:variant>
      <vt:variant>
        <vt:lpstr>Dizains</vt:lpstr>
      </vt:variant>
      <vt:variant>
        <vt:i4>11</vt:i4>
      </vt:variant>
      <vt:variant>
        <vt:lpstr>Slaidu virsraksti</vt:lpstr>
      </vt:variant>
      <vt:variant>
        <vt:i4>18</vt:i4>
      </vt:variant>
    </vt:vector>
  </HeadingPairs>
  <TitlesOfParts>
    <vt:vector size="35" baseType="lpstr">
      <vt:lpstr>맑은 고딕</vt:lpstr>
      <vt:lpstr>Arial</vt:lpstr>
      <vt:lpstr>Calibri</vt:lpstr>
      <vt:lpstr>Century Gothic</vt:lpstr>
      <vt:lpstr>Wingdings</vt:lpstr>
      <vt:lpstr>Wingdings 3</vt:lpstr>
      <vt:lpstr>Ion Boardroom</vt:lpstr>
      <vt:lpstr>1_Ion Boardroom</vt:lpstr>
      <vt:lpstr>2_Ion Boardroom</vt:lpstr>
      <vt:lpstr>3_Ion Boardroom</vt:lpstr>
      <vt:lpstr>4_Ion Boardroom</vt:lpstr>
      <vt:lpstr>5_Ion Boardroom</vt:lpstr>
      <vt:lpstr>6_Ion Boardroom</vt:lpstr>
      <vt:lpstr>7_Ion Boardroom</vt:lpstr>
      <vt:lpstr>8_Ion Boardroom</vt:lpstr>
      <vt:lpstr>9_Ion Boardroom</vt:lpstr>
      <vt:lpstr>10_Ion Boardroom</vt:lpstr>
      <vt:lpstr>   PAREIZA RĪCĪBA, JA NOTIEK NELAIME  #MĀJĀS #SKOLĀ #AUTOMAŠĪNĀ  </vt:lpstr>
      <vt:lpstr>                                           Nelaimes gadījumi visbiežāk notiek, jo esam neuzmanīgi, pieļaujam kļūdas, neievērojam noteikumus!    </vt:lpstr>
      <vt:lpstr>Laiks ir svarīgs, kad notiek nelaime</vt:lpstr>
      <vt:lpstr>Ja pats nokļuvi nelaimē vai redzi, ka kādam citam ir nepieciešama palīdzība,</vt:lpstr>
      <vt:lpstr>AKTIVIZĒ SAVĀ TELEFONĀ  VIETAS NOTEIKŠANAS IESPĒJU</vt:lpstr>
      <vt:lpstr>Vai varu sagatavoties nelaimes gadījumiem?! Jā!</vt:lpstr>
      <vt:lpstr>Zini zīmes, kas TEV palīdzēs!</vt:lpstr>
      <vt:lpstr>Ģimenes/ klases drošības plāns</vt:lpstr>
      <vt:lpstr>Kā rīkoties, ja izceļas ugunsgrēks?</vt:lpstr>
      <vt:lpstr>Kā rīkoties, ja skolā, veikalā, kafejnīcā un citviet izdzirdi signalizāciju vai pamani ugunsgrēku?</vt:lpstr>
      <vt:lpstr>Ugunsgrēks skolā</vt:lpstr>
      <vt:lpstr>PowerPoint prezentācija</vt:lpstr>
      <vt:lpstr>PowerPoint prezentācija</vt:lpstr>
      <vt:lpstr>PowerPoint prezentācija</vt:lpstr>
      <vt:lpstr>PowerPoint prezentācija</vt:lpstr>
      <vt:lpstr>PowerPoint prezentācija</vt:lpstr>
      <vt:lpstr>PowerPoint prezentācija</vt:lpstr>
      <vt:lpstr>VALSTS UGUNSDZĒSĪBAS UN GLĀBŠANAS DIENESTS NOVĒL  DROŠIEM IESPAIDIEM BAGĀTU  JAUNO MĀCĪBU GADU!</vt:lpstr>
    </vt:vector>
  </TitlesOfParts>
  <Company>LR IEM IC Zemgale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UGUNSGRĒKS</dc:title>
  <dc:creator>Viktorija Gribuste</dc:creator>
  <cp:lastModifiedBy>Jana Briede</cp:lastModifiedBy>
  <cp:revision>170</cp:revision>
  <dcterms:created xsi:type="dcterms:W3CDTF">2021-03-29T11:51:24Z</dcterms:created>
  <dcterms:modified xsi:type="dcterms:W3CDTF">2022-09-06T13:13:04Z</dcterms:modified>
</cp:coreProperties>
</file>