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3" r:id="rId2"/>
  </p:sldMasterIdLst>
  <p:notesMasterIdLst>
    <p:notesMasterId r:id="rId20"/>
  </p:notesMasterIdLst>
  <p:sldIdLst>
    <p:sldId id="256" r:id="rId3"/>
    <p:sldId id="283" r:id="rId4"/>
    <p:sldId id="261" r:id="rId5"/>
    <p:sldId id="312" r:id="rId6"/>
    <p:sldId id="330" r:id="rId7"/>
    <p:sldId id="293" r:id="rId8"/>
    <p:sldId id="264" r:id="rId9"/>
    <p:sldId id="329" r:id="rId10"/>
    <p:sldId id="279" r:id="rId11"/>
    <p:sldId id="281" r:id="rId12"/>
    <p:sldId id="320" r:id="rId13"/>
    <p:sldId id="322" r:id="rId14"/>
    <p:sldId id="331" r:id="rId15"/>
    <p:sldId id="323" r:id="rId16"/>
    <p:sldId id="326" r:id="rId17"/>
    <p:sldId id="327" r:id="rId18"/>
    <p:sldId id="31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6329"/>
    <a:srgbClr val="FA1200"/>
    <a:srgbClr val="D46826"/>
    <a:srgbClr val="F8C888"/>
    <a:srgbClr val="FB2D2D"/>
    <a:srgbClr val="FD8383"/>
    <a:srgbClr val="F92F07"/>
    <a:srgbClr val="F1C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3" autoAdjust="0"/>
    <p:restoredTop sz="94660"/>
  </p:normalViewPr>
  <p:slideViewPr>
    <p:cSldViewPr snapToGrid="0">
      <p:cViewPr varScale="1">
        <p:scale>
          <a:sx n="84" d="100"/>
          <a:sy n="84" d="100"/>
        </p:scale>
        <p:origin x="427"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1C8683-8785-43E6-AA7E-47BA124CFB3C}" type="doc">
      <dgm:prSet loTypeId="urn:microsoft.com/office/officeart/2005/8/layout/chevron1" loCatId="process" qsTypeId="urn:microsoft.com/office/officeart/2005/8/quickstyle/simple3" qsCatId="simple" csTypeId="urn:microsoft.com/office/officeart/2005/8/colors/accent1_2" csCatId="accent1" phldr="1"/>
      <dgm:spPr/>
    </dgm:pt>
    <dgm:pt modelId="{6E614CED-4D01-46E9-8596-7D236887E983}">
      <dgm:prSet phldrT="[Text]"/>
      <dgm:spPr>
        <a:solidFill>
          <a:srgbClr val="D76329"/>
        </a:solidFill>
      </dgm:spPr>
      <dgm:t>
        <a:bodyPr/>
        <a:lstStyle/>
        <a:p>
          <a:r>
            <a:rPr lang="lv-LV" b="1" dirty="0" smtClean="0"/>
            <a:t>ZVANI 112</a:t>
          </a:r>
          <a:endParaRPr lang="lv-LV" b="1" dirty="0"/>
        </a:p>
      </dgm:t>
    </dgm:pt>
    <dgm:pt modelId="{9CEB58D1-3140-4220-A3C2-CA485C6880BE}" type="parTrans" cxnId="{AB274D88-4CEC-4DC4-8B1E-5A44533AA316}">
      <dgm:prSet/>
      <dgm:spPr/>
      <dgm:t>
        <a:bodyPr/>
        <a:lstStyle/>
        <a:p>
          <a:endParaRPr lang="lv-LV"/>
        </a:p>
      </dgm:t>
    </dgm:pt>
    <dgm:pt modelId="{3B6F0C95-A71B-401E-90ED-6E84515813CF}" type="sibTrans" cxnId="{AB274D88-4CEC-4DC4-8B1E-5A44533AA316}">
      <dgm:prSet/>
      <dgm:spPr/>
      <dgm:t>
        <a:bodyPr/>
        <a:lstStyle/>
        <a:p>
          <a:endParaRPr lang="lv-LV"/>
        </a:p>
      </dgm:t>
    </dgm:pt>
    <dgm:pt modelId="{2C5A3675-F940-4290-B78C-CA7C3EC87588}">
      <dgm:prSet phldrT="[Text]"/>
      <dgm:spPr>
        <a:solidFill>
          <a:srgbClr val="D76329"/>
        </a:solidFill>
      </dgm:spPr>
      <dgm:t>
        <a:bodyPr/>
        <a:lstStyle/>
        <a:p>
          <a:r>
            <a:rPr lang="lv-LV" b="1" dirty="0" smtClean="0"/>
            <a:t>ATBILDI UZ ?</a:t>
          </a:r>
          <a:endParaRPr lang="lv-LV" b="1" dirty="0"/>
        </a:p>
      </dgm:t>
    </dgm:pt>
    <dgm:pt modelId="{28B67429-E8A4-43A8-92D9-43FAF72B892B}" type="parTrans" cxnId="{234B73CF-0B84-41B1-BC9F-5911B564DDD9}">
      <dgm:prSet/>
      <dgm:spPr/>
      <dgm:t>
        <a:bodyPr/>
        <a:lstStyle/>
        <a:p>
          <a:endParaRPr lang="lv-LV"/>
        </a:p>
      </dgm:t>
    </dgm:pt>
    <dgm:pt modelId="{B960E1E9-332E-415C-8AD9-AD2E47A43EBF}" type="sibTrans" cxnId="{234B73CF-0B84-41B1-BC9F-5911B564DDD9}">
      <dgm:prSet/>
      <dgm:spPr/>
      <dgm:t>
        <a:bodyPr/>
        <a:lstStyle/>
        <a:p>
          <a:endParaRPr lang="lv-LV"/>
        </a:p>
      </dgm:t>
    </dgm:pt>
    <dgm:pt modelId="{32C63071-3F71-41B2-A8B1-654F932FA77E}">
      <dgm:prSet phldrT="[Text]"/>
      <dgm:spPr>
        <a:solidFill>
          <a:srgbClr val="D76329"/>
        </a:solidFill>
      </dgm:spPr>
      <dgm:t>
        <a:bodyPr/>
        <a:lstStyle/>
        <a:p>
          <a:r>
            <a:rPr lang="lv-LV" b="1" dirty="0" smtClean="0"/>
            <a:t>SAGAIDI GLĀBĒJUS</a:t>
          </a:r>
          <a:endParaRPr lang="lv-LV" b="1" dirty="0"/>
        </a:p>
      </dgm:t>
    </dgm:pt>
    <dgm:pt modelId="{768F66E9-7F20-49F6-9B55-3A71FCA8C523}" type="parTrans" cxnId="{66B019FD-C5C0-48CE-88C7-E2E7A1E54978}">
      <dgm:prSet/>
      <dgm:spPr/>
      <dgm:t>
        <a:bodyPr/>
        <a:lstStyle/>
        <a:p>
          <a:endParaRPr lang="lv-LV"/>
        </a:p>
      </dgm:t>
    </dgm:pt>
    <dgm:pt modelId="{26B26807-9EE0-406C-ABE1-A3FEF3605AB0}" type="sibTrans" cxnId="{66B019FD-C5C0-48CE-88C7-E2E7A1E54978}">
      <dgm:prSet/>
      <dgm:spPr/>
      <dgm:t>
        <a:bodyPr/>
        <a:lstStyle/>
        <a:p>
          <a:endParaRPr lang="lv-LV"/>
        </a:p>
      </dgm:t>
    </dgm:pt>
    <dgm:pt modelId="{00098FCB-77A3-4496-980B-6A6C43640603}" type="pres">
      <dgm:prSet presAssocID="{271C8683-8785-43E6-AA7E-47BA124CFB3C}" presName="Name0" presStyleCnt="0">
        <dgm:presLayoutVars>
          <dgm:dir/>
          <dgm:animLvl val="lvl"/>
          <dgm:resizeHandles val="exact"/>
        </dgm:presLayoutVars>
      </dgm:prSet>
      <dgm:spPr/>
    </dgm:pt>
    <dgm:pt modelId="{4F3EE9ED-59BA-4D7B-AC53-007591BBD42E}" type="pres">
      <dgm:prSet presAssocID="{6E614CED-4D01-46E9-8596-7D236887E983}" presName="parTxOnly" presStyleLbl="node1" presStyleIdx="0" presStyleCnt="3">
        <dgm:presLayoutVars>
          <dgm:chMax val="0"/>
          <dgm:chPref val="0"/>
          <dgm:bulletEnabled val="1"/>
        </dgm:presLayoutVars>
      </dgm:prSet>
      <dgm:spPr/>
      <dgm:t>
        <a:bodyPr/>
        <a:lstStyle/>
        <a:p>
          <a:endParaRPr lang="lv-LV"/>
        </a:p>
      </dgm:t>
    </dgm:pt>
    <dgm:pt modelId="{8897FE2E-E3EC-4633-A7CC-048B7815757B}" type="pres">
      <dgm:prSet presAssocID="{3B6F0C95-A71B-401E-90ED-6E84515813CF}" presName="parTxOnlySpace" presStyleCnt="0"/>
      <dgm:spPr/>
    </dgm:pt>
    <dgm:pt modelId="{DA1ABA8C-692D-4248-875D-C78EB64973D3}" type="pres">
      <dgm:prSet presAssocID="{2C5A3675-F940-4290-B78C-CA7C3EC87588}" presName="parTxOnly" presStyleLbl="node1" presStyleIdx="1" presStyleCnt="3">
        <dgm:presLayoutVars>
          <dgm:chMax val="0"/>
          <dgm:chPref val="0"/>
          <dgm:bulletEnabled val="1"/>
        </dgm:presLayoutVars>
      </dgm:prSet>
      <dgm:spPr/>
      <dgm:t>
        <a:bodyPr/>
        <a:lstStyle/>
        <a:p>
          <a:endParaRPr lang="lv-LV"/>
        </a:p>
      </dgm:t>
    </dgm:pt>
    <dgm:pt modelId="{191A8238-43C9-4C7F-BCE3-6BDE61753FD8}" type="pres">
      <dgm:prSet presAssocID="{B960E1E9-332E-415C-8AD9-AD2E47A43EBF}" presName="parTxOnlySpace" presStyleCnt="0"/>
      <dgm:spPr/>
    </dgm:pt>
    <dgm:pt modelId="{A8217D6A-6188-4DAC-82AA-97D5646FE7A6}" type="pres">
      <dgm:prSet presAssocID="{32C63071-3F71-41B2-A8B1-654F932FA77E}" presName="parTxOnly" presStyleLbl="node1" presStyleIdx="2" presStyleCnt="3">
        <dgm:presLayoutVars>
          <dgm:chMax val="0"/>
          <dgm:chPref val="0"/>
          <dgm:bulletEnabled val="1"/>
        </dgm:presLayoutVars>
      </dgm:prSet>
      <dgm:spPr/>
      <dgm:t>
        <a:bodyPr/>
        <a:lstStyle/>
        <a:p>
          <a:endParaRPr lang="lv-LV"/>
        </a:p>
      </dgm:t>
    </dgm:pt>
  </dgm:ptLst>
  <dgm:cxnLst>
    <dgm:cxn modelId="{AB274D88-4CEC-4DC4-8B1E-5A44533AA316}" srcId="{271C8683-8785-43E6-AA7E-47BA124CFB3C}" destId="{6E614CED-4D01-46E9-8596-7D236887E983}" srcOrd="0" destOrd="0" parTransId="{9CEB58D1-3140-4220-A3C2-CA485C6880BE}" sibTransId="{3B6F0C95-A71B-401E-90ED-6E84515813CF}"/>
    <dgm:cxn modelId="{B9E14E76-173F-4FFB-8310-501E9DA85C26}" type="presOf" srcId="{6E614CED-4D01-46E9-8596-7D236887E983}" destId="{4F3EE9ED-59BA-4D7B-AC53-007591BBD42E}" srcOrd="0" destOrd="0" presId="urn:microsoft.com/office/officeart/2005/8/layout/chevron1"/>
    <dgm:cxn modelId="{066531C7-7BD3-4802-B2E5-F2DE98F507DB}" type="presOf" srcId="{271C8683-8785-43E6-AA7E-47BA124CFB3C}" destId="{00098FCB-77A3-4496-980B-6A6C43640603}" srcOrd="0" destOrd="0" presId="urn:microsoft.com/office/officeart/2005/8/layout/chevron1"/>
    <dgm:cxn modelId="{66B019FD-C5C0-48CE-88C7-E2E7A1E54978}" srcId="{271C8683-8785-43E6-AA7E-47BA124CFB3C}" destId="{32C63071-3F71-41B2-A8B1-654F932FA77E}" srcOrd="2" destOrd="0" parTransId="{768F66E9-7F20-49F6-9B55-3A71FCA8C523}" sibTransId="{26B26807-9EE0-406C-ABE1-A3FEF3605AB0}"/>
    <dgm:cxn modelId="{670B73A6-F6BE-4FC0-A2B7-935306E8EDF2}" type="presOf" srcId="{32C63071-3F71-41B2-A8B1-654F932FA77E}" destId="{A8217D6A-6188-4DAC-82AA-97D5646FE7A6}" srcOrd="0" destOrd="0" presId="urn:microsoft.com/office/officeart/2005/8/layout/chevron1"/>
    <dgm:cxn modelId="{20BC81C6-8A89-4FC5-BA41-DED62DD51C87}" type="presOf" srcId="{2C5A3675-F940-4290-B78C-CA7C3EC87588}" destId="{DA1ABA8C-692D-4248-875D-C78EB64973D3}" srcOrd="0" destOrd="0" presId="urn:microsoft.com/office/officeart/2005/8/layout/chevron1"/>
    <dgm:cxn modelId="{234B73CF-0B84-41B1-BC9F-5911B564DDD9}" srcId="{271C8683-8785-43E6-AA7E-47BA124CFB3C}" destId="{2C5A3675-F940-4290-B78C-CA7C3EC87588}" srcOrd="1" destOrd="0" parTransId="{28B67429-E8A4-43A8-92D9-43FAF72B892B}" sibTransId="{B960E1E9-332E-415C-8AD9-AD2E47A43EBF}"/>
    <dgm:cxn modelId="{7ED1C6B9-2C02-47F1-94E6-D7149CCEFB48}" type="presParOf" srcId="{00098FCB-77A3-4496-980B-6A6C43640603}" destId="{4F3EE9ED-59BA-4D7B-AC53-007591BBD42E}" srcOrd="0" destOrd="0" presId="urn:microsoft.com/office/officeart/2005/8/layout/chevron1"/>
    <dgm:cxn modelId="{EC2243FD-773E-43AA-886F-283B4C6B0F8B}" type="presParOf" srcId="{00098FCB-77A3-4496-980B-6A6C43640603}" destId="{8897FE2E-E3EC-4633-A7CC-048B7815757B}" srcOrd="1" destOrd="0" presId="urn:microsoft.com/office/officeart/2005/8/layout/chevron1"/>
    <dgm:cxn modelId="{0BB5E8C8-F00C-4788-BD10-FBE6D8B65732}" type="presParOf" srcId="{00098FCB-77A3-4496-980B-6A6C43640603}" destId="{DA1ABA8C-692D-4248-875D-C78EB64973D3}" srcOrd="2" destOrd="0" presId="urn:microsoft.com/office/officeart/2005/8/layout/chevron1"/>
    <dgm:cxn modelId="{6F73F217-17B1-4870-A498-F03B53C21E36}" type="presParOf" srcId="{00098FCB-77A3-4496-980B-6A6C43640603}" destId="{191A8238-43C9-4C7F-BCE3-6BDE61753FD8}" srcOrd="3" destOrd="0" presId="urn:microsoft.com/office/officeart/2005/8/layout/chevron1"/>
    <dgm:cxn modelId="{97B02A6E-D2F7-46A7-A625-44D31403CFBB}" type="presParOf" srcId="{00098FCB-77A3-4496-980B-6A6C43640603}" destId="{A8217D6A-6188-4DAC-82AA-97D5646FE7A6}"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1C8683-8785-43E6-AA7E-47BA124CFB3C}" type="doc">
      <dgm:prSet loTypeId="urn:microsoft.com/office/officeart/2005/8/layout/chevron1" loCatId="process" qsTypeId="urn:microsoft.com/office/officeart/2005/8/quickstyle/simple3" qsCatId="simple" csTypeId="urn:microsoft.com/office/officeart/2005/8/colors/accent1_2" csCatId="accent1" phldr="1"/>
      <dgm:spPr/>
    </dgm:pt>
    <dgm:pt modelId="{6E614CED-4D01-46E9-8596-7D236887E983}">
      <dgm:prSet phldrT="[Text]"/>
      <dgm:spPr>
        <a:solidFill>
          <a:srgbClr val="D76329"/>
        </a:solidFill>
      </dgm:spPr>
      <dgm:t>
        <a:bodyPr/>
        <a:lstStyle/>
        <a:p>
          <a:r>
            <a:rPr lang="lv-LV" b="1" dirty="0" smtClean="0"/>
            <a:t>ZVANI</a:t>
          </a:r>
          <a:r>
            <a:rPr lang="lv-LV" dirty="0" smtClean="0"/>
            <a:t> </a:t>
          </a:r>
          <a:r>
            <a:rPr lang="lv-LV" b="1" dirty="0" smtClean="0"/>
            <a:t>112</a:t>
          </a:r>
          <a:endParaRPr lang="lv-LV" b="1" dirty="0"/>
        </a:p>
      </dgm:t>
    </dgm:pt>
    <dgm:pt modelId="{9CEB58D1-3140-4220-A3C2-CA485C6880BE}" type="parTrans" cxnId="{AB274D88-4CEC-4DC4-8B1E-5A44533AA316}">
      <dgm:prSet/>
      <dgm:spPr/>
      <dgm:t>
        <a:bodyPr/>
        <a:lstStyle/>
        <a:p>
          <a:endParaRPr lang="lv-LV"/>
        </a:p>
      </dgm:t>
    </dgm:pt>
    <dgm:pt modelId="{3B6F0C95-A71B-401E-90ED-6E84515813CF}" type="sibTrans" cxnId="{AB274D88-4CEC-4DC4-8B1E-5A44533AA316}">
      <dgm:prSet/>
      <dgm:spPr/>
      <dgm:t>
        <a:bodyPr/>
        <a:lstStyle/>
        <a:p>
          <a:endParaRPr lang="lv-LV"/>
        </a:p>
      </dgm:t>
    </dgm:pt>
    <dgm:pt modelId="{2C5A3675-F940-4290-B78C-CA7C3EC87588}">
      <dgm:prSet phldrT="[Text]"/>
      <dgm:spPr>
        <a:solidFill>
          <a:srgbClr val="D76329"/>
        </a:solidFill>
      </dgm:spPr>
      <dgm:t>
        <a:bodyPr/>
        <a:lstStyle/>
        <a:p>
          <a:r>
            <a:rPr lang="lv-LV" b="1" dirty="0" smtClean="0"/>
            <a:t>ATBILDI UZ ?</a:t>
          </a:r>
          <a:endParaRPr lang="lv-LV" b="1" dirty="0"/>
        </a:p>
      </dgm:t>
    </dgm:pt>
    <dgm:pt modelId="{28B67429-E8A4-43A8-92D9-43FAF72B892B}" type="parTrans" cxnId="{234B73CF-0B84-41B1-BC9F-5911B564DDD9}">
      <dgm:prSet/>
      <dgm:spPr/>
      <dgm:t>
        <a:bodyPr/>
        <a:lstStyle/>
        <a:p>
          <a:endParaRPr lang="lv-LV"/>
        </a:p>
      </dgm:t>
    </dgm:pt>
    <dgm:pt modelId="{B960E1E9-332E-415C-8AD9-AD2E47A43EBF}" type="sibTrans" cxnId="{234B73CF-0B84-41B1-BC9F-5911B564DDD9}">
      <dgm:prSet/>
      <dgm:spPr/>
      <dgm:t>
        <a:bodyPr/>
        <a:lstStyle/>
        <a:p>
          <a:endParaRPr lang="lv-LV"/>
        </a:p>
      </dgm:t>
    </dgm:pt>
    <dgm:pt modelId="{32C63071-3F71-41B2-A8B1-654F932FA77E}">
      <dgm:prSet phldrT="[Text]"/>
      <dgm:spPr>
        <a:solidFill>
          <a:srgbClr val="D76329"/>
        </a:solidFill>
      </dgm:spPr>
      <dgm:t>
        <a:bodyPr/>
        <a:lstStyle/>
        <a:p>
          <a:r>
            <a:rPr lang="lv-LV" b="1" dirty="0" smtClean="0"/>
            <a:t>SAGAIDI GLĀBĒJUS</a:t>
          </a:r>
          <a:endParaRPr lang="lv-LV" b="1" dirty="0"/>
        </a:p>
      </dgm:t>
    </dgm:pt>
    <dgm:pt modelId="{768F66E9-7F20-49F6-9B55-3A71FCA8C523}" type="parTrans" cxnId="{66B019FD-C5C0-48CE-88C7-E2E7A1E54978}">
      <dgm:prSet/>
      <dgm:spPr/>
      <dgm:t>
        <a:bodyPr/>
        <a:lstStyle/>
        <a:p>
          <a:endParaRPr lang="lv-LV"/>
        </a:p>
      </dgm:t>
    </dgm:pt>
    <dgm:pt modelId="{26B26807-9EE0-406C-ABE1-A3FEF3605AB0}" type="sibTrans" cxnId="{66B019FD-C5C0-48CE-88C7-E2E7A1E54978}">
      <dgm:prSet/>
      <dgm:spPr/>
      <dgm:t>
        <a:bodyPr/>
        <a:lstStyle/>
        <a:p>
          <a:endParaRPr lang="lv-LV"/>
        </a:p>
      </dgm:t>
    </dgm:pt>
    <dgm:pt modelId="{A1B59330-2200-414A-A11E-81118F744424}">
      <dgm:prSet/>
      <dgm:spPr>
        <a:solidFill>
          <a:srgbClr val="D76329"/>
        </a:solidFill>
        <a:ln>
          <a:solidFill>
            <a:schemeClr val="tx2">
              <a:lumMod val="75000"/>
            </a:schemeClr>
          </a:solidFill>
        </a:ln>
      </dgm:spPr>
      <dgm:t>
        <a:bodyPr/>
        <a:lstStyle/>
        <a:p>
          <a:r>
            <a:rPr lang="lv-LV" b="1" dirty="0" smtClean="0"/>
            <a:t>EVAKUĒJIES</a:t>
          </a:r>
          <a:endParaRPr lang="lv-LV" b="1" dirty="0"/>
        </a:p>
      </dgm:t>
    </dgm:pt>
    <dgm:pt modelId="{3457D956-3A4B-4CE3-86AD-2939CB292E14}" type="parTrans" cxnId="{C0B5824E-0EAB-4C6D-BD10-747D24EA6986}">
      <dgm:prSet/>
      <dgm:spPr/>
      <dgm:t>
        <a:bodyPr/>
        <a:lstStyle/>
        <a:p>
          <a:endParaRPr lang="lv-LV"/>
        </a:p>
      </dgm:t>
    </dgm:pt>
    <dgm:pt modelId="{5FCA227C-C630-4094-A022-BC34900CA5A0}" type="sibTrans" cxnId="{C0B5824E-0EAB-4C6D-BD10-747D24EA6986}">
      <dgm:prSet/>
      <dgm:spPr/>
      <dgm:t>
        <a:bodyPr/>
        <a:lstStyle/>
        <a:p>
          <a:endParaRPr lang="lv-LV"/>
        </a:p>
      </dgm:t>
    </dgm:pt>
    <dgm:pt modelId="{00098FCB-77A3-4496-980B-6A6C43640603}" type="pres">
      <dgm:prSet presAssocID="{271C8683-8785-43E6-AA7E-47BA124CFB3C}" presName="Name0" presStyleCnt="0">
        <dgm:presLayoutVars>
          <dgm:dir/>
          <dgm:animLvl val="lvl"/>
          <dgm:resizeHandles val="exact"/>
        </dgm:presLayoutVars>
      </dgm:prSet>
      <dgm:spPr/>
    </dgm:pt>
    <dgm:pt modelId="{E0CE1D04-0A97-4799-B16C-77129A24ECA2}" type="pres">
      <dgm:prSet presAssocID="{A1B59330-2200-414A-A11E-81118F744424}" presName="parTxOnly" presStyleLbl="node1" presStyleIdx="0" presStyleCnt="4">
        <dgm:presLayoutVars>
          <dgm:chMax val="0"/>
          <dgm:chPref val="0"/>
          <dgm:bulletEnabled val="1"/>
        </dgm:presLayoutVars>
      </dgm:prSet>
      <dgm:spPr/>
      <dgm:t>
        <a:bodyPr/>
        <a:lstStyle/>
        <a:p>
          <a:endParaRPr lang="lv-LV"/>
        </a:p>
      </dgm:t>
    </dgm:pt>
    <dgm:pt modelId="{635FAC53-0A48-4461-B8D6-10A5EC4A5517}" type="pres">
      <dgm:prSet presAssocID="{5FCA227C-C630-4094-A022-BC34900CA5A0}" presName="parTxOnlySpace" presStyleCnt="0"/>
      <dgm:spPr/>
    </dgm:pt>
    <dgm:pt modelId="{4F3EE9ED-59BA-4D7B-AC53-007591BBD42E}" type="pres">
      <dgm:prSet presAssocID="{6E614CED-4D01-46E9-8596-7D236887E983}" presName="parTxOnly" presStyleLbl="node1" presStyleIdx="1" presStyleCnt="4">
        <dgm:presLayoutVars>
          <dgm:chMax val="0"/>
          <dgm:chPref val="0"/>
          <dgm:bulletEnabled val="1"/>
        </dgm:presLayoutVars>
      </dgm:prSet>
      <dgm:spPr/>
      <dgm:t>
        <a:bodyPr/>
        <a:lstStyle/>
        <a:p>
          <a:endParaRPr lang="lv-LV"/>
        </a:p>
      </dgm:t>
    </dgm:pt>
    <dgm:pt modelId="{8897FE2E-E3EC-4633-A7CC-048B7815757B}" type="pres">
      <dgm:prSet presAssocID="{3B6F0C95-A71B-401E-90ED-6E84515813CF}" presName="parTxOnlySpace" presStyleCnt="0"/>
      <dgm:spPr/>
    </dgm:pt>
    <dgm:pt modelId="{DA1ABA8C-692D-4248-875D-C78EB64973D3}" type="pres">
      <dgm:prSet presAssocID="{2C5A3675-F940-4290-B78C-CA7C3EC87588}" presName="parTxOnly" presStyleLbl="node1" presStyleIdx="2" presStyleCnt="4">
        <dgm:presLayoutVars>
          <dgm:chMax val="0"/>
          <dgm:chPref val="0"/>
          <dgm:bulletEnabled val="1"/>
        </dgm:presLayoutVars>
      </dgm:prSet>
      <dgm:spPr/>
      <dgm:t>
        <a:bodyPr/>
        <a:lstStyle/>
        <a:p>
          <a:endParaRPr lang="lv-LV"/>
        </a:p>
      </dgm:t>
    </dgm:pt>
    <dgm:pt modelId="{191A8238-43C9-4C7F-BCE3-6BDE61753FD8}" type="pres">
      <dgm:prSet presAssocID="{B960E1E9-332E-415C-8AD9-AD2E47A43EBF}" presName="parTxOnlySpace" presStyleCnt="0"/>
      <dgm:spPr/>
    </dgm:pt>
    <dgm:pt modelId="{A8217D6A-6188-4DAC-82AA-97D5646FE7A6}" type="pres">
      <dgm:prSet presAssocID="{32C63071-3F71-41B2-A8B1-654F932FA77E}" presName="parTxOnly" presStyleLbl="node1" presStyleIdx="3" presStyleCnt="4">
        <dgm:presLayoutVars>
          <dgm:chMax val="0"/>
          <dgm:chPref val="0"/>
          <dgm:bulletEnabled val="1"/>
        </dgm:presLayoutVars>
      </dgm:prSet>
      <dgm:spPr/>
      <dgm:t>
        <a:bodyPr/>
        <a:lstStyle/>
        <a:p>
          <a:endParaRPr lang="lv-LV"/>
        </a:p>
      </dgm:t>
    </dgm:pt>
  </dgm:ptLst>
  <dgm:cxnLst>
    <dgm:cxn modelId="{66B019FD-C5C0-48CE-88C7-E2E7A1E54978}" srcId="{271C8683-8785-43E6-AA7E-47BA124CFB3C}" destId="{32C63071-3F71-41B2-A8B1-654F932FA77E}" srcOrd="3" destOrd="0" parTransId="{768F66E9-7F20-49F6-9B55-3A71FCA8C523}" sibTransId="{26B26807-9EE0-406C-ABE1-A3FEF3605AB0}"/>
    <dgm:cxn modelId="{CBC63783-0665-424E-9037-710002B4F580}" type="presOf" srcId="{2C5A3675-F940-4290-B78C-CA7C3EC87588}" destId="{DA1ABA8C-692D-4248-875D-C78EB64973D3}" srcOrd="0" destOrd="0" presId="urn:microsoft.com/office/officeart/2005/8/layout/chevron1"/>
    <dgm:cxn modelId="{01C05848-EC01-4733-9E17-0B1ED00DB1AA}" type="presOf" srcId="{A1B59330-2200-414A-A11E-81118F744424}" destId="{E0CE1D04-0A97-4799-B16C-77129A24ECA2}" srcOrd="0" destOrd="0" presId="urn:microsoft.com/office/officeart/2005/8/layout/chevron1"/>
    <dgm:cxn modelId="{AB274D88-4CEC-4DC4-8B1E-5A44533AA316}" srcId="{271C8683-8785-43E6-AA7E-47BA124CFB3C}" destId="{6E614CED-4D01-46E9-8596-7D236887E983}" srcOrd="1" destOrd="0" parTransId="{9CEB58D1-3140-4220-A3C2-CA485C6880BE}" sibTransId="{3B6F0C95-A71B-401E-90ED-6E84515813CF}"/>
    <dgm:cxn modelId="{26B956E7-D869-4D25-8BBE-11F0642C764E}" type="presOf" srcId="{32C63071-3F71-41B2-A8B1-654F932FA77E}" destId="{A8217D6A-6188-4DAC-82AA-97D5646FE7A6}" srcOrd="0" destOrd="0" presId="urn:microsoft.com/office/officeart/2005/8/layout/chevron1"/>
    <dgm:cxn modelId="{A5C99C2A-45CC-4A13-88F9-F2469C8F1824}" type="presOf" srcId="{271C8683-8785-43E6-AA7E-47BA124CFB3C}" destId="{00098FCB-77A3-4496-980B-6A6C43640603}" srcOrd="0" destOrd="0" presId="urn:microsoft.com/office/officeart/2005/8/layout/chevron1"/>
    <dgm:cxn modelId="{99F85A8E-108A-428D-9E77-A7D48FD89D43}" type="presOf" srcId="{6E614CED-4D01-46E9-8596-7D236887E983}" destId="{4F3EE9ED-59BA-4D7B-AC53-007591BBD42E}" srcOrd="0" destOrd="0" presId="urn:microsoft.com/office/officeart/2005/8/layout/chevron1"/>
    <dgm:cxn modelId="{C0B5824E-0EAB-4C6D-BD10-747D24EA6986}" srcId="{271C8683-8785-43E6-AA7E-47BA124CFB3C}" destId="{A1B59330-2200-414A-A11E-81118F744424}" srcOrd="0" destOrd="0" parTransId="{3457D956-3A4B-4CE3-86AD-2939CB292E14}" sibTransId="{5FCA227C-C630-4094-A022-BC34900CA5A0}"/>
    <dgm:cxn modelId="{234B73CF-0B84-41B1-BC9F-5911B564DDD9}" srcId="{271C8683-8785-43E6-AA7E-47BA124CFB3C}" destId="{2C5A3675-F940-4290-B78C-CA7C3EC87588}" srcOrd="2" destOrd="0" parTransId="{28B67429-E8A4-43A8-92D9-43FAF72B892B}" sibTransId="{B960E1E9-332E-415C-8AD9-AD2E47A43EBF}"/>
    <dgm:cxn modelId="{410694F0-5CDA-4F39-BC4F-945F1B9357C4}" type="presParOf" srcId="{00098FCB-77A3-4496-980B-6A6C43640603}" destId="{E0CE1D04-0A97-4799-B16C-77129A24ECA2}" srcOrd="0" destOrd="0" presId="urn:microsoft.com/office/officeart/2005/8/layout/chevron1"/>
    <dgm:cxn modelId="{EFA8B3F9-941A-4FD4-AAB7-C9FDA6293AD9}" type="presParOf" srcId="{00098FCB-77A3-4496-980B-6A6C43640603}" destId="{635FAC53-0A48-4461-B8D6-10A5EC4A5517}" srcOrd="1" destOrd="0" presId="urn:microsoft.com/office/officeart/2005/8/layout/chevron1"/>
    <dgm:cxn modelId="{B6C2246F-C490-4D9C-BAC3-B15A302467B0}" type="presParOf" srcId="{00098FCB-77A3-4496-980B-6A6C43640603}" destId="{4F3EE9ED-59BA-4D7B-AC53-007591BBD42E}" srcOrd="2" destOrd="0" presId="urn:microsoft.com/office/officeart/2005/8/layout/chevron1"/>
    <dgm:cxn modelId="{DF2D6E5F-623D-406C-9987-0EB39CEDE4AE}" type="presParOf" srcId="{00098FCB-77A3-4496-980B-6A6C43640603}" destId="{8897FE2E-E3EC-4633-A7CC-048B7815757B}" srcOrd="3" destOrd="0" presId="urn:microsoft.com/office/officeart/2005/8/layout/chevron1"/>
    <dgm:cxn modelId="{F7CF7E2F-42B1-4ACF-9B35-F9E3018FBCDE}" type="presParOf" srcId="{00098FCB-77A3-4496-980B-6A6C43640603}" destId="{DA1ABA8C-692D-4248-875D-C78EB64973D3}" srcOrd="4" destOrd="0" presId="urn:microsoft.com/office/officeart/2005/8/layout/chevron1"/>
    <dgm:cxn modelId="{A7F32C29-7C08-4527-9274-DDCBCB146FB8}" type="presParOf" srcId="{00098FCB-77A3-4496-980B-6A6C43640603}" destId="{191A8238-43C9-4C7F-BCE3-6BDE61753FD8}" srcOrd="5" destOrd="0" presId="urn:microsoft.com/office/officeart/2005/8/layout/chevron1"/>
    <dgm:cxn modelId="{767DF515-0CA9-4757-AC9B-52625766F1D1}" type="presParOf" srcId="{00098FCB-77A3-4496-980B-6A6C43640603}" destId="{A8217D6A-6188-4DAC-82AA-97D5646FE7A6}"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1C8683-8785-43E6-AA7E-47BA124CFB3C}" type="doc">
      <dgm:prSet loTypeId="urn:microsoft.com/office/officeart/2005/8/layout/chevron1" loCatId="process" qsTypeId="urn:microsoft.com/office/officeart/2005/8/quickstyle/simple3" qsCatId="simple" csTypeId="urn:microsoft.com/office/officeart/2005/8/colors/accent1_2" csCatId="accent1" phldr="1"/>
      <dgm:spPr/>
    </dgm:pt>
    <dgm:pt modelId="{6E614CED-4D01-46E9-8596-7D236887E983}">
      <dgm:prSet phldrT="[Text]" custT="1"/>
      <dgm:spPr>
        <a:solidFill>
          <a:srgbClr val="D76329"/>
        </a:solidFill>
      </dgm:spPr>
      <dgm:t>
        <a:bodyPr/>
        <a:lstStyle/>
        <a:p>
          <a:r>
            <a:rPr lang="lv-LV" sz="1800" b="1" dirty="0" smtClean="0"/>
            <a:t>KLAUSI, KO SAKA</a:t>
          </a:r>
          <a:endParaRPr lang="lv-LV" sz="1800" b="1" dirty="0"/>
        </a:p>
      </dgm:t>
    </dgm:pt>
    <dgm:pt modelId="{9CEB58D1-3140-4220-A3C2-CA485C6880BE}" type="parTrans" cxnId="{AB274D88-4CEC-4DC4-8B1E-5A44533AA316}">
      <dgm:prSet/>
      <dgm:spPr/>
      <dgm:t>
        <a:bodyPr/>
        <a:lstStyle/>
        <a:p>
          <a:endParaRPr lang="lv-LV"/>
        </a:p>
      </dgm:t>
    </dgm:pt>
    <dgm:pt modelId="{3B6F0C95-A71B-401E-90ED-6E84515813CF}" type="sibTrans" cxnId="{AB274D88-4CEC-4DC4-8B1E-5A44533AA316}">
      <dgm:prSet/>
      <dgm:spPr/>
      <dgm:t>
        <a:bodyPr/>
        <a:lstStyle/>
        <a:p>
          <a:endParaRPr lang="lv-LV"/>
        </a:p>
      </dgm:t>
    </dgm:pt>
    <dgm:pt modelId="{A1B59330-2200-414A-A11E-81118F744424}">
      <dgm:prSet custT="1"/>
      <dgm:spPr>
        <a:solidFill>
          <a:srgbClr val="D76329"/>
        </a:solidFill>
      </dgm:spPr>
      <dgm:t>
        <a:bodyPr/>
        <a:lstStyle/>
        <a:p>
          <a:r>
            <a:rPr lang="lv-LV" sz="1800" b="1" dirty="0" smtClean="0"/>
            <a:t>ESI MIERĪGS</a:t>
          </a:r>
          <a:endParaRPr lang="lv-LV" sz="1800" b="1" dirty="0"/>
        </a:p>
      </dgm:t>
    </dgm:pt>
    <dgm:pt modelId="{3457D956-3A4B-4CE3-86AD-2939CB292E14}" type="parTrans" cxnId="{C0B5824E-0EAB-4C6D-BD10-747D24EA6986}">
      <dgm:prSet/>
      <dgm:spPr/>
      <dgm:t>
        <a:bodyPr/>
        <a:lstStyle/>
        <a:p>
          <a:endParaRPr lang="lv-LV"/>
        </a:p>
      </dgm:t>
    </dgm:pt>
    <dgm:pt modelId="{5FCA227C-C630-4094-A022-BC34900CA5A0}" type="sibTrans" cxnId="{C0B5824E-0EAB-4C6D-BD10-747D24EA6986}">
      <dgm:prSet/>
      <dgm:spPr/>
      <dgm:t>
        <a:bodyPr/>
        <a:lstStyle/>
        <a:p>
          <a:endParaRPr lang="lv-LV"/>
        </a:p>
      </dgm:t>
    </dgm:pt>
    <dgm:pt modelId="{00098FCB-77A3-4496-980B-6A6C43640603}" type="pres">
      <dgm:prSet presAssocID="{271C8683-8785-43E6-AA7E-47BA124CFB3C}" presName="Name0" presStyleCnt="0">
        <dgm:presLayoutVars>
          <dgm:dir/>
          <dgm:animLvl val="lvl"/>
          <dgm:resizeHandles val="exact"/>
        </dgm:presLayoutVars>
      </dgm:prSet>
      <dgm:spPr/>
    </dgm:pt>
    <dgm:pt modelId="{E0CE1D04-0A97-4799-B16C-77129A24ECA2}" type="pres">
      <dgm:prSet presAssocID="{A1B59330-2200-414A-A11E-81118F744424}" presName="parTxOnly" presStyleLbl="node1" presStyleIdx="0" presStyleCnt="2">
        <dgm:presLayoutVars>
          <dgm:chMax val="0"/>
          <dgm:chPref val="0"/>
          <dgm:bulletEnabled val="1"/>
        </dgm:presLayoutVars>
      </dgm:prSet>
      <dgm:spPr/>
      <dgm:t>
        <a:bodyPr/>
        <a:lstStyle/>
        <a:p>
          <a:endParaRPr lang="lv-LV"/>
        </a:p>
      </dgm:t>
    </dgm:pt>
    <dgm:pt modelId="{635FAC53-0A48-4461-B8D6-10A5EC4A5517}" type="pres">
      <dgm:prSet presAssocID="{5FCA227C-C630-4094-A022-BC34900CA5A0}" presName="parTxOnlySpace" presStyleCnt="0"/>
      <dgm:spPr/>
    </dgm:pt>
    <dgm:pt modelId="{4F3EE9ED-59BA-4D7B-AC53-007591BBD42E}" type="pres">
      <dgm:prSet presAssocID="{6E614CED-4D01-46E9-8596-7D236887E983}" presName="parTxOnly" presStyleLbl="node1" presStyleIdx="1" presStyleCnt="2">
        <dgm:presLayoutVars>
          <dgm:chMax val="0"/>
          <dgm:chPref val="0"/>
          <dgm:bulletEnabled val="1"/>
        </dgm:presLayoutVars>
      </dgm:prSet>
      <dgm:spPr/>
      <dgm:t>
        <a:bodyPr/>
        <a:lstStyle/>
        <a:p>
          <a:endParaRPr lang="lv-LV"/>
        </a:p>
      </dgm:t>
    </dgm:pt>
  </dgm:ptLst>
  <dgm:cxnLst>
    <dgm:cxn modelId="{AB274D88-4CEC-4DC4-8B1E-5A44533AA316}" srcId="{271C8683-8785-43E6-AA7E-47BA124CFB3C}" destId="{6E614CED-4D01-46E9-8596-7D236887E983}" srcOrd="1" destOrd="0" parTransId="{9CEB58D1-3140-4220-A3C2-CA485C6880BE}" sibTransId="{3B6F0C95-A71B-401E-90ED-6E84515813CF}"/>
    <dgm:cxn modelId="{2F0B2CE9-6CDF-4BE7-AFF9-D0700E5B798D}" type="presOf" srcId="{A1B59330-2200-414A-A11E-81118F744424}" destId="{E0CE1D04-0A97-4799-B16C-77129A24ECA2}" srcOrd="0" destOrd="0" presId="urn:microsoft.com/office/officeart/2005/8/layout/chevron1"/>
    <dgm:cxn modelId="{D15E3F45-4CE0-4AFB-BD05-4E2B76037AB9}" type="presOf" srcId="{6E614CED-4D01-46E9-8596-7D236887E983}" destId="{4F3EE9ED-59BA-4D7B-AC53-007591BBD42E}" srcOrd="0" destOrd="0" presId="urn:microsoft.com/office/officeart/2005/8/layout/chevron1"/>
    <dgm:cxn modelId="{C0B5824E-0EAB-4C6D-BD10-747D24EA6986}" srcId="{271C8683-8785-43E6-AA7E-47BA124CFB3C}" destId="{A1B59330-2200-414A-A11E-81118F744424}" srcOrd="0" destOrd="0" parTransId="{3457D956-3A4B-4CE3-86AD-2939CB292E14}" sibTransId="{5FCA227C-C630-4094-A022-BC34900CA5A0}"/>
    <dgm:cxn modelId="{44209D47-6929-4743-8C0A-8E5C2C33D6AC}" type="presOf" srcId="{271C8683-8785-43E6-AA7E-47BA124CFB3C}" destId="{00098FCB-77A3-4496-980B-6A6C43640603}" srcOrd="0" destOrd="0" presId="urn:microsoft.com/office/officeart/2005/8/layout/chevron1"/>
    <dgm:cxn modelId="{38ACEF27-59FC-4297-BBBD-E125AA9E188C}" type="presParOf" srcId="{00098FCB-77A3-4496-980B-6A6C43640603}" destId="{E0CE1D04-0A97-4799-B16C-77129A24ECA2}" srcOrd="0" destOrd="0" presId="urn:microsoft.com/office/officeart/2005/8/layout/chevron1"/>
    <dgm:cxn modelId="{F3A9A1AF-A234-413B-A416-1063290F2DCF}" type="presParOf" srcId="{00098FCB-77A3-4496-980B-6A6C43640603}" destId="{635FAC53-0A48-4461-B8D6-10A5EC4A5517}" srcOrd="1" destOrd="0" presId="urn:microsoft.com/office/officeart/2005/8/layout/chevron1"/>
    <dgm:cxn modelId="{A9EA0C48-7D72-495D-88F2-C3EB1C0CB5FC}" type="presParOf" srcId="{00098FCB-77A3-4496-980B-6A6C43640603}" destId="{4F3EE9ED-59BA-4D7B-AC53-007591BBD42E}"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EE9ED-59BA-4D7B-AC53-007591BBD42E}">
      <dsp:nvSpPr>
        <dsp:cNvPr id="0" name=""/>
        <dsp:cNvSpPr/>
      </dsp:nvSpPr>
      <dsp:spPr>
        <a:xfrm>
          <a:off x="2064" y="1603262"/>
          <a:ext cx="2515473" cy="1006189"/>
        </a:xfrm>
        <a:prstGeom prst="chevron">
          <a:avLst/>
        </a:prstGeom>
        <a:solidFill>
          <a:srgbClr val="D7632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lv-LV" sz="2200" b="1" kern="1200" dirty="0" smtClean="0"/>
            <a:t>ZVANI 112</a:t>
          </a:r>
          <a:endParaRPr lang="lv-LV" sz="2200" b="1" kern="1200" dirty="0"/>
        </a:p>
      </dsp:txBody>
      <dsp:txXfrm>
        <a:off x="505159" y="1603262"/>
        <a:ext cx="1509284" cy="1006189"/>
      </dsp:txXfrm>
    </dsp:sp>
    <dsp:sp modelId="{DA1ABA8C-692D-4248-875D-C78EB64973D3}">
      <dsp:nvSpPr>
        <dsp:cNvPr id="0" name=""/>
        <dsp:cNvSpPr/>
      </dsp:nvSpPr>
      <dsp:spPr>
        <a:xfrm>
          <a:off x="2265990" y="1603262"/>
          <a:ext cx="2515473" cy="1006189"/>
        </a:xfrm>
        <a:prstGeom prst="chevron">
          <a:avLst/>
        </a:prstGeom>
        <a:solidFill>
          <a:srgbClr val="D7632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lv-LV" sz="2200" b="1" kern="1200" dirty="0" smtClean="0"/>
            <a:t>ATBILDI UZ ?</a:t>
          </a:r>
          <a:endParaRPr lang="lv-LV" sz="2200" b="1" kern="1200" dirty="0"/>
        </a:p>
      </dsp:txBody>
      <dsp:txXfrm>
        <a:off x="2769085" y="1603262"/>
        <a:ext cx="1509284" cy="1006189"/>
      </dsp:txXfrm>
    </dsp:sp>
    <dsp:sp modelId="{A8217D6A-6188-4DAC-82AA-97D5646FE7A6}">
      <dsp:nvSpPr>
        <dsp:cNvPr id="0" name=""/>
        <dsp:cNvSpPr/>
      </dsp:nvSpPr>
      <dsp:spPr>
        <a:xfrm>
          <a:off x="4529916" y="1603262"/>
          <a:ext cx="2515473" cy="1006189"/>
        </a:xfrm>
        <a:prstGeom prst="chevron">
          <a:avLst/>
        </a:prstGeom>
        <a:solidFill>
          <a:srgbClr val="D7632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lv-LV" sz="2200" b="1" kern="1200" dirty="0" smtClean="0"/>
            <a:t>SAGAIDI GLĀBĒJUS</a:t>
          </a:r>
          <a:endParaRPr lang="lv-LV" sz="2200" b="1" kern="1200" dirty="0"/>
        </a:p>
      </dsp:txBody>
      <dsp:txXfrm>
        <a:off x="5033011" y="1603262"/>
        <a:ext cx="1509284" cy="10061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E1D04-0A97-4799-B16C-77129A24ECA2}">
      <dsp:nvSpPr>
        <dsp:cNvPr id="0" name=""/>
        <dsp:cNvSpPr/>
      </dsp:nvSpPr>
      <dsp:spPr>
        <a:xfrm>
          <a:off x="4042" y="1979367"/>
          <a:ext cx="2353434" cy="941373"/>
        </a:xfrm>
        <a:prstGeom prst="chevron">
          <a:avLst/>
        </a:prstGeom>
        <a:solidFill>
          <a:srgbClr val="D76329"/>
        </a:solidFill>
        <a:ln>
          <a:solidFill>
            <a:schemeClr val="tx2">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lv-LV" sz="1800" b="1" kern="1200" dirty="0" smtClean="0"/>
            <a:t>EVAKUĒJIES</a:t>
          </a:r>
          <a:endParaRPr lang="lv-LV" sz="1800" b="1" kern="1200" dirty="0"/>
        </a:p>
      </dsp:txBody>
      <dsp:txXfrm>
        <a:off x="474729" y="1979367"/>
        <a:ext cx="1412061" cy="941373"/>
      </dsp:txXfrm>
    </dsp:sp>
    <dsp:sp modelId="{4F3EE9ED-59BA-4D7B-AC53-007591BBD42E}">
      <dsp:nvSpPr>
        <dsp:cNvPr id="0" name=""/>
        <dsp:cNvSpPr/>
      </dsp:nvSpPr>
      <dsp:spPr>
        <a:xfrm>
          <a:off x="2122134" y="1979367"/>
          <a:ext cx="2353434" cy="941373"/>
        </a:xfrm>
        <a:prstGeom prst="chevron">
          <a:avLst/>
        </a:prstGeom>
        <a:solidFill>
          <a:srgbClr val="D7632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lv-LV" sz="1800" b="1" kern="1200" dirty="0" smtClean="0"/>
            <a:t>ZVANI</a:t>
          </a:r>
          <a:r>
            <a:rPr lang="lv-LV" sz="1800" kern="1200" dirty="0" smtClean="0"/>
            <a:t> </a:t>
          </a:r>
          <a:r>
            <a:rPr lang="lv-LV" sz="1800" b="1" kern="1200" dirty="0" smtClean="0"/>
            <a:t>112</a:t>
          </a:r>
          <a:endParaRPr lang="lv-LV" sz="1800" b="1" kern="1200" dirty="0"/>
        </a:p>
      </dsp:txBody>
      <dsp:txXfrm>
        <a:off x="2592821" y="1979367"/>
        <a:ext cx="1412061" cy="941373"/>
      </dsp:txXfrm>
    </dsp:sp>
    <dsp:sp modelId="{DA1ABA8C-692D-4248-875D-C78EB64973D3}">
      <dsp:nvSpPr>
        <dsp:cNvPr id="0" name=""/>
        <dsp:cNvSpPr/>
      </dsp:nvSpPr>
      <dsp:spPr>
        <a:xfrm>
          <a:off x="4240225" y="1979367"/>
          <a:ext cx="2353434" cy="941373"/>
        </a:xfrm>
        <a:prstGeom prst="chevron">
          <a:avLst/>
        </a:prstGeom>
        <a:solidFill>
          <a:srgbClr val="D7632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lv-LV" sz="1800" b="1" kern="1200" dirty="0" smtClean="0"/>
            <a:t>ATBILDI UZ ?</a:t>
          </a:r>
          <a:endParaRPr lang="lv-LV" sz="1800" b="1" kern="1200" dirty="0"/>
        </a:p>
      </dsp:txBody>
      <dsp:txXfrm>
        <a:off x="4710912" y="1979367"/>
        <a:ext cx="1412061" cy="941373"/>
      </dsp:txXfrm>
    </dsp:sp>
    <dsp:sp modelId="{A8217D6A-6188-4DAC-82AA-97D5646FE7A6}">
      <dsp:nvSpPr>
        <dsp:cNvPr id="0" name=""/>
        <dsp:cNvSpPr/>
      </dsp:nvSpPr>
      <dsp:spPr>
        <a:xfrm>
          <a:off x="6358316" y="1979367"/>
          <a:ext cx="2353434" cy="941373"/>
        </a:xfrm>
        <a:prstGeom prst="chevron">
          <a:avLst/>
        </a:prstGeom>
        <a:solidFill>
          <a:srgbClr val="D7632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lv-LV" sz="1800" b="1" kern="1200" dirty="0" smtClean="0"/>
            <a:t>SAGAIDI GLĀBĒJUS</a:t>
          </a:r>
          <a:endParaRPr lang="lv-LV" sz="1800" b="1" kern="1200" dirty="0"/>
        </a:p>
      </dsp:txBody>
      <dsp:txXfrm>
        <a:off x="6829003" y="1979367"/>
        <a:ext cx="1412061" cy="9413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E1D04-0A97-4799-B16C-77129A24ECA2}">
      <dsp:nvSpPr>
        <dsp:cNvPr id="0" name=""/>
        <dsp:cNvSpPr/>
      </dsp:nvSpPr>
      <dsp:spPr>
        <a:xfrm>
          <a:off x="4852" y="0"/>
          <a:ext cx="2900561" cy="1043493"/>
        </a:xfrm>
        <a:prstGeom prst="chevron">
          <a:avLst/>
        </a:prstGeom>
        <a:solidFill>
          <a:srgbClr val="D7632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lv-LV" sz="1800" b="1" kern="1200" dirty="0" smtClean="0"/>
            <a:t>ESI MIERĪGS</a:t>
          </a:r>
          <a:endParaRPr lang="lv-LV" sz="1800" b="1" kern="1200" dirty="0"/>
        </a:p>
      </dsp:txBody>
      <dsp:txXfrm>
        <a:off x="526599" y="0"/>
        <a:ext cx="1857068" cy="1043493"/>
      </dsp:txXfrm>
    </dsp:sp>
    <dsp:sp modelId="{4F3EE9ED-59BA-4D7B-AC53-007591BBD42E}">
      <dsp:nvSpPr>
        <dsp:cNvPr id="0" name=""/>
        <dsp:cNvSpPr/>
      </dsp:nvSpPr>
      <dsp:spPr>
        <a:xfrm>
          <a:off x="2615357" y="0"/>
          <a:ext cx="2900561" cy="1043493"/>
        </a:xfrm>
        <a:prstGeom prst="chevron">
          <a:avLst/>
        </a:prstGeom>
        <a:solidFill>
          <a:srgbClr val="D7632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lv-LV" sz="1800" b="1" kern="1200" dirty="0" smtClean="0"/>
            <a:t>KLAUSI, KO SAKA</a:t>
          </a:r>
          <a:endParaRPr lang="lv-LV" sz="1800" b="1" kern="1200" dirty="0"/>
        </a:p>
      </dsp:txBody>
      <dsp:txXfrm>
        <a:off x="3137104" y="0"/>
        <a:ext cx="1857068" cy="104349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668479-89EF-4492-8590-33B43F92D66D}" type="datetimeFigureOut">
              <a:rPr lang="lv-LV" smtClean="0"/>
              <a:t>30.08.2022</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70CD9C-1888-4088-99E2-FF98D26BA274}" type="slidenum">
              <a:rPr lang="lv-LV" smtClean="0"/>
              <a:t>‹#›</a:t>
            </a:fld>
            <a:endParaRPr lang="lv-LV"/>
          </a:p>
        </p:txBody>
      </p:sp>
    </p:spTree>
    <p:extLst>
      <p:ext uri="{BB962C8B-B14F-4D97-AF65-F5344CB8AC3E}">
        <p14:creationId xmlns:p14="http://schemas.microsoft.com/office/powerpoint/2010/main" val="4542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Kad esi drošībā, zvani 112! Tavs zvans palīdzēs nelaimi novērst pēc iespējas ātrāk.</a:t>
            </a:r>
            <a:r>
              <a:rPr lang="lv-LV" baseline="0" dirty="0" smtClean="0"/>
              <a:t> Jo ātrāk piezvanīsi, jo ātrāk glābēji būs klāt. </a:t>
            </a:r>
            <a:endParaRPr lang="lv-LV" dirty="0"/>
          </a:p>
        </p:txBody>
      </p:sp>
      <p:sp>
        <p:nvSpPr>
          <p:cNvPr id="4" name="Slide Number Placeholder 3"/>
          <p:cNvSpPr>
            <a:spLocks noGrp="1"/>
          </p:cNvSpPr>
          <p:nvPr>
            <p:ph type="sldNum" sz="quarter" idx="10"/>
          </p:nvPr>
        </p:nvSpPr>
        <p:spPr/>
        <p:txBody>
          <a:bodyPr/>
          <a:lstStyle/>
          <a:p>
            <a:fld id="{3670CD9C-1888-4088-99E2-FF98D26BA274}" type="slidenum">
              <a:rPr lang="lv-LV" smtClean="0"/>
              <a:t>4</a:t>
            </a:fld>
            <a:endParaRPr lang="lv-LV"/>
          </a:p>
        </p:txBody>
      </p:sp>
    </p:spTree>
    <p:extLst>
      <p:ext uri="{BB962C8B-B14F-4D97-AF65-F5344CB8AC3E}">
        <p14:creationId xmlns:p14="http://schemas.microsoft.com/office/powerpoint/2010/main" val="1017712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smtClean="0">
                <a:solidFill>
                  <a:prstClr val="black"/>
                </a:solidFill>
              </a:rPr>
              <a:t>Ja izdzirdam signalizāciju vai </a:t>
            </a:r>
            <a:r>
              <a:rPr lang="lv-LV" dirty="0" smtClean="0">
                <a:solidFill>
                  <a:prstClr val="black"/>
                </a:solidFill>
              </a:rPr>
              <a:t>pamanām </a:t>
            </a:r>
            <a:r>
              <a:rPr lang="lv-LV" dirty="0" smtClean="0">
                <a:solidFill>
                  <a:prstClr val="black"/>
                </a:solidFill>
              </a:rPr>
              <a:t>ugunsgrēku, tad ir jāevakuējas no ēkas un nav svarīgi, vai redzam dūmus vai nē!</a:t>
            </a:r>
          </a:p>
          <a:p>
            <a:pPr lvl="0" algn="l"/>
            <a:r>
              <a:rPr lang="lv-LV" dirty="0" smtClean="0">
                <a:solidFill>
                  <a:prstClr val="black"/>
                </a:solidFill>
              </a:rPr>
              <a:t>Jā, galvenais būt mierīgam, sekot zaļajām zīmēm un darbinieku norādījumiem. Tā nokļūsi drošībā ārpus ēkas.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smtClean="0">
              <a:solidFill>
                <a:prstClr val="black"/>
              </a:solidFill>
            </a:endParaRPr>
          </a:p>
          <a:p>
            <a:endParaRPr lang="lv-LV" dirty="0"/>
          </a:p>
        </p:txBody>
      </p:sp>
      <p:sp>
        <p:nvSpPr>
          <p:cNvPr id="4" name="Slide Number Placeholder 3"/>
          <p:cNvSpPr>
            <a:spLocks noGrp="1"/>
          </p:cNvSpPr>
          <p:nvPr>
            <p:ph type="sldNum" sz="quarter" idx="10"/>
          </p:nvPr>
        </p:nvSpPr>
        <p:spPr/>
        <p:txBody>
          <a:bodyPr/>
          <a:lstStyle/>
          <a:p>
            <a:fld id="{3670CD9C-1888-4088-99E2-FF98D26BA274}" type="slidenum">
              <a:rPr lang="lv-LV" smtClean="0"/>
              <a:t>9</a:t>
            </a:fld>
            <a:endParaRPr lang="lv-LV"/>
          </a:p>
        </p:txBody>
      </p:sp>
    </p:spTree>
    <p:extLst>
      <p:ext uri="{BB962C8B-B14F-4D97-AF65-F5344CB8AC3E}">
        <p14:creationId xmlns:p14="http://schemas.microsoft.com/office/powerpoint/2010/main" val="2282405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smtClean="0"/>
              <a:t>Ik dienu ugunsdzēsēji glābēji dodas ne tikai uz ugunsgrēku dzēšanu, bet arī kopā ar policiju uz neskaitāmiem ceļu satiksmes negadījumiem, lai no avarējušām automašīnām atbrīvotu cietušus cilvēkus, dzēstu aizdegušās automašīnas un veiktu citus glābšanas darbus. </a:t>
            </a:r>
          </a:p>
          <a:p>
            <a:r>
              <a:rPr lang="lv-LV" dirty="0" smtClean="0"/>
              <a:t>VUGD statistika liecina, ka ik gadu ugunsdzēsēji glābēji dodas uz vidēji 800 glābšanas darbiem (TAS IR 2-3</a:t>
            </a:r>
            <a:r>
              <a:rPr lang="lv-LV" baseline="0" dirty="0" smtClean="0"/>
              <a:t> IZSAUKUMI KATRU DIENU)</a:t>
            </a:r>
            <a:r>
              <a:rPr lang="lv-LV" dirty="0" smtClean="0"/>
              <a:t>, kas saistīti ar ceļu satiksmes negadījumiem un palīdzības sniegšanu pēc tiem – gan iespiestu cilvēku glābšanu, piemēram, izmantojot hidrauliskos instrumentus, lai cilvēku izgrieztu no automašīnas, gan ceļa braucamās daļas sakārtošanu pēc negadījumiem vai, piemēram, degvielas noplūdes likvidēšanu. </a:t>
            </a:r>
            <a:endParaRPr lang="lv-LV" dirty="0"/>
          </a:p>
        </p:txBody>
      </p:sp>
      <p:sp>
        <p:nvSpPr>
          <p:cNvPr id="4" name="Slaida numura vietturis 3"/>
          <p:cNvSpPr>
            <a:spLocks noGrp="1"/>
          </p:cNvSpPr>
          <p:nvPr>
            <p:ph type="sldNum" sz="quarter" idx="10"/>
          </p:nvPr>
        </p:nvSpPr>
        <p:spPr/>
        <p:txBody>
          <a:bodyPr/>
          <a:lstStyle/>
          <a:p>
            <a:fld id="{A5218154-7734-3F40-80EB-A48166DB1DD3}" type="slidenum">
              <a:rPr lang="en-GB" smtClean="0"/>
              <a:t>11</a:t>
            </a:fld>
            <a:endParaRPr lang="en-GB"/>
          </a:p>
        </p:txBody>
      </p:sp>
    </p:spTree>
    <p:extLst>
      <p:ext uri="{BB962C8B-B14F-4D97-AF65-F5344CB8AC3E}">
        <p14:creationId xmlns:p14="http://schemas.microsoft.com/office/powerpoint/2010/main" val="3985338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noProof="1" smtClean="0"/>
              <a:t>Ja redzi</a:t>
            </a:r>
            <a:r>
              <a:rPr lang="lv-LV" baseline="0" noProof="1" smtClean="0"/>
              <a:t> nelaimi, kur apdraudēti cilvēki, dzīvnieki vai īpašums, nekavējoties zvani 112!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baseline="0" noProof="1" smtClean="0"/>
              <a:t>Izstāsti, kur tu atrodies un kas ir noticis. Apraksti visu, ko redzi un atbildi uz dispečera jautājumiem.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baseline="0" noProof="1" smtClean="0"/>
              <a:t>Sagaidi glābējus </a:t>
            </a:r>
            <a:r>
              <a:rPr lang="lv-LV" baseline="0" noProof="1" smtClean="0"/>
              <a:t>un, ja </a:t>
            </a:r>
            <a:r>
              <a:rPr lang="lv-LV" baseline="0" noProof="1" smtClean="0"/>
              <a:t>nepieciešams, norādi, kur nelaime notikusi. </a:t>
            </a:r>
            <a:endParaRPr lang="en-US" noProof="1"/>
          </a:p>
        </p:txBody>
      </p:sp>
      <p:sp>
        <p:nvSpPr>
          <p:cNvPr id="4" name="Slide Number Placeholder 3"/>
          <p:cNvSpPr>
            <a:spLocks noGrp="1"/>
          </p:cNvSpPr>
          <p:nvPr>
            <p:ph type="sldNum" sz="quarter" idx="5"/>
          </p:nvPr>
        </p:nvSpPr>
        <p:spPr/>
        <p:txBody>
          <a:bodyPr/>
          <a:lstStyle/>
          <a:p>
            <a:fld id="{A5218154-7734-3F40-80EB-A48166DB1DD3}" type="slidenum">
              <a:rPr lang="en-GB" smtClean="0"/>
              <a:t>12</a:t>
            </a:fld>
            <a:endParaRPr lang="en-GB"/>
          </a:p>
        </p:txBody>
      </p:sp>
    </p:spTree>
    <p:extLst>
      <p:ext uri="{BB962C8B-B14F-4D97-AF65-F5344CB8AC3E}">
        <p14:creationId xmlns:p14="http://schemas.microsoft.com/office/powerpoint/2010/main" val="1174981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https://www.youtube.com/watch?v=cP6tCfJeW90&amp;ab_channel=VUGD</a:t>
            </a:r>
            <a:endParaRPr lang="lv-LV" dirty="0"/>
          </a:p>
        </p:txBody>
      </p:sp>
      <p:sp>
        <p:nvSpPr>
          <p:cNvPr id="4" name="Slide Number Placeholder 3"/>
          <p:cNvSpPr>
            <a:spLocks noGrp="1"/>
          </p:cNvSpPr>
          <p:nvPr>
            <p:ph type="sldNum" sz="quarter" idx="10"/>
          </p:nvPr>
        </p:nvSpPr>
        <p:spPr/>
        <p:txBody>
          <a:bodyPr/>
          <a:lstStyle/>
          <a:p>
            <a:fld id="{3670CD9C-1888-4088-99E2-FF98D26BA274}" type="slidenum">
              <a:rPr lang="lv-LV" smtClean="0">
                <a:solidFill>
                  <a:prstClr val="black"/>
                </a:solidFill>
              </a:rPr>
              <a:pPr/>
              <a:t>13</a:t>
            </a:fld>
            <a:endParaRPr lang="lv-LV">
              <a:solidFill>
                <a:prstClr val="black"/>
              </a:solidFill>
            </a:endParaRPr>
          </a:p>
        </p:txBody>
      </p:sp>
    </p:spTree>
    <p:extLst>
      <p:ext uri="{BB962C8B-B14F-4D97-AF65-F5344CB8AC3E}">
        <p14:creationId xmlns:p14="http://schemas.microsoft.com/office/powerpoint/2010/main" val="2509825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lv-LV" b="1" dirty="0" smtClean="0">
                <a:effectLst/>
              </a:rPr>
              <a:t>Ja auto aizdedzies</a:t>
            </a:r>
            <a:r>
              <a:rPr lang="lv-LV" b="1" baseline="0" dirty="0" smtClean="0">
                <a:effectLst/>
              </a:rPr>
              <a:t> un tu tajā </a:t>
            </a:r>
            <a:r>
              <a:rPr lang="lv-LV" b="1" baseline="0" dirty="0" err="1" smtClean="0">
                <a:effectLst/>
              </a:rPr>
              <a:t>atrodies</a:t>
            </a:r>
            <a:r>
              <a:rPr lang="lv-LV" b="1" baseline="0" dirty="0" smtClean="0">
                <a:effectLst/>
              </a:rPr>
              <a:t>, sagaidi, kad </a:t>
            </a:r>
            <a:r>
              <a:rPr lang="lv-LV" b="1" baseline="0" dirty="0" smtClean="0">
                <a:effectLst/>
              </a:rPr>
              <a:t>šoferis </a:t>
            </a:r>
            <a:r>
              <a:rPr lang="lv-LV" b="0" baseline="0" dirty="0" smtClean="0">
                <a:effectLst/>
              </a:rPr>
              <a:t>n</a:t>
            </a:r>
            <a:r>
              <a:rPr lang="lv-LV" dirty="0" smtClean="0">
                <a:effectLst/>
              </a:rPr>
              <a:t>ekavējoties </a:t>
            </a:r>
            <a:r>
              <a:rPr lang="lv-LV" dirty="0" smtClean="0">
                <a:effectLst/>
              </a:rPr>
              <a:t>apstādinās auto, izslēgs </a:t>
            </a:r>
            <a:r>
              <a:rPr lang="lv-LV" dirty="0" smtClean="0">
                <a:effectLst/>
              </a:rPr>
              <a:t>dzinēju. </a:t>
            </a:r>
            <a:endParaRPr lang="lv-LV" dirty="0" smtClean="0">
              <a:effectLst/>
            </a:endParaRPr>
          </a:p>
          <a:p>
            <a:r>
              <a:rPr lang="lv-LV" dirty="0" smtClean="0">
                <a:effectLst/>
              </a:rPr>
              <a:t>Tad nekavējoties evakuējies</a:t>
            </a:r>
            <a:r>
              <a:rPr lang="lv-LV" baseline="0" dirty="0" smtClean="0">
                <a:effectLst/>
              </a:rPr>
              <a:t> un </a:t>
            </a:r>
            <a:r>
              <a:rPr lang="lv-LV" dirty="0" smtClean="0">
                <a:effectLst/>
              </a:rPr>
              <a:t>izsauc ugunsdzēsējus </a:t>
            </a:r>
            <a:r>
              <a:rPr lang="lv-LV" dirty="0" smtClean="0">
                <a:effectLst/>
              </a:rPr>
              <a:t>glābēju</a:t>
            </a:r>
            <a:r>
              <a:rPr lang="lv-LV" baseline="0" dirty="0" smtClean="0">
                <a:effectLst/>
              </a:rPr>
              <a:t>s, </a:t>
            </a:r>
            <a:r>
              <a:rPr lang="lv-LV" dirty="0" smtClean="0">
                <a:effectLst/>
              </a:rPr>
              <a:t>zvanot </a:t>
            </a:r>
            <a:r>
              <a:rPr lang="lv-LV" dirty="0" smtClean="0">
                <a:effectLst/>
              </a:rPr>
              <a:t>uz tālruni </a:t>
            </a:r>
            <a:r>
              <a:rPr lang="lv-LV" dirty="0" smtClean="0">
                <a:effectLst/>
              </a:rPr>
              <a:t>112.</a:t>
            </a:r>
            <a:endParaRPr lang="lv-LV" dirty="0" smtClean="0">
              <a:effectLst/>
            </a:endParaRPr>
          </a:p>
          <a:p>
            <a:r>
              <a:rPr lang="lv-LV" dirty="0" smtClean="0">
                <a:effectLst/>
              </a:rPr>
              <a:t>Izstāsti, kas </a:t>
            </a:r>
            <a:r>
              <a:rPr lang="lv-LV" dirty="0" smtClean="0">
                <a:effectLst/>
              </a:rPr>
              <a:t>noticis, </a:t>
            </a:r>
            <a:r>
              <a:rPr lang="lv-LV" dirty="0" smtClean="0">
                <a:effectLst/>
              </a:rPr>
              <a:t>un atbildi uz visiem dispečera jautājumiem.</a:t>
            </a:r>
          </a:p>
          <a:p>
            <a:r>
              <a:rPr lang="lv-LV" dirty="0" smtClean="0">
                <a:effectLst/>
              </a:rPr>
              <a:t>Sagaidi</a:t>
            </a:r>
            <a:r>
              <a:rPr lang="lv-LV" baseline="0" dirty="0" smtClean="0">
                <a:effectLst/>
              </a:rPr>
              <a:t> nelaimes vietā ugunsdzēsējus glābējus. </a:t>
            </a:r>
            <a:endParaRPr lang="lv-LV" dirty="0" smtClean="0">
              <a:effectLst/>
            </a:endParaRPr>
          </a:p>
        </p:txBody>
      </p:sp>
      <p:sp>
        <p:nvSpPr>
          <p:cNvPr id="4" name="Slide Number Placeholder 3"/>
          <p:cNvSpPr>
            <a:spLocks noGrp="1"/>
          </p:cNvSpPr>
          <p:nvPr>
            <p:ph type="sldNum" sz="quarter" idx="5"/>
          </p:nvPr>
        </p:nvSpPr>
        <p:spPr/>
        <p:txBody>
          <a:bodyPr/>
          <a:lstStyle/>
          <a:p>
            <a:fld id="{A5218154-7734-3F40-80EB-A48166DB1DD3}" type="slidenum">
              <a:rPr lang="en-GB" smtClean="0"/>
              <a:t>14</a:t>
            </a:fld>
            <a:endParaRPr lang="en-GB"/>
          </a:p>
        </p:txBody>
      </p:sp>
    </p:spTree>
    <p:extLst>
      <p:ext uri="{BB962C8B-B14F-4D97-AF65-F5344CB8AC3E}">
        <p14:creationId xmlns:p14="http://schemas.microsoft.com/office/powerpoint/2010/main" val="2864157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1"/>
          </a:p>
        </p:txBody>
      </p:sp>
      <p:sp>
        <p:nvSpPr>
          <p:cNvPr id="4" name="Slide Number Placeholder 3"/>
          <p:cNvSpPr>
            <a:spLocks noGrp="1"/>
          </p:cNvSpPr>
          <p:nvPr>
            <p:ph type="sldNum" sz="quarter" idx="5"/>
          </p:nvPr>
        </p:nvSpPr>
        <p:spPr/>
        <p:txBody>
          <a:bodyPr/>
          <a:lstStyle/>
          <a:p>
            <a:fld id="{A5218154-7734-3F40-80EB-A48166DB1DD3}" type="slidenum">
              <a:rPr lang="en-GB" smtClean="0"/>
              <a:t>15</a:t>
            </a:fld>
            <a:endParaRPr lang="en-GB"/>
          </a:p>
        </p:txBody>
      </p:sp>
    </p:spTree>
    <p:extLst>
      <p:ext uri="{BB962C8B-B14F-4D97-AF65-F5344CB8AC3E}">
        <p14:creationId xmlns:p14="http://schemas.microsoft.com/office/powerpoint/2010/main" val="1107161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200B3F0-A9BC-48CE-8EB6-ECE965069900}" type="datetimeFigureOut">
              <a:rPr lang="en-US" dirty="0"/>
              <a:pPr/>
              <a:t>8/30/2022</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dirty="0"/>
              <a:t>
              </a:t>
            </a:r>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9FFFF-3106-4DDB-AA62-0C80862170D6}" type="datetimeFigureOut">
              <a:rPr lang="en-US" dirty="0"/>
              <a:t>8/30/2022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DA38B7-AE95-4DC8-9A51-7A71F545B098}" type="datetimeFigureOut">
              <a:rPr lang="en-US" dirty="0"/>
              <a:t>8/30/2022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1EC2B-8188-4AC2-9F0D-8D09C51D505A}" type="datetimeFigureOut">
              <a:rPr lang="en-US" dirty="0"/>
              <a:t>8/30/2022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2B75E-944F-430B-BE5F-C69FA8823C04}" type="datetimeFigureOut">
              <a:rPr lang="en-US" dirty="0"/>
              <a:t>8/30/2022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t>8/30/2022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t>8/30/2022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t>8/30/2022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t>8/30/2022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04">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76BC089-D443-8E46-9B20-F805C5ADFBEB}" type="datetimeFigureOut">
              <a:rPr lang="en-GB" smtClean="0"/>
              <a:t>30/08/2022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7809C5-EAA0-BC41-804F-8C0058248A03}" type="slidenum">
              <a:rPr lang="en-GB" smtClean="0"/>
              <a:t>‹#›</a:t>
            </a:fld>
            <a:endParaRPr lang="en-GB"/>
          </a:p>
        </p:txBody>
      </p:sp>
      <p:sp>
        <p:nvSpPr>
          <p:cNvPr id="7" name="Title 1">
            <a:extLst>
              <a:ext uri="{FF2B5EF4-FFF2-40B4-BE49-F238E27FC236}">
                <a16:creationId xmlns:a16="http://schemas.microsoft.com/office/drawing/2014/main" xmlns="" id="{A474E7C3-CE86-F64E-8AD2-CBDD1D85D92E}"/>
              </a:ext>
            </a:extLst>
          </p:cNvPr>
          <p:cNvSpPr>
            <a:spLocks noGrp="1"/>
          </p:cNvSpPr>
          <p:nvPr>
            <p:ph type="title"/>
          </p:nvPr>
        </p:nvSpPr>
        <p:spPr>
          <a:xfrm>
            <a:off x="831851" y="1609536"/>
            <a:ext cx="10515600" cy="2852737"/>
          </a:xfrm>
        </p:spPr>
        <p:txBody>
          <a:bodyPr anchor="b"/>
          <a:lstStyle>
            <a:lvl1pPr>
              <a:defRPr sz="6000">
                <a:solidFill>
                  <a:schemeClr val="tx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xmlns="" id="{D8A43978-4D57-C946-B151-E2CEBD7952D1}"/>
              </a:ext>
            </a:extLst>
          </p:cNvPr>
          <p:cNvSpPr>
            <a:spLocks noGrp="1"/>
          </p:cNvSpPr>
          <p:nvPr>
            <p:ph type="body" idx="1"/>
          </p:nvPr>
        </p:nvSpPr>
        <p:spPr>
          <a:xfrm>
            <a:off x="831851" y="4489261"/>
            <a:ext cx="10515600" cy="1500187"/>
          </a:xfrm>
        </p:spPr>
        <p:txBody>
          <a:bodyPr/>
          <a:lstStyle>
            <a:lvl1pPr marL="0" indent="0">
              <a:buNone/>
              <a:defRPr sz="2400">
                <a:solidFill>
                  <a:schemeClr val="accent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30325104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0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2ACAFD17-9586-DD47-8899-CDAA143B1C39}"/>
              </a:ext>
            </a:extLst>
          </p:cNvPr>
          <p:cNvSpPr>
            <a:spLocks noGrp="1"/>
          </p:cNvSpPr>
          <p:nvPr>
            <p:ph type="pic" sz="quarter" idx="10"/>
          </p:nvPr>
        </p:nvSpPr>
        <p:spPr>
          <a:xfrm>
            <a:off x="2463699" y="-4384334"/>
            <a:ext cx="10505872" cy="10505874"/>
          </a:xfrm>
          <a:custGeom>
            <a:avLst/>
            <a:gdLst>
              <a:gd name="connsiteX0" fmla="*/ 4612745 w 5878310"/>
              <a:gd name="connsiteY0" fmla="*/ 77 h 5878311"/>
              <a:gd name="connsiteX1" fmla="*/ 5833147 w 5878310"/>
              <a:gd name="connsiteY1" fmla="*/ 1617753 h 5878311"/>
              <a:gd name="connsiteX2" fmla="*/ 5389740 w 5878310"/>
              <a:gd name="connsiteY2" fmla="*/ 3271779 h 5878311"/>
              <a:gd name="connsiteX3" fmla="*/ 4946739 w 5878310"/>
              <a:gd name="connsiteY3" fmla="*/ 4925834 h 5878311"/>
              <a:gd name="connsiteX4" fmla="*/ 2798412 w 5878310"/>
              <a:gd name="connsiteY4" fmla="*/ 5501573 h 5878311"/>
              <a:gd name="connsiteX5" fmla="*/ 1587575 w 5878310"/>
              <a:gd name="connsiteY5" fmla="*/ 4290736 h 5878311"/>
              <a:gd name="connsiteX6" fmla="*/ 376739 w 5878310"/>
              <a:gd name="connsiteY6" fmla="*/ 3079900 h 5878311"/>
              <a:gd name="connsiteX7" fmla="*/ 952477 w 5878310"/>
              <a:gd name="connsiteY7" fmla="*/ 931573 h 5878311"/>
              <a:gd name="connsiteX8" fmla="*/ 2606533 w 5878310"/>
              <a:gd name="connsiteY8" fmla="*/ 488572 h 5878311"/>
              <a:gd name="connsiteX9" fmla="*/ 4260559 w 5878310"/>
              <a:gd name="connsiteY9" fmla="*/ 45165 h 5878311"/>
              <a:gd name="connsiteX10" fmla="*/ 4612745 w 5878310"/>
              <a:gd name="connsiteY10" fmla="*/ 77 h 587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8310" h="5878311">
                <a:moveTo>
                  <a:pt x="4612745" y="77"/>
                </a:moveTo>
                <a:cubicBezTo>
                  <a:pt x="5416104" y="8891"/>
                  <a:pt x="6057148" y="782359"/>
                  <a:pt x="5833147" y="1617753"/>
                </a:cubicBezTo>
                <a:lnTo>
                  <a:pt x="5389740" y="3271779"/>
                </a:lnTo>
                <a:lnTo>
                  <a:pt x="4946739" y="4925834"/>
                </a:lnTo>
                <a:cubicBezTo>
                  <a:pt x="4690737" y="5880570"/>
                  <a:pt x="3497147" y="6200308"/>
                  <a:pt x="2798412" y="5501573"/>
                </a:cubicBezTo>
                <a:lnTo>
                  <a:pt x="1587575" y="4290736"/>
                </a:lnTo>
                <a:lnTo>
                  <a:pt x="376739" y="3079900"/>
                </a:lnTo>
                <a:cubicBezTo>
                  <a:pt x="-321996" y="2381165"/>
                  <a:pt x="-2259" y="1187574"/>
                  <a:pt x="952477" y="931573"/>
                </a:cubicBezTo>
                <a:lnTo>
                  <a:pt x="2606533" y="488572"/>
                </a:lnTo>
                <a:lnTo>
                  <a:pt x="4260559" y="45165"/>
                </a:lnTo>
                <a:cubicBezTo>
                  <a:pt x="4379901" y="13165"/>
                  <a:pt x="4497979" y="-1182"/>
                  <a:pt x="4612745" y="77"/>
                </a:cubicBezTo>
                <a:close/>
              </a:path>
            </a:pathLst>
          </a:custGeom>
          <a:solidFill>
            <a:schemeClr val="bg2">
              <a:lumMod val="90000"/>
            </a:schemeClr>
          </a:solidFill>
        </p:spPr>
        <p:txBody>
          <a:bodyPr wrap="square">
            <a:noAutofit/>
          </a:bodyPr>
          <a:lstStyle/>
          <a:p>
            <a:endParaRPr lang="en-GB"/>
          </a:p>
        </p:txBody>
      </p:sp>
    </p:spTree>
    <p:extLst>
      <p:ext uri="{BB962C8B-B14F-4D97-AF65-F5344CB8AC3E}">
        <p14:creationId xmlns:p14="http://schemas.microsoft.com/office/powerpoint/2010/main" val="24394533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t>8/30/2022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200B3F0-A9BC-48CE-8EB6-ECE965069900}" type="datetimeFigureOut">
              <a:rPr lang="en-US" dirty="0">
                <a:solidFill>
                  <a:prstClr val="white"/>
                </a:solidFill>
              </a:rPr>
              <a:pPr/>
              <a:t>8/30/2022</a:t>
            </a:fld>
            <a:endParaRPr lang="en-US" dirty="0">
              <a:solidFill>
                <a:prstClr val="white"/>
              </a:solidFill>
            </a:endParaRPr>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dirty="0">
                <a:solidFill>
                  <a:prstClr val="white"/>
                </a:solidFill>
              </a:rPr>
              <a:t>
              </a:t>
            </a:r>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37979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solidFill>
                  <a:srgbClr val="D34817"/>
                </a:solidFill>
              </a:rPr>
              <a:pPr/>
              <a:t>8/30/2022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5000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507B7-F2DC-4B2C-B14D-58A9766807A2}" type="datetimeFigureOut">
              <a:rPr lang="en-US" dirty="0">
                <a:solidFill>
                  <a:srgbClr val="D34817"/>
                </a:solidFill>
              </a:rPr>
              <a:pPr/>
              <a:t>8/30/2022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71783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solidFill>
                  <a:srgbClr val="D34817"/>
                </a:solidFill>
              </a:rPr>
              <a:pPr/>
              <a:t>8/30/2022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64297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solidFill>
                  <a:srgbClr val="D34817"/>
                </a:solidFill>
              </a:rPr>
              <a:pPr/>
              <a:t>8/30/2022</a:t>
            </a:fld>
            <a:endParaRPr lang="en-US" dirty="0">
              <a:solidFill>
                <a:srgbClr val="D34817"/>
              </a:solidFill>
            </a:endParaRPr>
          </a:p>
        </p:txBody>
      </p:sp>
      <p:sp>
        <p:nvSpPr>
          <p:cNvPr id="8" name="Footer Placeholder 7"/>
          <p:cNvSpPr>
            <a:spLocks noGrp="1"/>
          </p:cNvSpPr>
          <p:nvPr>
            <p:ph type="ftr" sz="quarter" idx="11"/>
          </p:nvPr>
        </p:nvSpPr>
        <p:spPr/>
        <p:txBody>
          <a:bodyPr/>
          <a:lstStyle/>
          <a:p>
            <a:r>
              <a:rPr lang="en-US" dirty="0">
                <a:solidFill>
                  <a:srgbClr val="D34817"/>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28360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solidFill>
                  <a:srgbClr val="D34817"/>
                </a:solidFill>
              </a:rPr>
              <a:pPr/>
              <a:t>8/30/2022</a:t>
            </a:fld>
            <a:endParaRPr lang="en-US" dirty="0">
              <a:solidFill>
                <a:srgbClr val="D34817"/>
              </a:solidFill>
            </a:endParaRPr>
          </a:p>
        </p:txBody>
      </p:sp>
      <p:sp>
        <p:nvSpPr>
          <p:cNvPr id="4" name="Footer Placeholder 3"/>
          <p:cNvSpPr>
            <a:spLocks noGrp="1"/>
          </p:cNvSpPr>
          <p:nvPr>
            <p:ph type="ftr" sz="quarter" idx="11"/>
          </p:nvPr>
        </p:nvSpPr>
        <p:spPr/>
        <p:txBody>
          <a:bodyPr/>
          <a:lstStyle/>
          <a:p>
            <a:r>
              <a:rPr lang="en-US" dirty="0">
                <a:solidFill>
                  <a:srgbClr val="D34817"/>
                </a:solidFill>
              </a:rPr>
              <a:t>
              </a:t>
            </a: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53369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solidFill>
                  <a:srgbClr val="D34817"/>
                </a:solidFill>
              </a:rPr>
              <a:pPr/>
              <a:t>8/30/2022</a:t>
            </a:fld>
            <a:endParaRPr lang="en-US" dirty="0">
              <a:solidFill>
                <a:srgbClr val="D34817"/>
              </a:solidFill>
            </a:endParaRPr>
          </a:p>
        </p:txBody>
      </p:sp>
      <p:sp>
        <p:nvSpPr>
          <p:cNvPr id="3" name="Footer Placeholder 2"/>
          <p:cNvSpPr>
            <a:spLocks noGrp="1"/>
          </p:cNvSpPr>
          <p:nvPr>
            <p:ph type="ftr" sz="quarter" idx="11"/>
          </p:nvPr>
        </p:nvSpPr>
        <p:spPr/>
        <p:txBody>
          <a:bodyPr/>
          <a:lstStyle/>
          <a:p>
            <a:r>
              <a:rPr lang="en-US" dirty="0">
                <a:solidFill>
                  <a:srgbClr val="D34817"/>
                </a:solidFill>
              </a:rPr>
              <a:t>
              </a:t>
            </a: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328828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CF2683-E6E7-4CC3-9EEE-7854DD4F3545}" type="datetimeFigureOut">
              <a:rPr lang="en-US" dirty="0">
                <a:solidFill>
                  <a:srgbClr val="D34817"/>
                </a:solidFill>
              </a:rPr>
              <a:pPr/>
              <a:t>8/30/2022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139931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20F81-B39D-4CBB-8BF3-5D6E395D0F72}" type="datetimeFigureOut">
              <a:rPr lang="en-US" dirty="0">
                <a:solidFill>
                  <a:srgbClr val="D34817"/>
                </a:solidFill>
              </a:rPr>
              <a:pPr/>
              <a:t>8/30/2022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0183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9FFFF-3106-4DDB-AA62-0C80862170D6}" type="datetimeFigureOut">
              <a:rPr lang="en-US" dirty="0">
                <a:solidFill>
                  <a:srgbClr val="D34817"/>
                </a:solidFill>
              </a:rPr>
              <a:pPr/>
              <a:t>8/30/2022</a:t>
            </a:fld>
            <a:endParaRPr lang="en-US" dirty="0">
              <a:solidFill>
                <a:srgbClr val="D34817"/>
              </a:solidFill>
            </a:endParaRPr>
          </a:p>
        </p:txBody>
      </p:sp>
      <p:sp>
        <p:nvSpPr>
          <p:cNvPr id="6" name="Footer Placeholder 5"/>
          <p:cNvSpPr>
            <a:spLocks noGrp="1"/>
          </p:cNvSpPr>
          <p:nvPr>
            <p:ph type="ftr" sz="quarter" idx="11"/>
          </p:nvPr>
        </p:nvSpPr>
        <p:spPr/>
        <p:txBody>
          <a:bodyPr/>
          <a:lstStyle/>
          <a:p>
            <a:r>
              <a:rPr lang="en-US" dirty="0">
                <a:solidFill>
                  <a:srgbClr val="D34817"/>
                </a:solidFill>
              </a:rPr>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68436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507B7-F2DC-4B2C-B14D-58A9766807A2}" type="datetimeFigureOut">
              <a:rPr lang="en-US" dirty="0"/>
              <a:t>8/30/2022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DA38B7-AE95-4DC8-9A51-7A71F545B098}" type="datetimeFigureOut">
              <a:rPr lang="en-US" dirty="0">
                <a:solidFill>
                  <a:srgbClr val="D34817"/>
                </a:solidFill>
              </a:rPr>
              <a:pPr/>
              <a:t>8/30/2022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07551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r>
              <a:rPr lang="en-US" sz="9600" dirty="0">
                <a:solidFill>
                  <a:srgbClr val="D34817"/>
                </a:solidFill>
              </a:rPr>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r>
              <a:rPr lang="en-US" sz="9600" dirty="0">
                <a:solidFill>
                  <a:srgbClr val="D34817"/>
                </a:solidFill>
              </a:rPr>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1EC2B-8188-4AC2-9F0D-8D09C51D505A}" type="datetimeFigureOut">
              <a:rPr lang="en-US" dirty="0">
                <a:solidFill>
                  <a:srgbClr val="D34817"/>
                </a:solidFill>
              </a:rPr>
              <a:pPr/>
              <a:t>8/30/2022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110444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2B75E-944F-430B-BE5F-C69FA8823C04}" type="datetimeFigureOut">
              <a:rPr lang="en-US" dirty="0">
                <a:solidFill>
                  <a:srgbClr val="D34817"/>
                </a:solidFill>
              </a:rPr>
              <a:pPr/>
              <a:t>8/30/2022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214159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solidFill>
                  <a:srgbClr val="D34817"/>
                </a:solidFill>
              </a:rPr>
              <a:pPr/>
              <a:t>8/30/2022</a:t>
            </a:fld>
            <a:endParaRPr lang="en-US" dirty="0">
              <a:solidFill>
                <a:srgbClr val="D34817"/>
              </a:solidFill>
            </a:endParaRPr>
          </a:p>
        </p:txBody>
      </p:sp>
      <p:sp>
        <p:nvSpPr>
          <p:cNvPr id="8" name="Footer Placeholder 7"/>
          <p:cNvSpPr>
            <a:spLocks noGrp="1"/>
          </p:cNvSpPr>
          <p:nvPr>
            <p:ph type="ftr" sz="quarter" idx="11"/>
          </p:nvPr>
        </p:nvSpPr>
        <p:spPr/>
        <p:txBody>
          <a:bodyPr/>
          <a:lstStyle/>
          <a:p>
            <a:r>
              <a:rPr lang="en-US" dirty="0">
                <a:solidFill>
                  <a:srgbClr val="D34817"/>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662350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solidFill>
                  <a:srgbClr val="D34817"/>
                </a:solidFill>
              </a:rPr>
              <a:pPr/>
              <a:t>8/30/2022</a:t>
            </a:fld>
            <a:endParaRPr lang="en-US" dirty="0">
              <a:solidFill>
                <a:srgbClr val="D34817"/>
              </a:solidFill>
            </a:endParaRPr>
          </a:p>
        </p:txBody>
      </p:sp>
      <p:sp>
        <p:nvSpPr>
          <p:cNvPr id="8" name="Footer Placeholder 7"/>
          <p:cNvSpPr>
            <a:spLocks noGrp="1"/>
          </p:cNvSpPr>
          <p:nvPr>
            <p:ph type="ftr" sz="quarter" idx="11"/>
          </p:nvPr>
        </p:nvSpPr>
        <p:spPr/>
        <p:txBody>
          <a:bodyPr/>
          <a:lstStyle/>
          <a:p>
            <a:r>
              <a:rPr lang="en-US" dirty="0">
                <a:solidFill>
                  <a:srgbClr val="D34817"/>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433219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solidFill>
                  <a:srgbClr val="D34817"/>
                </a:solidFill>
              </a:rPr>
              <a:pPr/>
              <a:t>8/30/2022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23511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solidFill>
                  <a:srgbClr val="D34817"/>
                </a:solidFill>
              </a:rPr>
              <a:pPr/>
              <a:t>8/30/2022</a:t>
            </a:fld>
            <a:endParaRPr lang="en-US" dirty="0">
              <a:solidFill>
                <a:srgbClr val="D34817"/>
              </a:solidFill>
            </a:endParaRPr>
          </a:p>
        </p:txBody>
      </p:sp>
      <p:sp>
        <p:nvSpPr>
          <p:cNvPr id="5" name="Footer Placeholder 4"/>
          <p:cNvSpPr>
            <a:spLocks noGrp="1"/>
          </p:cNvSpPr>
          <p:nvPr>
            <p:ph type="ftr" sz="quarter" idx="11"/>
          </p:nvPr>
        </p:nvSpPr>
        <p:spPr/>
        <p:txBody>
          <a:bodyPr/>
          <a:lstStyle/>
          <a:p>
            <a:r>
              <a:rPr lang="en-US" dirty="0">
                <a:solidFill>
                  <a:srgbClr val="D34817"/>
                </a:solidFill>
              </a:rPr>
              <a:t>
              </a:t>
            </a: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915994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03">
    <p:spTree>
      <p:nvGrpSpPr>
        <p:cNvPr id="1" name=""/>
        <p:cNvGrpSpPr/>
        <p:nvPr/>
      </p:nvGrpSpPr>
      <p:grpSpPr>
        <a:xfrm>
          <a:off x="0" y="0"/>
          <a:ext cx="0" cy="0"/>
          <a:chOff x="0" y="0"/>
          <a:chExt cx="0" cy="0"/>
        </a:xfrm>
      </p:grpSpPr>
      <p:sp>
        <p:nvSpPr>
          <p:cNvPr id="11" name="Picture Placeholder 10">
            <a:extLst>
              <a:ext uri="{FF2B5EF4-FFF2-40B4-BE49-F238E27FC236}">
                <a16:creationId xmlns="" xmlns:a16="http://schemas.microsoft.com/office/drawing/2014/main" id="{2ACAFD17-9586-DD47-8899-CDAA143B1C39}"/>
              </a:ext>
            </a:extLst>
          </p:cNvPr>
          <p:cNvSpPr>
            <a:spLocks noGrp="1"/>
          </p:cNvSpPr>
          <p:nvPr>
            <p:ph type="pic" sz="quarter" idx="10"/>
          </p:nvPr>
        </p:nvSpPr>
        <p:spPr>
          <a:xfrm>
            <a:off x="2463699" y="-4384334"/>
            <a:ext cx="10505872" cy="10505874"/>
          </a:xfrm>
          <a:custGeom>
            <a:avLst/>
            <a:gdLst>
              <a:gd name="connsiteX0" fmla="*/ 4612745 w 5878310"/>
              <a:gd name="connsiteY0" fmla="*/ 77 h 5878311"/>
              <a:gd name="connsiteX1" fmla="*/ 5833147 w 5878310"/>
              <a:gd name="connsiteY1" fmla="*/ 1617753 h 5878311"/>
              <a:gd name="connsiteX2" fmla="*/ 5389740 w 5878310"/>
              <a:gd name="connsiteY2" fmla="*/ 3271779 h 5878311"/>
              <a:gd name="connsiteX3" fmla="*/ 4946739 w 5878310"/>
              <a:gd name="connsiteY3" fmla="*/ 4925834 h 5878311"/>
              <a:gd name="connsiteX4" fmla="*/ 2798412 w 5878310"/>
              <a:gd name="connsiteY4" fmla="*/ 5501573 h 5878311"/>
              <a:gd name="connsiteX5" fmla="*/ 1587575 w 5878310"/>
              <a:gd name="connsiteY5" fmla="*/ 4290736 h 5878311"/>
              <a:gd name="connsiteX6" fmla="*/ 376739 w 5878310"/>
              <a:gd name="connsiteY6" fmla="*/ 3079900 h 5878311"/>
              <a:gd name="connsiteX7" fmla="*/ 952477 w 5878310"/>
              <a:gd name="connsiteY7" fmla="*/ 931573 h 5878311"/>
              <a:gd name="connsiteX8" fmla="*/ 2606533 w 5878310"/>
              <a:gd name="connsiteY8" fmla="*/ 488572 h 5878311"/>
              <a:gd name="connsiteX9" fmla="*/ 4260559 w 5878310"/>
              <a:gd name="connsiteY9" fmla="*/ 45165 h 5878311"/>
              <a:gd name="connsiteX10" fmla="*/ 4612745 w 5878310"/>
              <a:gd name="connsiteY10" fmla="*/ 77 h 587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8310" h="5878311">
                <a:moveTo>
                  <a:pt x="4612745" y="77"/>
                </a:moveTo>
                <a:cubicBezTo>
                  <a:pt x="5416104" y="8891"/>
                  <a:pt x="6057148" y="782359"/>
                  <a:pt x="5833147" y="1617753"/>
                </a:cubicBezTo>
                <a:lnTo>
                  <a:pt x="5389740" y="3271779"/>
                </a:lnTo>
                <a:lnTo>
                  <a:pt x="4946739" y="4925834"/>
                </a:lnTo>
                <a:cubicBezTo>
                  <a:pt x="4690737" y="5880570"/>
                  <a:pt x="3497147" y="6200308"/>
                  <a:pt x="2798412" y="5501573"/>
                </a:cubicBezTo>
                <a:lnTo>
                  <a:pt x="1587575" y="4290736"/>
                </a:lnTo>
                <a:lnTo>
                  <a:pt x="376739" y="3079900"/>
                </a:lnTo>
                <a:cubicBezTo>
                  <a:pt x="-321996" y="2381165"/>
                  <a:pt x="-2259" y="1187574"/>
                  <a:pt x="952477" y="931573"/>
                </a:cubicBezTo>
                <a:lnTo>
                  <a:pt x="2606533" y="488572"/>
                </a:lnTo>
                <a:lnTo>
                  <a:pt x="4260559" y="45165"/>
                </a:lnTo>
                <a:cubicBezTo>
                  <a:pt x="4379901" y="13165"/>
                  <a:pt x="4497979" y="-1182"/>
                  <a:pt x="4612745" y="77"/>
                </a:cubicBezTo>
                <a:close/>
              </a:path>
            </a:pathLst>
          </a:custGeom>
          <a:solidFill>
            <a:schemeClr val="bg2">
              <a:lumMod val="90000"/>
            </a:schemeClr>
          </a:solidFill>
        </p:spPr>
        <p:txBody>
          <a:bodyPr wrap="square">
            <a:noAutofit/>
          </a:bodyPr>
          <a:lstStyle/>
          <a:p>
            <a:endParaRPr lang="en-GB"/>
          </a:p>
        </p:txBody>
      </p:sp>
    </p:spTree>
    <p:extLst>
      <p:ext uri="{BB962C8B-B14F-4D97-AF65-F5344CB8AC3E}">
        <p14:creationId xmlns:p14="http://schemas.microsoft.com/office/powerpoint/2010/main" val="16417861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t>8/30/2022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t>8/30/2022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t>8/30/2022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t>8/30/2022</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CF2683-E6E7-4CC3-9EEE-7854DD4F3545}" type="datetimeFigureOut">
              <a:rPr lang="en-US" dirty="0"/>
              <a:t>8/30/2022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20F81-B39D-4CBB-8BF3-5D6E395D0F72}" type="datetimeFigureOut">
              <a:rPr lang="en-US" dirty="0"/>
              <a:t>8/30/2022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1.jpe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21">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t>8/30/2022</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 id="2147483671" r:id="rId18"/>
    <p:sldLayoutId id="2147483672" r:id="rId19"/>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20">
                <a:duotone>
                  <a:schemeClr val="dk2">
                    <a:shade val="42000"/>
                    <a:hueMod val="42000"/>
                    <a:satMod val="124000"/>
                    <a:lumMod val="62000"/>
                  </a:schemeClr>
                  <a:schemeClr val="dk2">
                    <a:tint val="96000"/>
                    <a:satMod val="130000"/>
                  </a:schemeClr>
                </a:duotone>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solidFill>
                  <a:srgbClr val="D34817"/>
                </a:solidFill>
              </a:rPr>
              <a:t>
              </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solidFill>
                  <a:srgbClr val="D34817"/>
                </a:solidFill>
              </a:rPr>
              <a:pPr/>
              <a:t>8/30/2022</a:t>
            </a:fld>
            <a:endParaRPr lang="en-US" dirty="0">
              <a:solidFill>
                <a:srgbClr val="D34817"/>
              </a:solidFill>
            </a:endParaRPr>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203180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2.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2.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2090" y="4180352"/>
            <a:ext cx="8825658" cy="2677648"/>
          </a:xfrm>
        </p:spPr>
        <p:txBody>
          <a:bodyPr/>
          <a:lstStyle/>
          <a:p>
            <a:pPr algn="ctr"/>
            <a:r>
              <a:rPr lang="lv-LV" sz="6600" b="1" dirty="0" smtClean="0"/>
              <a:t/>
            </a:r>
            <a:br>
              <a:rPr lang="lv-LV" sz="6600" b="1" dirty="0" smtClean="0"/>
            </a:br>
            <a:r>
              <a:rPr lang="lv-LV" sz="6600" b="1" dirty="0"/>
              <a:t/>
            </a:r>
            <a:br>
              <a:rPr lang="lv-LV" sz="6600" b="1" dirty="0"/>
            </a:br>
            <a:r>
              <a:rPr lang="lv-LV" sz="6600" b="1" dirty="0" smtClean="0"/>
              <a:t/>
            </a:r>
            <a:br>
              <a:rPr lang="lv-LV" sz="6600" b="1" dirty="0" smtClean="0"/>
            </a:br>
            <a:r>
              <a:rPr lang="lv-LV" sz="6600" b="1" dirty="0" smtClean="0"/>
              <a:t>PAREIZA RĪCĪBA,</a:t>
            </a:r>
            <a:br>
              <a:rPr lang="lv-LV" sz="6600" b="1" dirty="0" smtClean="0"/>
            </a:br>
            <a:r>
              <a:rPr lang="lv-LV" sz="6600" b="1" dirty="0" smtClean="0"/>
              <a:t>JA NOTIEK NELAIME</a:t>
            </a:r>
            <a:br>
              <a:rPr lang="lv-LV" sz="6600" b="1" dirty="0" smtClean="0"/>
            </a:br>
            <a:r>
              <a:rPr lang="lv-LV" sz="2800" b="1" dirty="0" smtClean="0"/>
              <a:t/>
            </a:r>
            <a:br>
              <a:rPr lang="lv-LV" sz="2800" b="1" dirty="0" smtClean="0"/>
            </a:br>
            <a:r>
              <a:rPr lang="lv-LV" sz="2800" b="1" dirty="0" smtClean="0"/>
              <a:t>#MĀJĀS </a:t>
            </a:r>
            <a:r>
              <a:rPr lang="lv-LV" sz="2800" b="1" dirty="0" smtClean="0"/>
              <a:t>#SKOLĀ #AUTOMAŠĪNĀ</a:t>
            </a:r>
            <a:r>
              <a:rPr lang="lv-LV" sz="6000" dirty="0" smtClean="0"/>
              <a:t/>
            </a:r>
            <a:br>
              <a:rPr lang="lv-LV" sz="6000" dirty="0" smtClean="0"/>
            </a:br>
            <a:r>
              <a:rPr lang="lv-LV" sz="6000" dirty="0"/>
              <a:t/>
            </a:r>
            <a:br>
              <a:rPr lang="lv-LV" sz="6000" dirty="0"/>
            </a:br>
            <a:endParaRPr lang="lv-LV" sz="6000" dirty="0"/>
          </a:p>
        </p:txBody>
      </p:sp>
      <p:sp>
        <p:nvSpPr>
          <p:cNvPr id="6" name="Subtitle 2"/>
          <p:cNvSpPr>
            <a:spLocks noGrp="1"/>
          </p:cNvSpPr>
          <p:nvPr>
            <p:ph type="subTitle" idx="1"/>
          </p:nvPr>
        </p:nvSpPr>
        <p:spPr>
          <a:xfrm>
            <a:off x="2620399" y="5471135"/>
            <a:ext cx="6456262" cy="861420"/>
          </a:xfrm>
        </p:spPr>
        <p:txBody>
          <a:bodyPr>
            <a:normAutofit/>
          </a:bodyPr>
          <a:lstStyle/>
          <a:p>
            <a:pPr algn="ctr"/>
            <a:r>
              <a:rPr lang="lv-LV" sz="2000" b="1" dirty="0" smtClean="0">
                <a:solidFill>
                  <a:schemeClr val="bg1">
                    <a:lumMod val="95000"/>
                  </a:schemeClr>
                </a:solidFill>
              </a:rPr>
              <a:t>Informatīvs </a:t>
            </a:r>
            <a:r>
              <a:rPr lang="lv-LV" sz="2000" b="1" dirty="0">
                <a:solidFill>
                  <a:schemeClr val="bg1">
                    <a:lumMod val="95000"/>
                  </a:schemeClr>
                </a:solidFill>
              </a:rPr>
              <a:t>materiāls 1. – 4. klases skolēniem</a:t>
            </a:r>
          </a:p>
          <a:p>
            <a:pPr algn="ctr"/>
            <a:r>
              <a:rPr lang="lv-LV" sz="1600" dirty="0" smtClean="0">
                <a:solidFill>
                  <a:schemeClr val="bg1">
                    <a:lumMod val="95000"/>
                  </a:schemeClr>
                </a:solidFill>
              </a:rPr>
              <a:t>© Valsts ugunsdzēsības un glābšanas dienests, 2022</a:t>
            </a:r>
            <a:endParaRPr lang="lv-LV" sz="1600" dirty="0">
              <a:solidFill>
                <a:schemeClr val="bg1">
                  <a:lumMod val="95000"/>
                </a:scheme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546" y="623658"/>
            <a:ext cx="1836415" cy="1799502"/>
          </a:xfrm>
          <a:prstGeom prst="rect">
            <a:avLst/>
          </a:prstGeom>
        </p:spPr>
      </p:pic>
    </p:spTree>
    <p:extLst>
      <p:ext uri="{BB962C8B-B14F-4D97-AF65-F5344CB8AC3E}">
        <p14:creationId xmlns:p14="http://schemas.microsoft.com/office/powerpoint/2010/main" val="3616456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4000" b="1" dirty="0"/>
              <a:t>Ugunsgrēks skolā</a:t>
            </a:r>
            <a:endParaRPr lang="lv-LV" sz="4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03443" y="2456716"/>
            <a:ext cx="5050888" cy="4328769"/>
          </a:xfrm>
          <a:prstGeom prst="rect">
            <a:avLst/>
          </a:prstGeom>
        </p:spPr>
      </p:pic>
      <p:sp>
        <p:nvSpPr>
          <p:cNvPr id="6" name="TextBox 5"/>
          <p:cNvSpPr txBox="1"/>
          <p:nvPr/>
        </p:nvSpPr>
        <p:spPr>
          <a:xfrm>
            <a:off x="1464490" y="2456716"/>
            <a:ext cx="4489868" cy="707886"/>
          </a:xfrm>
          <a:prstGeom prst="rect">
            <a:avLst/>
          </a:prstGeom>
          <a:noFill/>
        </p:spPr>
        <p:txBody>
          <a:bodyPr wrap="square" rtlCol="0">
            <a:spAutoFit/>
          </a:bodyPr>
          <a:lstStyle/>
          <a:p>
            <a:r>
              <a:rPr lang="lv-LV" sz="2000" b="1" dirty="0" smtClean="0">
                <a:solidFill>
                  <a:schemeClr val="bg1"/>
                </a:solidFill>
              </a:rPr>
              <a:t>Vai tu zini, kur ir tavas skolas pulcēšanās vieta?</a:t>
            </a:r>
            <a:endParaRPr lang="lv-LV" sz="2000" b="1" dirty="0">
              <a:solidFill>
                <a:schemeClr val="bg1"/>
              </a:solidFill>
            </a:endParaRP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9511" y="3263576"/>
            <a:ext cx="1446251" cy="1481019"/>
          </a:xfrm>
          <a:prstGeom prst="rect">
            <a:avLst/>
          </a:prstGeom>
          <a:noFill/>
        </p:spPr>
      </p:pic>
      <p:sp>
        <p:nvSpPr>
          <p:cNvPr id="3" name="Rectangle 2"/>
          <p:cNvSpPr/>
          <p:nvPr/>
        </p:nvSpPr>
        <p:spPr>
          <a:xfrm>
            <a:off x="8233950" y="2425938"/>
            <a:ext cx="3022333" cy="1477328"/>
          </a:xfrm>
          <a:prstGeom prst="rect">
            <a:avLst/>
          </a:prstGeom>
        </p:spPr>
        <p:txBody>
          <a:bodyPr wrap="square">
            <a:spAutoFit/>
          </a:bodyPr>
          <a:lstStyle/>
          <a:p>
            <a:pPr lvl="0" algn="ctr"/>
            <a:r>
              <a:rPr lang="lv-LV" dirty="0">
                <a:solidFill>
                  <a:prstClr val="black"/>
                </a:solidFill>
              </a:rPr>
              <a:t>K</a:t>
            </a:r>
            <a:r>
              <a:rPr lang="lv-LV" dirty="0" smtClean="0">
                <a:solidFill>
                  <a:prstClr val="black"/>
                </a:solidFill>
              </a:rPr>
              <a:t>o </a:t>
            </a:r>
            <a:r>
              <a:rPr lang="lv-LV" dirty="0">
                <a:solidFill>
                  <a:prstClr val="black"/>
                </a:solidFill>
              </a:rPr>
              <a:t>darīt, ja būšu labierīcībās vai gaitenī nevis kopā ar saviem </a:t>
            </a:r>
            <a:r>
              <a:rPr lang="lv-LV" dirty="0" smtClean="0">
                <a:solidFill>
                  <a:prstClr val="black"/>
                </a:solidFill>
              </a:rPr>
              <a:t>klases biedriem </a:t>
            </a:r>
            <a:r>
              <a:rPr lang="lv-LV" dirty="0">
                <a:solidFill>
                  <a:prstClr val="black"/>
                </a:solidFill>
              </a:rPr>
              <a:t>un skolotāju?</a:t>
            </a:r>
          </a:p>
        </p:txBody>
      </p:sp>
      <p:sp>
        <p:nvSpPr>
          <p:cNvPr id="7" name="Rectangle 6"/>
          <p:cNvSpPr/>
          <p:nvPr/>
        </p:nvSpPr>
        <p:spPr>
          <a:xfrm>
            <a:off x="6226115" y="4744595"/>
            <a:ext cx="2628622" cy="1200329"/>
          </a:xfrm>
          <a:prstGeom prst="rect">
            <a:avLst/>
          </a:prstGeom>
        </p:spPr>
        <p:txBody>
          <a:bodyPr wrap="square">
            <a:spAutoFit/>
          </a:bodyPr>
          <a:lstStyle/>
          <a:p>
            <a:pPr lvl="0" algn="ctr"/>
            <a:r>
              <a:rPr lang="lv-LV" dirty="0">
                <a:solidFill>
                  <a:prstClr val="black"/>
                </a:solidFill>
              </a:rPr>
              <a:t>Dodies uz skolas pulcēšanās vietu,</a:t>
            </a:r>
          </a:p>
          <a:p>
            <a:pPr lvl="0" algn="ctr"/>
            <a:r>
              <a:rPr lang="lv-LV" dirty="0">
                <a:solidFill>
                  <a:prstClr val="black"/>
                </a:solidFill>
              </a:rPr>
              <a:t> uzmeklē skolotāju un piesakies pie viņa!</a:t>
            </a: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2299" y="4463905"/>
            <a:ext cx="1446251" cy="1481019"/>
          </a:xfrm>
          <a:prstGeom prst="rect">
            <a:avLst/>
          </a:prstGeom>
          <a:noFill/>
        </p:spPr>
      </p:pic>
      <p:sp>
        <p:nvSpPr>
          <p:cNvPr id="10" name="Rectangle 9"/>
          <p:cNvSpPr/>
          <p:nvPr/>
        </p:nvSpPr>
        <p:spPr>
          <a:xfrm>
            <a:off x="7443597" y="2333606"/>
            <a:ext cx="890380" cy="1569660"/>
          </a:xfrm>
          <a:prstGeom prst="rect">
            <a:avLst/>
          </a:prstGeom>
          <a:noFill/>
        </p:spPr>
        <p:txBody>
          <a:bodyPr wrap="square" lIns="91440" tIns="45720" rIns="91440" bIns="45720">
            <a:spAutoFit/>
          </a:bodyPr>
          <a:lstStyle/>
          <a:p>
            <a:pPr algn="ctr"/>
            <a:r>
              <a:rPr lang="lv-LV" sz="96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endParaRPr lang="en-US" sz="9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816842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a vietturis 2"/>
          <p:cNvSpPr>
            <a:spLocks noGrp="1"/>
          </p:cNvSpPr>
          <p:nvPr>
            <p:ph type="body" idx="1"/>
          </p:nvPr>
        </p:nvSpPr>
        <p:spPr>
          <a:xfrm>
            <a:off x="855076" y="2533930"/>
            <a:ext cx="3361921" cy="2177919"/>
          </a:xfrm>
        </p:spPr>
        <p:txBody>
          <a:bodyPr>
            <a:normAutofit fontScale="85000" lnSpcReduction="10000"/>
          </a:bodyPr>
          <a:lstStyle/>
          <a:p>
            <a:pPr algn="ctr"/>
            <a:r>
              <a:rPr lang="lv-LV" sz="4400" b="1" dirty="0" smtClean="0">
                <a:solidFill>
                  <a:schemeClr val="tx2"/>
                </a:solidFill>
                <a:effectLst>
                  <a:outerShdw blurRad="38100" dist="38100" dir="2700000" algn="tl">
                    <a:srgbClr val="000000">
                      <a:alpha val="43137"/>
                    </a:srgbClr>
                  </a:outerShdw>
                </a:effectLst>
              </a:rPr>
              <a:t>KATRU DIENU</a:t>
            </a:r>
          </a:p>
          <a:p>
            <a:pPr algn="ctr"/>
            <a:r>
              <a:rPr lang="lv-LV" sz="6500" b="1" dirty="0" smtClean="0">
                <a:solidFill>
                  <a:schemeClr val="tx2"/>
                </a:solidFill>
                <a:effectLst>
                  <a:outerShdw blurRad="38100" dist="38100" dir="2700000" algn="tl">
                    <a:srgbClr val="000000">
                      <a:alpha val="43137"/>
                    </a:srgbClr>
                  </a:outerShdw>
                </a:effectLst>
              </a:rPr>
              <a:t>2-3</a:t>
            </a:r>
            <a:r>
              <a:rPr lang="lv-LV" sz="4400" b="1" dirty="0" smtClean="0">
                <a:solidFill>
                  <a:schemeClr val="tx2"/>
                </a:solidFill>
                <a:effectLst>
                  <a:outerShdw blurRad="38100" dist="38100" dir="2700000" algn="tl">
                    <a:srgbClr val="000000">
                      <a:alpha val="43137"/>
                    </a:srgbClr>
                  </a:outerShdw>
                </a:effectLst>
              </a:rPr>
              <a:t> </a:t>
            </a:r>
          </a:p>
          <a:p>
            <a:pPr algn="ctr"/>
            <a:r>
              <a:rPr lang="lv-LV" sz="4400" b="1" dirty="0" smtClean="0">
                <a:solidFill>
                  <a:schemeClr val="tx2"/>
                </a:solidFill>
                <a:effectLst>
                  <a:outerShdw blurRad="38100" dist="38100" dir="2700000" algn="tl">
                    <a:srgbClr val="000000">
                      <a:alpha val="43137"/>
                    </a:srgbClr>
                  </a:outerShdw>
                </a:effectLst>
              </a:rPr>
              <a:t>IZSAUKUMI</a:t>
            </a:r>
            <a:endParaRPr lang="lv-LV" sz="4400" b="1" dirty="0">
              <a:solidFill>
                <a:schemeClr val="tx2"/>
              </a:solidFill>
              <a:effectLst>
                <a:outerShdw blurRad="38100" dist="38100" dir="2700000" algn="tl">
                  <a:srgbClr val="000000">
                    <a:alpha val="43137"/>
                  </a:srgbClr>
                </a:outerShdw>
              </a:effectLst>
            </a:endParaRPr>
          </a:p>
        </p:txBody>
      </p:sp>
      <p:pic>
        <p:nvPicPr>
          <p:cNvPr id="4" name="Attēls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0471" y="2628328"/>
            <a:ext cx="5713798" cy="38091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5"/>
          <p:cNvSpPr/>
          <p:nvPr/>
        </p:nvSpPr>
        <p:spPr>
          <a:xfrm>
            <a:off x="1181585" y="608494"/>
            <a:ext cx="6888424" cy="1323439"/>
          </a:xfrm>
          <a:prstGeom prst="rect">
            <a:avLst/>
          </a:prstGeom>
        </p:spPr>
        <p:txBody>
          <a:bodyPr wrap="none">
            <a:spAutoFit/>
          </a:bodyPr>
          <a:lstStyle/>
          <a:p>
            <a:r>
              <a:rPr lang="lv-LV" sz="4000" b="1" dirty="0">
                <a:solidFill>
                  <a:schemeClr val="bg1"/>
                </a:solidFill>
              </a:rPr>
              <a:t>Ugunsgrēks </a:t>
            </a:r>
            <a:r>
              <a:rPr lang="lv-LV" sz="4000" b="1" dirty="0" smtClean="0">
                <a:solidFill>
                  <a:schemeClr val="bg1"/>
                </a:solidFill>
              </a:rPr>
              <a:t>automašīnā</a:t>
            </a:r>
            <a:r>
              <a:rPr lang="lv-LV" sz="4000" b="1" dirty="0" smtClean="0">
                <a:solidFill>
                  <a:schemeClr val="bg1"/>
                </a:solidFill>
              </a:rPr>
              <a:t>, </a:t>
            </a:r>
          </a:p>
          <a:p>
            <a:r>
              <a:rPr lang="lv-LV" sz="4000" b="1" dirty="0" smtClean="0">
                <a:solidFill>
                  <a:schemeClr val="bg1"/>
                </a:solidFill>
              </a:rPr>
              <a:t>ceļu satiksmes negadījums</a:t>
            </a:r>
            <a:endParaRPr lang="lv-LV" sz="4000" dirty="0">
              <a:solidFill>
                <a:schemeClr val="bg1"/>
              </a:solidFill>
            </a:endParaRPr>
          </a:p>
        </p:txBody>
      </p:sp>
      <p:sp>
        <p:nvSpPr>
          <p:cNvPr id="2" name="Rectangle 1"/>
          <p:cNvSpPr/>
          <p:nvPr/>
        </p:nvSpPr>
        <p:spPr>
          <a:xfrm>
            <a:off x="855075" y="4960199"/>
            <a:ext cx="4706627" cy="1477328"/>
          </a:xfrm>
          <a:prstGeom prst="rect">
            <a:avLst/>
          </a:prstGeom>
        </p:spPr>
        <p:txBody>
          <a:bodyPr wrap="square">
            <a:spAutoFit/>
          </a:bodyPr>
          <a:lstStyle/>
          <a:p>
            <a:r>
              <a:rPr lang="lv-LV" dirty="0"/>
              <a:t>Lai nelaimes gadījumā varētu palīdzēt sev un citiem, katrā automašīnā ir jābūt </a:t>
            </a:r>
            <a:r>
              <a:rPr lang="lv-LV" b="1" dirty="0"/>
              <a:t>aptieciņai, ugunsdzēsības aparātam, </a:t>
            </a:r>
            <a:r>
              <a:rPr lang="lv-LV" b="1" dirty="0" smtClean="0"/>
              <a:t>brīdinājuma </a:t>
            </a:r>
            <a:r>
              <a:rPr lang="lv-LV" b="1" dirty="0"/>
              <a:t>zīmēm</a:t>
            </a:r>
            <a:r>
              <a:rPr lang="lv-LV" dirty="0"/>
              <a:t>. Vai jūsu ģimenes </a:t>
            </a:r>
            <a:r>
              <a:rPr lang="lv-LV" dirty="0" smtClean="0"/>
              <a:t>automašīnā </a:t>
            </a:r>
            <a:r>
              <a:rPr lang="lv-LV" dirty="0"/>
              <a:t>ir šīs lietas?</a:t>
            </a:r>
          </a:p>
        </p:txBody>
      </p:sp>
      <p:sp>
        <p:nvSpPr>
          <p:cNvPr id="7" name="Rectangle 6"/>
          <p:cNvSpPr/>
          <p:nvPr/>
        </p:nvSpPr>
        <p:spPr>
          <a:xfrm>
            <a:off x="36725" y="5022307"/>
            <a:ext cx="818350" cy="1323439"/>
          </a:xfrm>
          <a:prstGeom prst="rect">
            <a:avLst/>
          </a:prstGeom>
        </p:spPr>
        <p:txBody>
          <a:bodyPr wrap="square">
            <a:spAutoFit/>
          </a:bodyPr>
          <a:lstStyle/>
          <a:p>
            <a:pPr algn="ctr"/>
            <a:r>
              <a:rPr lang="lv-LV" sz="8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endParaRPr lang="en-US" sz="8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241098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0">
            <a:extLst>
              <a:ext uri="{FF2B5EF4-FFF2-40B4-BE49-F238E27FC236}">
                <a16:creationId xmlns:a16="http://schemas.microsoft.com/office/drawing/2014/main" xmlns="" id="{26D4C7A4-08F7-CA47-86A2-A0D81016B938}"/>
              </a:ext>
            </a:extLst>
          </p:cNvPr>
          <p:cNvSpPr txBox="1">
            <a:spLocks/>
          </p:cNvSpPr>
          <p:nvPr/>
        </p:nvSpPr>
        <p:spPr>
          <a:xfrm>
            <a:off x="245326" y="2125341"/>
            <a:ext cx="4014439" cy="1862253"/>
          </a:xfrm>
          <a:prstGeom prst="rect">
            <a:avLst/>
          </a:prstGeom>
        </p:spPr>
        <p:txBody>
          <a:bodyPr vert="horz" lIns="91440" tIns="45720" rIns="91440" bIns="45720" rtlCol="0" anchor="b" anchorCtr="0">
            <a:normAutofit/>
          </a:bodyPr>
          <a:lstStyle>
            <a:lvl1pPr algn="ctr" defTabSz="914377" rtl="0" eaLnBrk="1" latinLnBrk="0" hangingPunct="1">
              <a:lnSpc>
                <a:spcPct val="90000"/>
              </a:lnSpc>
              <a:spcBef>
                <a:spcPct val="0"/>
              </a:spcBef>
              <a:buNone/>
              <a:defRPr sz="3600" b="1" kern="1200">
                <a:solidFill>
                  <a:schemeClr val="bg1"/>
                </a:solidFill>
                <a:latin typeface="+mn-lt"/>
                <a:ea typeface="+mj-ea"/>
                <a:cs typeface="+mj-cs"/>
              </a:defRPr>
            </a:lvl1pPr>
          </a:lstStyle>
          <a:p>
            <a:endParaRPr lang="en-GB" sz="4400" dirty="0">
              <a:solidFill>
                <a:srgbClr val="FF0000"/>
              </a:solidFill>
            </a:endParaRPr>
          </a:p>
        </p:txBody>
      </p:sp>
      <p:sp>
        <p:nvSpPr>
          <p:cNvPr id="11" name="Text Placeholder 21">
            <a:extLst>
              <a:ext uri="{FF2B5EF4-FFF2-40B4-BE49-F238E27FC236}">
                <a16:creationId xmlns:a16="http://schemas.microsoft.com/office/drawing/2014/main" xmlns="" id="{59809126-707A-DB4C-AB99-305DC0AC97BD}"/>
              </a:ext>
            </a:extLst>
          </p:cNvPr>
          <p:cNvSpPr txBox="1">
            <a:spLocks/>
          </p:cNvSpPr>
          <p:nvPr/>
        </p:nvSpPr>
        <p:spPr>
          <a:xfrm>
            <a:off x="1216877" y="4176133"/>
            <a:ext cx="5054832" cy="2117091"/>
          </a:xfrm>
          <a:prstGeom prst="rect">
            <a:avLst/>
          </a:prstGeom>
        </p:spPr>
        <p:txBody>
          <a:bodyPr vert="horz" lIns="91440" tIns="45720" rIns="91440" bIns="45720" rtlCol="0">
            <a:noAutofit/>
          </a:bodyPr>
          <a:lstStyle>
            <a:lvl1pPr marL="0" indent="0" algn="ctr" defTabSz="914377" rtl="0" eaLnBrk="1" latinLnBrk="0" hangingPunct="1">
              <a:lnSpc>
                <a:spcPct val="90000"/>
              </a:lnSpc>
              <a:spcBef>
                <a:spcPts val="1000"/>
              </a:spcBef>
              <a:buFont typeface="Arial" panose="020B0604020202020204" pitchFamily="34" charset="0"/>
              <a:buNone/>
              <a:defRPr sz="2400" b="0" i="0" kern="1200">
                <a:solidFill>
                  <a:schemeClr val="accent1">
                    <a:lumMod val="60000"/>
                    <a:lumOff val="40000"/>
                  </a:schemeClr>
                </a:solidFill>
                <a:latin typeface="+mn-lt"/>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endParaRPr lang="en-US" sz="2800" b="1" noProof="1">
              <a:solidFill>
                <a:schemeClr val="tx2"/>
              </a:solidFill>
            </a:endParaRPr>
          </a:p>
        </p:txBody>
      </p:sp>
      <p:sp>
        <p:nvSpPr>
          <p:cNvPr id="2" name="Rectangle 1"/>
          <p:cNvSpPr/>
          <p:nvPr/>
        </p:nvSpPr>
        <p:spPr>
          <a:xfrm>
            <a:off x="1216877" y="613363"/>
            <a:ext cx="8057966" cy="1323439"/>
          </a:xfrm>
          <a:prstGeom prst="rect">
            <a:avLst/>
          </a:prstGeom>
        </p:spPr>
        <p:txBody>
          <a:bodyPr wrap="square">
            <a:spAutoFit/>
          </a:bodyPr>
          <a:lstStyle/>
          <a:p>
            <a:r>
              <a:rPr lang="lv-LV" sz="4000" b="1" dirty="0" smtClean="0">
                <a:solidFill>
                  <a:schemeClr val="bg1"/>
                </a:solidFill>
              </a:rPr>
              <a:t>Kā rīkoties, ja </a:t>
            </a:r>
            <a:r>
              <a:rPr lang="lv-LV" sz="4000" b="1" dirty="0" smtClean="0">
                <a:solidFill>
                  <a:srgbClr val="D76329"/>
                </a:solidFill>
                <a:effectLst>
                  <a:outerShdw blurRad="38100" dist="38100" dir="2700000" algn="tl">
                    <a:srgbClr val="000000">
                      <a:alpha val="43137"/>
                    </a:srgbClr>
                  </a:outerShdw>
                </a:effectLst>
              </a:rPr>
              <a:t>REDZI</a:t>
            </a:r>
            <a:r>
              <a:rPr lang="lv-LV" sz="4000" b="1" dirty="0" smtClean="0">
                <a:solidFill>
                  <a:schemeClr val="bg1"/>
                </a:solidFill>
              </a:rPr>
              <a:t> </a:t>
            </a:r>
          </a:p>
          <a:p>
            <a:r>
              <a:rPr lang="lv-LV" sz="4000" b="1" dirty="0" smtClean="0">
                <a:solidFill>
                  <a:schemeClr val="bg1"/>
                </a:solidFill>
              </a:rPr>
              <a:t>ceļu </a:t>
            </a:r>
            <a:r>
              <a:rPr lang="lv-LV" sz="4000" b="1" dirty="0" smtClean="0">
                <a:solidFill>
                  <a:schemeClr val="bg1"/>
                </a:solidFill>
              </a:rPr>
              <a:t>satiksmes </a:t>
            </a:r>
            <a:r>
              <a:rPr lang="lv-LV" sz="4000" b="1" dirty="0" smtClean="0">
                <a:solidFill>
                  <a:schemeClr val="bg1"/>
                </a:solidFill>
              </a:rPr>
              <a:t>negadījumu</a:t>
            </a:r>
            <a:r>
              <a:rPr lang="lv-LV" sz="4000" b="1" dirty="0" smtClean="0">
                <a:solidFill>
                  <a:schemeClr val="bg1"/>
                </a:solidFill>
              </a:rPr>
              <a:t>?!</a:t>
            </a:r>
            <a:endParaRPr lang="en-GB" sz="4000" b="1"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872" y="2887016"/>
            <a:ext cx="4648388" cy="3567572"/>
          </a:xfrm>
          <a:prstGeom prst="rect">
            <a:avLst/>
          </a:prstGeom>
        </p:spPr>
      </p:pic>
      <p:graphicFrame>
        <p:nvGraphicFramePr>
          <p:cNvPr id="4" name="Diagram 3"/>
          <p:cNvGraphicFramePr/>
          <p:nvPr>
            <p:extLst>
              <p:ext uri="{D42A27DB-BD31-4B8C-83A1-F6EECF244321}">
                <p14:modId xmlns:p14="http://schemas.microsoft.com/office/powerpoint/2010/main" val="470771843"/>
              </p:ext>
            </p:extLst>
          </p:nvPr>
        </p:nvGraphicFramePr>
        <p:xfrm>
          <a:off x="245326" y="1957892"/>
          <a:ext cx="7047454" cy="42127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77113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a:extLst>
              <a:ext uri="{FF2B5EF4-FFF2-40B4-BE49-F238E27FC236}">
                <a16:creationId xmlns="" xmlns:a16="http://schemas.microsoft.com/office/drawing/2014/main" id="{26D4C7A4-08F7-CA47-86A2-A0D81016B938}"/>
              </a:ext>
            </a:extLst>
          </p:cNvPr>
          <p:cNvSpPr txBox="1">
            <a:spLocks/>
          </p:cNvSpPr>
          <p:nvPr/>
        </p:nvSpPr>
        <p:spPr>
          <a:xfrm>
            <a:off x="0" y="2077948"/>
            <a:ext cx="4014439" cy="1862253"/>
          </a:xfrm>
          <a:prstGeom prst="rect">
            <a:avLst/>
          </a:prstGeom>
        </p:spPr>
        <p:txBody>
          <a:bodyPr vert="horz" lIns="91440" tIns="45720" rIns="91440" bIns="45720" rtlCol="0" anchor="b" anchorCtr="0">
            <a:normAutofit/>
          </a:bodyPr>
          <a:lstStyle>
            <a:lvl1pPr algn="ctr" defTabSz="914377" rtl="0" eaLnBrk="1" latinLnBrk="0" hangingPunct="1">
              <a:lnSpc>
                <a:spcPct val="90000"/>
              </a:lnSpc>
              <a:spcBef>
                <a:spcPct val="0"/>
              </a:spcBef>
              <a:buNone/>
              <a:defRPr sz="3600" b="1" kern="1200">
                <a:solidFill>
                  <a:schemeClr val="bg1"/>
                </a:solidFill>
                <a:latin typeface="+mn-lt"/>
                <a:ea typeface="+mj-ea"/>
                <a:cs typeface="+mj-cs"/>
              </a:defRPr>
            </a:lvl1pPr>
          </a:lstStyle>
          <a:p>
            <a:endParaRPr lang="en-GB" sz="4400" dirty="0">
              <a:solidFill>
                <a:srgbClr val="FF0000"/>
              </a:solidFill>
            </a:endParaRPr>
          </a:p>
        </p:txBody>
      </p:sp>
      <p:sp>
        <p:nvSpPr>
          <p:cNvPr id="9" name="Rectangle 8"/>
          <p:cNvSpPr/>
          <p:nvPr/>
        </p:nvSpPr>
        <p:spPr>
          <a:xfrm>
            <a:off x="1084101" y="3009074"/>
            <a:ext cx="4842565" cy="2554545"/>
          </a:xfrm>
          <a:prstGeom prst="rect">
            <a:avLst/>
          </a:prstGeom>
        </p:spPr>
        <p:txBody>
          <a:bodyPr wrap="square">
            <a:spAutoFit/>
          </a:bodyPr>
          <a:lstStyle/>
          <a:p>
            <a:pPr algn="ctr"/>
            <a:r>
              <a:rPr lang="lv-LV" sz="4000" b="1" dirty="0" smtClean="0">
                <a:solidFill>
                  <a:srgbClr val="D76329"/>
                </a:solidFill>
                <a:effectLst>
                  <a:outerShdw blurRad="38100" dist="38100" dir="2700000" algn="tl">
                    <a:srgbClr val="000000">
                      <a:alpha val="43137"/>
                    </a:srgbClr>
                  </a:outerShdw>
                </a:effectLst>
              </a:rPr>
              <a:t>NEFOTOGRAFĒ</a:t>
            </a:r>
            <a:r>
              <a:rPr lang="lv-LV" sz="4000" b="1" dirty="0" smtClean="0">
                <a:solidFill>
                  <a:srgbClr val="696464"/>
                </a:solidFill>
                <a:effectLst>
                  <a:outerShdw blurRad="38100" dist="38100" dir="2700000" algn="tl">
                    <a:srgbClr val="000000">
                      <a:alpha val="43137"/>
                    </a:srgbClr>
                  </a:outerShdw>
                </a:effectLst>
              </a:rPr>
              <a:t>, ja redzi nelaimi, ZVANI </a:t>
            </a:r>
            <a:r>
              <a:rPr lang="lv-LV" sz="4000" b="1" dirty="0" smtClean="0">
                <a:solidFill>
                  <a:srgbClr val="FF0000"/>
                </a:solidFill>
                <a:effectLst>
                  <a:outerShdw blurRad="38100" dist="38100" dir="2700000" algn="tl">
                    <a:srgbClr val="000000">
                      <a:alpha val="43137"/>
                    </a:srgbClr>
                  </a:outerShdw>
                </a:effectLst>
              </a:rPr>
              <a:t>112</a:t>
            </a:r>
            <a:r>
              <a:rPr lang="lv-LV" sz="4000" b="1" dirty="0" smtClean="0">
                <a:solidFill>
                  <a:srgbClr val="696464"/>
                </a:solidFill>
                <a:effectLst>
                  <a:outerShdw blurRad="38100" dist="38100" dir="2700000" algn="tl">
                    <a:srgbClr val="000000">
                      <a:alpha val="43137"/>
                    </a:srgbClr>
                  </a:outerShdw>
                </a:effectLst>
              </a:rPr>
              <a:t> un sauc palīgā!</a:t>
            </a:r>
            <a:endParaRPr lang="lv-LV" sz="4000" b="1" dirty="0">
              <a:solidFill>
                <a:srgbClr val="696464"/>
              </a:solidFill>
              <a:effectLst>
                <a:outerShdw blurRad="38100" dist="38100" dir="2700000" algn="tl">
                  <a:srgbClr val="000000">
                    <a:alpha val="43137"/>
                  </a:srgbClr>
                </a:outerShdw>
              </a:effectLst>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9845" y="3251859"/>
            <a:ext cx="1988820" cy="2068974"/>
          </a:xfrm>
          <a:prstGeom prst="rect">
            <a:avLst/>
          </a:prstGeom>
        </p:spPr>
      </p:pic>
    </p:spTree>
    <p:extLst>
      <p:ext uri="{BB962C8B-B14F-4D97-AF65-F5344CB8AC3E}">
        <p14:creationId xmlns:p14="http://schemas.microsoft.com/office/powerpoint/2010/main" val="3201211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132" y="2295345"/>
            <a:ext cx="6027868" cy="4626303"/>
          </a:xfrm>
          <a:prstGeom prst="rect">
            <a:avLst/>
          </a:prstGeom>
        </p:spPr>
      </p:pic>
      <p:sp>
        <p:nvSpPr>
          <p:cNvPr id="2" name="Rectangle 1"/>
          <p:cNvSpPr/>
          <p:nvPr/>
        </p:nvSpPr>
        <p:spPr>
          <a:xfrm>
            <a:off x="1701501" y="774936"/>
            <a:ext cx="7585934" cy="1323439"/>
          </a:xfrm>
          <a:prstGeom prst="rect">
            <a:avLst/>
          </a:prstGeom>
        </p:spPr>
        <p:txBody>
          <a:bodyPr wrap="square">
            <a:spAutoFit/>
          </a:bodyPr>
          <a:lstStyle/>
          <a:p>
            <a:r>
              <a:rPr lang="lv-LV" sz="4000" b="1" dirty="0">
                <a:solidFill>
                  <a:schemeClr val="bg1"/>
                </a:solidFill>
              </a:rPr>
              <a:t>Kā rīkoties, ja </a:t>
            </a:r>
            <a:r>
              <a:rPr lang="lv-LV" sz="4000" b="1" dirty="0" smtClean="0">
                <a:solidFill>
                  <a:srgbClr val="D76329"/>
                </a:solidFill>
                <a:effectLst>
                  <a:outerShdw blurRad="38100" dist="38100" dir="2700000" algn="tl">
                    <a:srgbClr val="000000">
                      <a:alpha val="43137"/>
                    </a:srgbClr>
                  </a:outerShdw>
                </a:effectLst>
              </a:rPr>
              <a:t>TU IEKĻŪSTI</a:t>
            </a:r>
            <a:r>
              <a:rPr lang="lv-LV" sz="4000" b="1" dirty="0" smtClean="0">
                <a:solidFill>
                  <a:schemeClr val="bg1"/>
                </a:solidFill>
              </a:rPr>
              <a:t> </a:t>
            </a:r>
            <a:endParaRPr lang="lv-LV" sz="4000" b="1" dirty="0">
              <a:solidFill>
                <a:schemeClr val="bg1"/>
              </a:solidFill>
            </a:endParaRPr>
          </a:p>
          <a:p>
            <a:r>
              <a:rPr lang="lv-LV" sz="4000" b="1" dirty="0">
                <a:solidFill>
                  <a:schemeClr val="bg1"/>
                </a:solidFill>
              </a:rPr>
              <a:t> ceļu satiksmes </a:t>
            </a:r>
            <a:r>
              <a:rPr lang="lv-LV" sz="4000" b="1" dirty="0" smtClean="0">
                <a:solidFill>
                  <a:schemeClr val="bg1"/>
                </a:solidFill>
              </a:rPr>
              <a:t>negadījumā?!</a:t>
            </a:r>
            <a:endParaRPr lang="en-GB" sz="4000" b="1" dirty="0">
              <a:solidFill>
                <a:schemeClr val="bg1"/>
              </a:solidFill>
            </a:endParaRPr>
          </a:p>
        </p:txBody>
      </p:sp>
      <p:graphicFrame>
        <p:nvGraphicFramePr>
          <p:cNvPr id="6" name="Diagram 5"/>
          <p:cNvGraphicFramePr/>
          <p:nvPr>
            <p:extLst>
              <p:ext uri="{D42A27DB-BD31-4B8C-83A1-F6EECF244321}">
                <p14:modId xmlns:p14="http://schemas.microsoft.com/office/powerpoint/2010/main" val="4168370629"/>
              </p:ext>
            </p:extLst>
          </p:nvPr>
        </p:nvGraphicFramePr>
        <p:xfrm>
          <a:off x="428206" y="1011219"/>
          <a:ext cx="8715794" cy="49001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10848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0">
            <a:extLst>
              <a:ext uri="{FF2B5EF4-FFF2-40B4-BE49-F238E27FC236}">
                <a16:creationId xmlns:a16="http://schemas.microsoft.com/office/drawing/2014/main" xmlns="" id="{26D4C7A4-08F7-CA47-86A2-A0D81016B938}"/>
              </a:ext>
            </a:extLst>
          </p:cNvPr>
          <p:cNvSpPr txBox="1">
            <a:spLocks/>
          </p:cNvSpPr>
          <p:nvPr/>
        </p:nvSpPr>
        <p:spPr>
          <a:xfrm>
            <a:off x="0" y="2077948"/>
            <a:ext cx="4014439" cy="1862253"/>
          </a:xfrm>
          <a:prstGeom prst="rect">
            <a:avLst/>
          </a:prstGeom>
        </p:spPr>
        <p:txBody>
          <a:bodyPr vert="horz" lIns="91440" tIns="45720" rIns="91440" bIns="45720" rtlCol="0" anchor="b" anchorCtr="0">
            <a:normAutofit/>
          </a:bodyPr>
          <a:lstStyle>
            <a:lvl1pPr algn="ctr" defTabSz="914377" rtl="0" eaLnBrk="1" latinLnBrk="0" hangingPunct="1">
              <a:lnSpc>
                <a:spcPct val="90000"/>
              </a:lnSpc>
              <a:spcBef>
                <a:spcPct val="0"/>
              </a:spcBef>
              <a:buNone/>
              <a:defRPr sz="3600" b="1" kern="1200">
                <a:solidFill>
                  <a:schemeClr val="bg1"/>
                </a:solidFill>
                <a:latin typeface="+mn-lt"/>
                <a:ea typeface="+mj-ea"/>
                <a:cs typeface="+mj-cs"/>
              </a:defRPr>
            </a:lvl1pPr>
          </a:lstStyle>
          <a:p>
            <a:endParaRPr lang="en-GB" sz="4400" dirty="0">
              <a:solidFill>
                <a:srgbClr val="FF0000"/>
              </a:solidFill>
            </a:endParaRPr>
          </a:p>
        </p:txBody>
      </p:sp>
      <p:sp>
        <p:nvSpPr>
          <p:cNvPr id="11" name="Text Placeholder 21">
            <a:extLst>
              <a:ext uri="{FF2B5EF4-FFF2-40B4-BE49-F238E27FC236}">
                <a16:creationId xmlns:a16="http://schemas.microsoft.com/office/drawing/2014/main" xmlns="" id="{59809126-707A-DB4C-AB99-305DC0AC97BD}"/>
              </a:ext>
            </a:extLst>
          </p:cNvPr>
          <p:cNvSpPr txBox="1">
            <a:spLocks/>
          </p:cNvSpPr>
          <p:nvPr/>
        </p:nvSpPr>
        <p:spPr>
          <a:xfrm>
            <a:off x="777641" y="4444482"/>
            <a:ext cx="6473595" cy="2241395"/>
          </a:xfrm>
          <a:prstGeom prst="rect">
            <a:avLst/>
          </a:prstGeom>
        </p:spPr>
        <p:txBody>
          <a:bodyPr vert="horz" lIns="91440" tIns="45720" rIns="91440" bIns="45720" rtlCol="0">
            <a:noAutofit/>
          </a:bodyPr>
          <a:lstStyle>
            <a:lvl1pPr marL="0" indent="0" algn="ctr" defTabSz="914377" rtl="0" eaLnBrk="1" latinLnBrk="0" hangingPunct="1">
              <a:lnSpc>
                <a:spcPct val="90000"/>
              </a:lnSpc>
              <a:spcBef>
                <a:spcPts val="1000"/>
              </a:spcBef>
              <a:buFont typeface="Arial" panose="020B0604020202020204" pitchFamily="34" charset="0"/>
              <a:buNone/>
              <a:defRPr sz="2400" b="0" i="0" kern="1200">
                <a:solidFill>
                  <a:schemeClr val="accent1">
                    <a:lumMod val="60000"/>
                    <a:lumOff val="40000"/>
                  </a:schemeClr>
                </a:solidFill>
                <a:latin typeface="+mn-lt"/>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lnSpc>
                <a:spcPct val="100000"/>
              </a:lnSpc>
              <a:spcBef>
                <a:spcPts val="0"/>
              </a:spcBef>
            </a:pPr>
            <a:r>
              <a:rPr lang="lv-LV" sz="2800" b="1" noProof="1" smtClean="0">
                <a:solidFill>
                  <a:schemeClr val="tx2"/>
                </a:solidFill>
              </a:rPr>
              <a:t>JA GLĀBĒJI TEVI ATBRĪVOT MĒĢINĀS IZSITOT LOGU STIKLU, AIZSEDZ SEJU!</a:t>
            </a:r>
            <a:endParaRPr lang="lv-LV" sz="2800" b="1" noProof="1">
              <a:solidFill>
                <a:schemeClr val="tx2"/>
              </a:solidFill>
            </a:endParaRPr>
          </a:p>
          <a:p>
            <a:pPr algn="just">
              <a:lnSpc>
                <a:spcPct val="100000"/>
              </a:lnSpc>
              <a:spcBef>
                <a:spcPts val="0"/>
              </a:spcBef>
            </a:pPr>
            <a:endParaRPr lang="en-US" sz="2800" b="1" noProof="1">
              <a:solidFill>
                <a:srgbClr val="C00000"/>
              </a:solidFill>
            </a:endParaRPr>
          </a:p>
          <a:p>
            <a:pPr algn="l"/>
            <a:endParaRPr lang="lv-LV" sz="2800" b="1" noProof="1" smtClean="0">
              <a:solidFill>
                <a:schemeClr val="accent5"/>
              </a:solidFill>
            </a:endParaRPr>
          </a:p>
          <a:p>
            <a:pPr algn="l"/>
            <a:endParaRPr lang="en-US" sz="2800" b="1" noProof="1">
              <a:solidFill>
                <a:schemeClr val="accent5"/>
              </a:solidFill>
            </a:endParaRPr>
          </a:p>
        </p:txBody>
      </p:sp>
      <p:sp>
        <p:nvSpPr>
          <p:cNvPr id="6" name="Rectangle 5"/>
          <p:cNvSpPr/>
          <p:nvPr/>
        </p:nvSpPr>
        <p:spPr>
          <a:xfrm>
            <a:off x="901806" y="668833"/>
            <a:ext cx="9968643" cy="1323439"/>
          </a:xfrm>
          <a:prstGeom prst="rect">
            <a:avLst/>
          </a:prstGeom>
        </p:spPr>
        <p:txBody>
          <a:bodyPr wrap="square">
            <a:spAutoFit/>
          </a:bodyPr>
          <a:lstStyle/>
          <a:p>
            <a:r>
              <a:rPr lang="lv-LV" sz="4000" b="1" dirty="0">
                <a:solidFill>
                  <a:schemeClr val="bg1"/>
                </a:solidFill>
              </a:rPr>
              <a:t>Kā rīkoties, ja </a:t>
            </a:r>
            <a:r>
              <a:rPr lang="lv-LV" sz="4000" b="1" dirty="0" smtClean="0">
                <a:solidFill>
                  <a:srgbClr val="D76329"/>
                </a:solidFill>
                <a:effectLst>
                  <a:outerShdw blurRad="38100" dist="38100" dir="2700000" algn="tl">
                    <a:srgbClr val="000000">
                      <a:alpha val="43137"/>
                    </a:srgbClr>
                  </a:outerShdw>
                </a:effectLst>
              </a:rPr>
              <a:t>TU NETIEC LAUKĀ </a:t>
            </a:r>
            <a:r>
              <a:rPr lang="lv-LV" sz="4000" b="1" dirty="0" smtClean="0">
                <a:solidFill>
                  <a:schemeClr val="bg1"/>
                </a:solidFill>
              </a:rPr>
              <a:t> no automašīnas?!</a:t>
            </a:r>
            <a:endParaRPr lang="en-GB" sz="4000" b="1" dirty="0">
              <a:solidFill>
                <a:schemeClr val="bg1"/>
              </a:solidFill>
            </a:endParaRPr>
          </a:p>
        </p:txBody>
      </p:sp>
      <p:graphicFrame>
        <p:nvGraphicFramePr>
          <p:cNvPr id="7" name="Diagram 6"/>
          <p:cNvGraphicFramePr/>
          <p:nvPr>
            <p:extLst>
              <p:ext uri="{D42A27DB-BD31-4B8C-83A1-F6EECF244321}">
                <p14:modId xmlns:p14="http://schemas.microsoft.com/office/powerpoint/2010/main" val="2065802209"/>
              </p:ext>
            </p:extLst>
          </p:nvPr>
        </p:nvGraphicFramePr>
        <p:xfrm>
          <a:off x="428208" y="2764714"/>
          <a:ext cx="5520772" cy="1043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09590" y="2244413"/>
            <a:ext cx="4633707" cy="4617839"/>
          </a:xfrm>
          <a:prstGeom prst="rect">
            <a:avLst/>
          </a:prstGeom>
        </p:spPr>
      </p:pic>
    </p:spTree>
    <p:extLst>
      <p:ext uri="{BB962C8B-B14F-4D97-AF65-F5344CB8AC3E}">
        <p14:creationId xmlns:p14="http://schemas.microsoft.com/office/powerpoint/2010/main" val="374670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a:extLst>
              <a:ext uri="{FF2B5EF4-FFF2-40B4-BE49-F238E27FC236}">
                <a16:creationId xmlns:a16="http://schemas.microsoft.com/office/drawing/2014/main" xmlns="" id="{26D4C7A4-08F7-CA47-86A2-A0D81016B938}"/>
              </a:ext>
            </a:extLst>
          </p:cNvPr>
          <p:cNvSpPr txBox="1">
            <a:spLocks/>
          </p:cNvSpPr>
          <p:nvPr/>
        </p:nvSpPr>
        <p:spPr>
          <a:xfrm>
            <a:off x="0" y="2077948"/>
            <a:ext cx="4014439" cy="1862253"/>
          </a:xfrm>
          <a:prstGeom prst="rect">
            <a:avLst/>
          </a:prstGeom>
        </p:spPr>
        <p:txBody>
          <a:bodyPr vert="horz" lIns="91440" tIns="45720" rIns="91440" bIns="45720" rtlCol="0" anchor="b" anchorCtr="0">
            <a:normAutofit/>
          </a:bodyPr>
          <a:lstStyle>
            <a:lvl1pPr algn="ctr" defTabSz="914377" rtl="0" eaLnBrk="1" latinLnBrk="0" hangingPunct="1">
              <a:lnSpc>
                <a:spcPct val="90000"/>
              </a:lnSpc>
              <a:spcBef>
                <a:spcPct val="0"/>
              </a:spcBef>
              <a:buNone/>
              <a:defRPr sz="3600" b="1" kern="1200">
                <a:solidFill>
                  <a:schemeClr val="bg1"/>
                </a:solidFill>
                <a:latin typeface="+mn-lt"/>
                <a:ea typeface="+mj-ea"/>
                <a:cs typeface="+mj-cs"/>
              </a:defRPr>
            </a:lvl1pPr>
          </a:lstStyle>
          <a:p>
            <a:endParaRPr lang="en-GB" sz="4400" dirty="0">
              <a:solidFill>
                <a:srgbClr val="FF0000"/>
              </a:solidFill>
            </a:endParaRPr>
          </a:p>
        </p:txBody>
      </p:sp>
      <p:sp>
        <p:nvSpPr>
          <p:cNvPr id="4" name="Rectangle 3"/>
          <p:cNvSpPr/>
          <p:nvPr/>
        </p:nvSpPr>
        <p:spPr>
          <a:xfrm>
            <a:off x="1131217" y="579673"/>
            <a:ext cx="5934638" cy="1323439"/>
          </a:xfrm>
          <a:prstGeom prst="rect">
            <a:avLst/>
          </a:prstGeom>
        </p:spPr>
        <p:txBody>
          <a:bodyPr wrap="none">
            <a:spAutoFit/>
          </a:bodyPr>
          <a:lstStyle/>
          <a:p>
            <a:r>
              <a:rPr lang="lv-LV" sz="4000" b="1" dirty="0" smtClean="0">
                <a:solidFill>
                  <a:schemeClr val="bg1"/>
                </a:solidFill>
              </a:rPr>
              <a:t>Bērni un dzīvnieki vieni </a:t>
            </a:r>
          </a:p>
          <a:p>
            <a:r>
              <a:rPr lang="lv-LV" sz="4000" b="1" dirty="0" smtClean="0">
                <a:solidFill>
                  <a:schemeClr val="bg1"/>
                </a:solidFill>
              </a:rPr>
              <a:t>aizslēgtā automašīnā?!</a:t>
            </a:r>
            <a:endParaRPr lang="lv-LV" sz="4000" dirty="0">
              <a:solidFill>
                <a:schemeClr val="bg1"/>
              </a:solidFill>
            </a:endParaRPr>
          </a:p>
        </p:txBody>
      </p:sp>
      <p:sp>
        <p:nvSpPr>
          <p:cNvPr id="5" name="Rectangle 4"/>
          <p:cNvSpPr/>
          <p:nvPr/>
        </p:nvSpPr>
        <p:spPr>
          <a:xfrm>
            <a:off x="5433334" y="2653806"/>
            <a:ext cx="3265042" cy="1077218"/>
          </a:xfrm>
          <a:prstGeom prst="rect">
            <a:avLst/>
          </a:prstGeom>
        </p:spPr>
        <p:txBody>
          <a:bodyPr wrap="square">
            <a:spAutoFit/>
          </a:bodyPr>
          <a:lstStyle/>
          <a:p>
            <a:pPr algn="ctr"/>
            <a:r>
              <a:rPr lang="lv-LV" sz="3200" b="1" dirty="0" smtClean="0">
                <a:solidFill>
                  <a:schemeClr val="tx2"/>
                </a:solidFill>
                <a:effectLst>
                  <a:outerShdw blurRad="38100" dist="38100" dir="2700000" algn="tl">
                    <a:srgbClr val="000000">
                      <a:alpha val="43137"/>
                    </a:srgbClr>
                  </a:outerShdw>
                </a:effectLst>
              </a:rPr>
              <a:t>NĒ! </a:t>
            </a:r>
          </a:p>
          <a:p>
            <a:pPr algn="ctr"/>
            <a:r>
              <a:rPr lang="lv-LV" sz="3200" b="1" dirty="0" smtClean="0">
                <a:solidFill>
                  <a:schemeClr val="tx2"/>
                </a:solidFill>
                <a:effectLst>
                  <a:outerShdw blurRad="38100" dist="38100" dir="2700000" algn="tl">
                    <a:srgbClr val="000000">
                      <a:alpha val="43137"/>
                    </a:srgbClr>
                  </a:outerShdw>
                </a:effectLst>
              </a:rPr>
              <a:t>TAS IR BĪSTAMI!</a:t>
            </a:r>
            <a:endParaRPr lang="lv-LV" sz="3200" b="1" dirty="0">
              <a:solidFill>
                <a:schemeClr val="tx2"/>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2055" y="2235272"/>
            <a:ext cx="3092609" cy="2209914"/>
          </a:xfrm>
          <a:prstGeom prst="rect">
            <a:avLst/>
          </a:prstGeom>
        </p:spPr>
      </p:pic>
      <p:sp>
        <p:nvSpPr>
          <p:cNvPr id="8" name="Cross 7"/>
          <p:cNvSpPr/>
          <p:nvPr/>
        </p:nvSpPr>
        <p:spPr>
          <a:xfrm rot="2700811">
            <a:off x="10900377" y="3646973"/>
            <a:ext cx="935915" cy="925158"/>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416" y="2990527"/>
            <a:ext cx="2553934" cy="1685300"/>
          </a:xfrm>
          <a:prstGeom prst="rect">
            <a:avLst/>
          </a:prstGeom>
        </p:spPr>
      </p:pic>
      <p:sp>
        <p:nvSpPr>
          <p:cNvPr id="9" name="Rectangle 8"/>
          <p:cNvSpPr/>
          <p:nvPr/>
        </p:nvSpPr>
        <p:spPr>
          <a:xfrm>
            <a:off x="891773" y="4791592"/>
            <a:ext cx="3361924" cy="1569660"/>
          </a:xfrm>
          <a:prstGeom prst="rect">
            <a:avLst/>
          </a:prstGeom>
        </p:spPr>
        <p:txBody>
          <a:bodyPr wrap="square">
            <a:spAutoFit/>
          </a:bodyPr>
          <a:lstStyle/>
          <a:p>
            <a:pPr algn="ctr"/>
            <a:r>
              <a:rPr lang="lv-LV" sz="3200" b="1" dirty="0" smtClean="0">
                <a:solidFill>
                  <a:schemeClr val="tx2"/>
                </a:solidFill>
                <a:effectLst>
                  <a:outerShdw blurRad="38100" dist="38100" dir="2700000" algn="tl">
                    <a:srgbClr val="000000">
                      <a:alpha val="43137"/>
                    </a:srgbClr>
                  </a:outerShdw>
                </a:effectLst>
              </a:rPr>
              <a:t>NEROTAĻĀJIES AR AUTO ATSLĒGĀM!</a:t>
            </a:r>
            <a:endParaRPr lang="lv-LV" sz="3200" b="1" dirty="0">
              <a:solidFill>
                <a:schemeClr val="tx2"/>
              </a:solidFill>
              <a:effectLst>
                <a:outerShdw blurRad="38100" dist="38100" dir="2700000" algn="tl">
                  <a:srgbClr val="000000">
                    <a:alpha val="43137"/>
                  </a:srgbClr>
                </a:outerShdw>
              </a:effectLst>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4836" y="4861040"/>
            <a:ext cx="2646138" cy="1751234"/>
          </a:xfrm>
          <a:prstGeom prst="rect">
            <a:avLst/>
          </a:prstGeom>
        </p:spPr>
      </p:pic>
      <p:sp>
        <p:nvSpPr>
          <p:cNvPr id="11" name="Rectangle 10"/>
          <p:cNvSpPr/>
          <p:nvPr/>
        </p:nvSpPr>
        <p:spPr>
          <a:xfrm>
            <a:off x="8062715" y="5324755"/>
            <a:ext cx="9025981" cy="584775"/>
          </a:xfrm>
          <a:prstGeom prst="rect">
            <a:avLst/>
          </a:prstGeom>
        </p:spPr>
        <p:txBody>
          <a:bodyPr wrap="square">
            <a:spAutoFit/>
          </a:bodyPr>
          <a:lstStyle/>
          <a:p>
            <a:r>
              <a:rPr lang="lv-LV" sz="3200" b="1" dirty="0" smtClean="0">
                <a:solidFill>
                  <a:schemeClr val="tx2"/>
                </a:solidFill>
                <a:effectLst>
                  <a:outerShdw blurRad="38100" dist="38100" dir="2700000" algn="tl">
                    <a:srgbClr val="000000">
                      <a:alpha val="43137"/>
                    </a:srgbClr>
                  </a:outerShdw>
                </a:effectLst>
              </a:rPr>
              <a:t>NESPAIDI POGAS!</a:t>
            </a:r>
            <a:endParaRPr lang="lv-LV" sz="32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1097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198730" y="3871756"/>
            <a:ext cx="3860259" cy="1735668"/>
          </a:xfrm>
        </p:spPr>
        <p:txBody>
          <a:bodyPr>
            <a:normAutofit fontScale="90000"/>
          </a:bodyPr>
          <a:lstStyle/>
          <a:p>
            <a:pPr algn="ctr"/>
            <a:r>
              <a:rPr lang="lv-LV" sz="3600" b="1" dirty="0" smtClean="0">
                <a:solidFill>
                  <a:schemeClr val="bg1"/>
                </a:solidFill>
                <a:effectLst>
                  <a:outerShdw blurRad="38100" dist="38100" dir="2700000" algn="tl">
                    <a:srgbClr val="000000">
                      <a:alpha val="43137"/>
                    </a:srgbClr>
                  </a:outerShdw>
                </a:effectLst>
              </a:rPr>
              <a:t>VALSTS UGUNSDZĒSĪBAS UN GLĀBŠANAS DIENESTS NOVĒL </a:t>
            </a:r>
            <a:br>
              <a:rPr lang="lv-LV" sz="3600" b="1" dirty="0" smtClean="0">
                <a:solidFill>
                  <a:schemeClr val="bg1"/>
                </a:solidFill>
                <a:effectLst>
                  <a:outerShdw blurRad="38100" dist="38100" dir="2700000" algn="tl">
                    <a:srgbClr val="000000">
                      <a:alpha val="43137"/>
                    </a:srgbClr>
                  </a:outerShdw>
                </a:effectLst>
              </a:rPr>
            </a:br>
            <a:r>
              <a:rPr lang="lv-LV" sz="3600" b="1" dirty="0" smtClean="0">
                <a:solidFill>
                  <a:schemeClr val="bg1"/>
                </a:solidFill>
                <a:effectLst>
                  <a:outerShdw blurRad="38100" dist="38100" dir="2700000" algn="tl">
                    <a:srgbClr val="000000">
                      <a:alpha val="43137"/>
                    </a:srgbClr>
                  </a:outerShdw>
                </a:effectLst>
              </a:rPr>
              <a:t>DROŠIEM IESPAIDIEM BAGĀTU </a:t>
            </a:r>
            <a:br>
              <a:rPr lang="lv-LV" sz="3600" b="1" dirty="0" smtClean="0">
                <a:solidFill>
                  <a:schemeClr val="bg1"/>
                </a:solidFill>
                <a:effectLst>
                  <a:outerShdw blurRad="38100" dist="38100" dir="2700000" algn="tl">
                    <a:srgbClr val="000000">
                      <a:alpha val="43137"/>
                    </a:srgbClr>
                  </a:outerShdw>
                </a:effectLst>
              </a:rPr>
            </a:br>
            <a:r>
              <a:rPr lang="lv-LV" sz="3600" b="1" dirty="0" smtClean="0">
                <a:solidFill>
                  <a:schemeClr val="bg1"/>
                </a:solidFill>
                <a:effectLst>
                  <a:outerShdw blurRad="38100" dist="38100" dir="2700000" algn="tl">
                    <a:srgbClr val="000000">
                      <a:alpha val="43137"/>
                    </a:srgbClr>
                  </a:outerShdw>
                </a:effectLst>
              </a:rPr>
              <a:t>JAUNO MĀCĪBU GADU!</a:t>
            </a:r>
            <a:endParaRPr lang="lv-LV" sz="3600" b="1" dirty="0">
              <a:solidFill>
                <a:schemeClr val="bg1"/>
              </a:solidFill>
              <a:effectLst>
                <a:outerShdw blurRad="38100" dist="38100" dir="2700000" algn="tl">
                  <a:srgbClr val="000000">
                    <a:alpha val="43137"/>
                  </a:srgbClr>
                </a:outerShdw>
              </a:effectLst>
            </a:endParaRPr>
          </a:p>
        </p:txBody>
      </p:sp>
      <p:sp>
        <p:nvSpPr>
          <p:cNvPr id="6" name="Picture Placeholder 5"/>
          <p:cNvSpPr>
            <a:spLocks noGrp="1"/>
          </p:cNvSpPr>
          <p:nvPr>
            <p:ph type="pic" idx="1"/>
          </p:nvPr>
        </p:nvSpPr>
        <p:spPr/>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7694" y="974763"/>
            <a:ext cx="3681355" cy="4908473"/>
          </a:xfrm>
          <a:prstGeom prst="rect">
            <a:avLst/>
          </a:prstGeom>
        </p:spPr>
      </p:pic>
    </p:spTree>
    <p:extLst>
      <p:ext uri="{BB962C8B-B14F-4D97-AF65-F5344CB8AC3E}">
        <p14:creationId xmlns:p14="http://schemas.microsoft.com/office/powerpoint/2010/main" val="3011034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rotWithShape="1">
          <a:blip r:embed="rId2" cstate="screen">
            <a:extLst>
              <a:ext uri="{28A0092B-C50C-407E-A947-70E740481C1C}">
                <a14:useLocalDpi xmlns:a14="http://schemas.microsoft.com/office/drawing/2010/main" val="0"/>
              </a:ext>
            </a:extLst>
          </a:blip>
          <a:srcRect/>
          <a:stretch/>
        </p:blipFill>
        <p:spPr bwMode="auto">
          <a:xfrm>
            <a:off x="4811974" y="403942"/>
            <a:ext cx="1082040" cy="1098232"/>
          </a:xfrm>
          <a:prstGeom prst="rect">
            <a:avLst/>
          </a:prstGeom>
          <a:noFill/>
        </p:spPr>
      </p:pic>
      <p:sp>
        <p:nvSpPr>
          <p:cNvPr id="2" name="Title 1"/>
          <p:cNvSpPr>
            <a:spLocks noGrp="1"/>
          </p:cNvSpPr>
          <p:nvPr>
            <p:ph type="title"/>
          </p:nvPr>
        </p:nvSpPr>
        <p:spPr>
          <a:xfrm>
            <a:off x="860621" y="3644048"/>
            <a:ext cx="3306691" cy="2890367"/>
          </a:xfrm>
        </p:spPr>
        <p:txBody>
          <a:bodyPr/>
          <a:lstStyle/>
          <a:p>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a:t/>
            </a:r>
            <a:br>
              <a:rPr lang="lv-LV" sz="3200" b="1" dirty="0"/>
            </a:br>
            <a:r>
              <a:rPr lang="lv-LV" sz="3200" b="1" dirty="0" smtClean="0"/>
              <a:t/>
            </a:r>
            <a:br>
              <a:rPr lang="lv-LV" sz="3200" b="1" dirty="0" smtClean="0"/>
            </a:br>
            <a:r>
              <a:rPr lang="lv-LV" sz="3200" b="1" dirty="0" smtClean="0"/>
              <a:t>Nelaimes gadījumi visbiežāk notiek, jo esam </a:t>
            </a:r>
            <a:r>
              <a:rPr lang="lv-LV" sz="3200" b="1" dirty="0" smtClean="0">
                <a:solidFill>
                  <a:srgbClr val="FF0000"/>
                </a:solidFill>
              </a:rPr>
              <a:t>neuzmanīgi</a:t>
            </a:r>
            <a:r>
              <a:rPr lang="lv-LV" sz="3200" b="1" dirty="0" smtClean="0"/>
              <a:t>, </a:t>
            </a:r>
            <a:r>
              <a:rPr lang="lv-LV" sz="3200" b="1" dirty="0" smtClean="0">
                <a:solidFill>
                  <a:schemeClr val="bg1"/>
                </a:solidFill>
              </a:rPr>
              <a:t>pieļaujam</a:t>
            </a:r>
            <a:r>
              <a:rPr lang="lv-LV" sz="3200" b="1" dirty="0" smtClean="0">
                <a:solidFill>
                  <a:srgbClr val="FF0000"/>
                </a:solidFill>
              </a:rPr>
              <a:t> kļūdas, </a:t>
            </a:r>
            <a:r>
              <a:rPr lang="lv-LV" sz="3200" b="1" dirty="0" smtClean="0">
                <a:solidFill>
                  <a:schemeClr val="bg1"/>
                </a:solidFill>
              </a:rPr>
              <a:t>neievērojam</a:t>
            </a:r>
            <a:r>
              <a:rPr lang="lv-LV" sz="3200" b="1" dirty="0" smtClean="0">
                <a:solidFill>
                  <a:srgbClr val="FF0000"/>
                </a:solidFill>
              </a:rPr>
              <a:t> noteikumus</a:t>
            </a:r>
            <a:r>
              <a:rPr lang="lv-LV" sz="3200" b="1" dirty="0" smtClean="0"/>
              <a:t>! </a:t>
            </a:r>
            <a:r>
              <a:rPr lang="lv-LV" sz="2800" b="1" dirty="0" smtClean="0"/>
              <a:t/>
            </a:r>
            <a:br>
              <a:rPr lang="lv-LV" sz="2800" b="1" dirty="0" smtClean="0"/>
            </a:br>
            <a:r>
              <a:rPr lang="lv-LV" sz="1600" dirty="0" smtClean="0"/>
              <a:t/>
            </a:r>
            <a:br>
              <a:rPr lang="lv-LV" sz="1600" dirty="0" smtClean="0"/>
            </a:br>
            <a:r>
              <a:rPr lang="lv-LV" dirty="0" smtClean="0"/>
              <a:t/>
            </a:r>
            <a:br>
              <a:rPr lang="lv-LV" dirty="0" smtClean="0"/>
            </a:br>
            <a:endParaRPr lang="lv-LV" dirty="0"/>
          </a:p>
        </p:txBody>
      </p:sp>
      <p:sp>
        <p:nvSpPr>
          <p:cNvPr id="3" name="Content Placeholder 2"/>
          <p:cNvSpPr>
            <a:spLocks noGrp="1"/>
          </p:cNvSpPr>
          <p:nvPr>
            <p:ph idx="1"/>
          </p:nvPr>
        </p:nvSpPr>
        <p:spPr>
          <a:xfrm>
            <a:off x="6030237" y="176967"/>
            <a:ext cx="5027926" cy="4579957"/>
          </a:xfrm>
        </p:spPr>
        <p:txBody>
          <a:bodyPr/>
          <a:lstStyle/>
          <a:p>
            <a:pPr marL="0" indent="0">
              <a:buNone/>
            </a:pPr>
            <a:r>
              <a:rPr lang="lv-LV" b="1" dirty="0" smtClean="0">
                <a:solidFill>
                  <a:schemeClr val="tx1"/>
                </a:solidFill>
              </a:rPr>
              <a:t>Ugunsgrēku</a:t>
            </a:r>
            <a:r>
              <a:rPr lang="lv-LV" dirty="0" smtClean="0">
                <a:solidFill>
                  <a:schemeClr val="tx1"/>
                </a:solidFill>
              </a:rPr>
              <a:t> biežākie iemesli:</a:t>
            </a:r>
          </a:p>
          <a:p>
            <a:pPr lvl="1"/>
            <a:r>
              <a:rPr lang="lv-LV" dirty="0" smtClean="0">
                <a:solidFill>
                  <a:schemeClr val="tx1"/>
                </a:solidFill>
              </a:rPr>
              <a:t>uz ieslēgtas plīts virtuvē piededzis ēdiens;</a:t>
            </a:r>
          </a:p>
          <a:p>
            <a:pPr lvl="1"/>
            <a:r>
              <a:rPr lang="lv-LV" dirty="0" smtClean="0">
                <a:solidFill>
                  <a:schemeClr val="tx1"/>
                </a:solidFill>
              </a:rPr>
              <a:t>bez uzraudzības atstāta svecīte;</a:t>
            </a:r>
          </a:p>
          <a:p>
            <a:pPr lvl="1"/>
            <a:r>
              <a:rPr lang="lv-LV" dirty="0" smtClean="0">
                <a:solidFill>
                  <a:schemeClr val="tx1"/>
                </a:solidFill>
              </a:rPr>
              <a:t>nepareiza vai bojātas apkures krāsns lietošana;</a:t>
            </a:r>
          </a:p>
          <a:p>
            <a:pPr lvl="1"/>
            <a:r>
              <a:rPr lang="lv-LV" dirty="0" smtClean="0">
                <a:solidFill>
                  <a:schemeClr val="tx1"/>
                </a:solidFill>
              </a:rPr>
              <a:t>nomesta nenodzēsta cigarete;</a:t>
            </a:r>
          </a:p>
          <a:p>
            <a:pPr lvl="1"/>
            <a:r>
              <a:rPr lang="lv-LV" dirty="0">
                <a:solidFill>
                  <a:schemeClr val="tx1"/>
                </a:solidFill>
              </a:rPr>
              <a:t>b</a:t>
            </a:r>
            <a:r>
              <a:rPr lang="lv-LV" dirty="0" smtClean="0">
                <a:solidFill>
                  <a:schemeClr val="tx1"/>
                </a:solidFill>
              </a:rPr>
              <a:t>ojātu elektroierīču un elektrības vadu lietošana, tai skaitā automašīnās;</a:t>
            </a:r>
          </a:p>
          <a:p>
            <a:pPr lvl="1"/>
            <a:r>
              <a:rPr lang="lv-LV" dirty="0" smtClean="0">
                <a:solidFill>
                  <a:schemeClr val="tx1"/>
                </a:solidFill>
              </a:rPr>
              <a:t>ugunskura nepieskatīšana vai atstāšana, to nenodzēšot.</a:t>
            </a:r>
          </a:p>
        </p:txBody>
      </p:sp>
      <p:pic>
        <p:nvPicPr>
          <p:cNvPr id="8" name="Attēls 64"/>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997836" y="1502174"/>
            <a:ext cx="750570" cy="782955"/>
          </a:xfrm>
          <a:prstGeom prst="rect">
            <a:avLst/>
          </a:prstGeom>
          <a:noFill/>
        </p:spPr>
      </p:pic>
      <p:pic>
        <p:nvPicPr>
          <p:cNvPr id="9" name="Attēls 58"/>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857688" y="5533759"/>
            <a:ext cx="634365" cy="882015"/>
          </a:xfrm>
          <a:prstGeom prst="rect">
            <a:avLst/>
          </a:prstGeom>
          <a:noFill/>
        </p:spPr>
      </p:pic>
      <p:pic>
        <p:nvPicPr>
          <p:cNvPr id="10" name="Picture 9"/>
          <p:cNvPicPr/>
          <p:nvPr/>
        </p:nvPicPr>
        <p:blipFill rotWithShape="1">
          <a:blip r:embed="rId5" cstate="screen">
            <a:extLst>
              <a:ext uri="{28A0092B-C50C-407E-A947-70E740481C1C}">
                <a14:useLocalDpi xmlns:a14="http://schemas.microsoft.com/office/drawing/2010/main" val="0"/>
              </a:ext>
            </a:extLst>
          </a:blip>
          <a:srcRect/>
          <a:stretch/>
        </p:blipFill>
        <p:spPr>
          <a:xfrm>
            <a:off x="5008443" y="3379272"/>
            <a:ext cx="1082040" cy="1060344"/>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993933" y="4670132"/>
            <a:ext cx="900081" cy="838200"/>
          </a:xfrm>
          <a:prstGeom prst="rect">
            <a:avLst/>
          </a:prstGeom>
        </p:spPr>
      </p:pic>
      <p:pic>
        <p:nvPicPr>
          <p:cNvPr id="13" name="Picture 12"/>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083720" y="2142119"/>
            <a:ext cx="933959" cy="1363133"/>
          </a:xfrm>
          <a:prstGeom prst="rect">
            <a:avLst/>
          </a:prstGeom>
        </p:spPr>
      </p:pic>
      <p:pic>
        <p:nvPicPr>
          <p:cNvPr id="14" name="Picture 13"/>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5352994" y="2735287"/>
            <a:ext cx="395412" cy="576455"/>
          </a:xfrm>
          <a:prstGeom prst="rect">
            <a:avLst/>
          </a:prstGeom>
        </p:spPr>
      </p:pic>
      <p:sp>
        <p:nvSpPr>
          <p:cNvPr id="15" name="Content Placeholder 2"/>
          <p:cNvSpPr txBox="1">
            <a:spLocks/>
          </p:cNvSpPr>
          <p:nvPr/>
        </p:nvSpPr>
        <p:spPr>
          <a:xfrm>
            <a:off x="6149262" y="2977575"/>
            <a:ext cx="5027926" cy="4579957"/>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lv-LV" b="1" dirty="0" smtClean="0">
                <a:solidFill>
                  <a:schemeClr val="tx1"/>
                </a:solidFill>
              </a:rPr>
              <a:t>Negadījumu</a:t>
            </a:r>
            <a:r>
              <a:rPr lang="lv-LV" dirty="0" smtClean="0">
                <a:solidFill>
                  <a:schemeClr val="tx1"/>
                </a:solidFill>
              </a:rPr>
              <a:t> biežākie iemesli:</a:t>
            </a:r>
          </a:p>
          <a:p>
            <a:pPr lvl="1"/>
            <a:r>
              <a:rPr lang="lv-LV" dirty="0" smtClean="0">
                <a:solidFill>
                  <a:schemeClr val="tx1"/>
                </a:solidFill>
              </a:rPr>
              <a:t>pārdrošība/pārgalvība;</a:t>
            </a:r>
          </a:p>
          <a:p>
            <a:pPr lvl="1"/>
            <a:r>
              <a:rPr lang="lv-LV" dirty="0">
                <a:solidFill>
                  <a:schemeClr val="tx1"/>
                </a:solidFill>
              </a:rPr>
              <a:t>n</a:t>
            </a:r>
            <a:r>
              <a:rPr lang="lv-LV" dirty="0" smtClean="0">
                <a:solidFill>
                  <a:schemeClr val="tx1"/>
                </a:solidFill>
              </a:rPr>
              <a:t>evajadzīga sacensība uz vai pie ūdens, kā arī uz ceļa;</a:t>
            </a:r>
          </a:p>
          <a:p>
            <a:pPr lvl="1"/>
            <a:r>
              <a:rPr lang="lv-LV" dirty="0">
                <a:solidFill>
                  <a:schemeClr val="tx1"/>
                </a:solidFill>
              </a:rPr>
              <a:t>d</a:t>
            </a:r>
            <a:r>
              <a:rPr lang="lv-LV" dirty="0" smtClean="0">
                <a:solidFill>
                  <a:schemeClr val="tx1"/>
                </a:solidFill>
              </a:rPr>
              <a:t>rošības noteikumu ignorēšana.</a:t>
            </a:r>
          </a:p>
        </p:txBody>
      </p:sp>
    </p:spTree>
    <p:extLst>
      <p:ext uri="{BB962C8B-B14F-4D97-AF65-F5344CB8AC3E}">
        <p14:creationId xmlns:p14="http://schemas.microsoft.com/office/powerpoint/2010/main" val="3694429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71" y="3062617"/>
            <a:ext cx="2423826" cy="2322834"/>
          </a:xfrm>
          <a:prstGeom prst="rect">
            <a:avLst/>
          </a:prstGeom>
        </p:spPr>
      </p:pic>
      <p:sp>
        <p:nvSpPr>
          <p:cNvPr id="2" name="Title 1"/>
          <p:cNvSpPr>
            <a:spLocks noGrp="1"/>
          </p:cNvSpPr>
          <p:nvPr>
            <p:ph type="title"/>
          </p:nvPr>
        </p:nvSpPr>
        <p:spPr>
          <a:xfrm>
            <a:off x="1139714" y="947920"/>
            <a:ext cx="8761413" cy="728480"/>
          </a:xfrm>
        </p:spPr>
        <p:txBody>
          <a:bodyPr/>
          <a:lstStyle/>
          <a:p>
            <a:r>
              <a:rPr lang="lv-LV" sz="4000" b="1" dirty="0" smtClean="0"/>
              <a:t>Laiks ir svarīgs, kad notiek nelaime</a:t>
            </a:r>
            <a:endParaRPr lang="lv-LV" sz="4000" b="1" dirty="0"/>
          </a:p>
        </p:txBody>
      </p:sp>
      <p:sp>
        <p:nvSpPr>
          <p:cNvPr id="3" name="Rectangle 2"/>
          <p:cNvSpPr/>
          <p:nvPr/>
        </p:nvSpPr>
        <p:spPr>
          <a:xfrm>
            <a:off x="718916" y="2266741"/>
            <a:ext cx="10897496" cy="1015663"/>
          </a:xfrm>
          <a:prstGeom prst="rect">
            <a:avLst/>
          </a:prstGeom>
        </p:spPr>
        <p:txBody>
          <a:bodyPr wrap="square">
            <a:spAutoFit/>
          </a:bodyPr>
          <a:lstStyle/>
          <a:p>
            <a:pPr lvl="0" algn="ctr"/>
            <a:r>
              <a:rPr lang="lv-LV" sz="2000" b="1" dirty="0">
                <a:solidFill>
                  <a:prstClr val="black"/>
                </a:solidFill>
              </a:rPr>
              <a:t>Tev ir tikai dažas sekundes, lai pieņemtu lēmumu, kā </a:t>
            </a:r>
            <a:r>
              <a:rPr lang="lv-LV" sz="2000" b="1" dirty="0" smtClean="0">
                <a:solidFill>
                  <a:prstClr val="black"/>
                </a:solidFill>
              </a:rPr>
              <a:t>rīkosies!</a:t>
            </a:r>
          </a:p>
          <a:p>
            <a:pPr lvl="0" algn="ctr"/>
            <a:endParaRPr lang="lv-LV" sz="2000" b="1" dirty="0">
              <a:solidFill>
                <a:prstClr val="black"/>
              </a:solidFill>
            </a:endParaRPr>
          </a:p>
          <a:p>
            <a:pPr lvl="0" algn="ctr"/>
            <a:r>
              <a:rPr lang="lv-LV" sz="2000" b="1" dirty="0" smtClean="0">
                <a:solidFill>
                  <a:schemeClr val="tx2"/>
                </a:solidFill>
              </a:rPr>
              <a:t>TAVS GALVENAIS UZDEVUMS IR </a:t>
            </a:r>
            <a:endParaRPr lang="lv-LV" sz="2000" b="1" dirty="0">
              <a:solidFill>
                <a:schemeClr val="tx2"/>
              </a:solidFill>
            </a:endParaRPr>
          </a:p>
        </p:txBody>
      </p:sp>
      <p:sp>
        <p:nvSpPr>
          <p:cNvPr id="6" name="Rectangle 5"/>
          <p:cNvSpPr/>
          <p:nvPr/>
        </p:nvSpPr>
        <p:spPr>
          <a:xfrm>
            <a:off x="1976014" y="3467681"/>
            <a:ext cx="9183197" cy="1323439"/>
          </a:xfrm>
          <a:prstGeom prst="rect">
            <a:avLst/>
          </a:prstGeom>
          <a:noFill/>
        </p:spPr>
        <p:txBody>
          <a:bodyPr wrap="square" lIns="91440" tIns="45720" rIns="91440" bIns="45720">
            <a:spAutoFit/>
          </a:bodyPr>
          <a:lstStyle/>
          <a:p>
            <a:pPr algn="ctr"/>
            <a:r>
              <a:rPr lang="lv-LV" sz="4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DOTIES PROM </a:t>
            </a:r>
          </a:p>
          <a:p>
            <a:pPr algn="ctr"/>
            <a:r>
              <a:rPr lang="lv-LV" sz="4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NO BĪSTAMĀS VIETAS</a:t>
            </a:r>
            <a:endParaRPr 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7" name="Rectangle 6"/>
          <p:cNvSpPr/>
          <p:nvPr/>
        </p:nvSpPr>
        <p:spPr>
          <a:xfrm>
            <a:off x="-2874617" y="5385451"/>
            <a:ext cx="18084562" cy="1323439"/>
          </a:xfrm>
          <a:prstGeom prst="rect">
            <a:avLst/>
          </a:prstGeom>
          <a:noFill/>
        </p:spPr>
        <p:txBody>
          <a:bodyPr wrap="square" lIns="91440" tIns="45720" rIns="91440" bIns="45720">
            <a:spAutoFit/>
          </a:bodyPr>
          <a:lstStyle/>
          <a:p>
            <a:pPr algn="ctr"/>
            <a:r>
              <a:rPr lang="lv-LV" sz="4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UN PARŪPĒTIES, LAI PAR NOTIKUŠO </a:t>
            </a:r>
          </a:p>
          <a:p>
            <a:pPr algn="ctr"/>
            <a:r>
              <a:rPr lang="lv-LV" sz="4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UZZINA PIEAUGUŠIE / OPERATĪVIE DIENESTI</a:t>
            </a:r>
            <a:endParaRPr 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634111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773" y="1260686"/>
            <a:ext cx="3860259" cy="1735668"/>
          </a:xfrm>
        </p:spPr>
        <p:txBody>
          <a:bodyPr>
            <a:noAutofit/>
          </a:bodyPr>
          <a:lstStyle/>
          <a:p>
            <a:pPr algn="ctr"/>
            <a:r>
              <a:rPr lang="lv-LV" sz="2800" b="1" dirty="0" smtClean="0">
                <a:solidFill>
                  <a:schemeClr val="bg1"/>
                </a:solidFill>
              </a:rPr>
              <a:t>Ja pats nokļuvi nelaimē vai redzi, ka kādam citam ir nepieciešama palīdzība,</a:t>
            </a:r>
            <a:endParaRPr lang="lv-LV" sz="2800" b="1" dirty="0">
              <a:solidFill>
                <a:schemeClr val="bg1"/>
              </a:solidFill>
            </a:endParaRPr>
          </a:p>
        </p:txBody>
      </p:sp>
      <p:sp>
        <p:nvSpPr>
          <p:cNvPr id="4" name="Text Placeholder 3"/>
          <p:cNvSpPr>
            <a:spLocks noGrp="1"/>
          </p:cNvSpPr>
          <p:nvPr>
            <p:ph type="body" sz="half" idx="2"/>
          </p:nvPr>
        </p:nvSpPr>
        <p:spPr>
          <a:xfrm>
            <a:off x="1696336" y="3362716"/>
            <a:ext cx="3581246" cy="1371600"/>
          </a:xfrm>
        </p:spPr>
        <p:txBody>
          <a:bodyPr>
            <a:normAutofit/>
          </a:bodyPr>
          <a:lstStyle/>
          <a:p>
            <a:r>
              <a:rPr lang="lv-LV" sz="4000" b="1" dirty="0" smtClean="0">
                <a:solidFill>
                  <a:schemeClr val="bg1"/>
                </a:solidFill>
                <a:effectLst>
                  <a:outerShdw blurRad="38100" dist="38100" dir="2700000" algn="tl">
                    <a:srgbClr val="000000">
                      <a:alpha val="43137"/>
                    </a:srgbClr>
                  </a:outerShdw>
                </a:effectLst>
              </a:rPr>
              <a:t>ZVANI 112</a:t>
            </a:r>
            <a:endParaRPr lang="lv-LV" sz="4000" b="1" dirty="0">
              <a:solidFill>
                <a:schemeClr val="bg1"/>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261599" y="5992993"/>
            <a:ext cx="1760937" cy="628519"/>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28843" y="470912"/>
            <a:ext cx="1067695" cy="1067695"/>
          </a:xfrm>
          <a:prstGeom prst="rect">
            <a:avLst/>
          </a:prstGeom>
        </p:spPr>
      </p:pic>
      <p:pic>
        <p:nvPicPr>
          <p:cNvPr id="11"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034824" y="1654144"/>
            <a:ext cx="1138136" cy="1133690"/>
          </a:xfrm>
          <a:prstGeom prst="rect">
            <a:avLst/>
          </a:prstGeom>
        </p:spPr>
      </p:pic>
      <p:pic>
        <p:nvPicPr>
          <p:cNvPr id="12" name="Picture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053712" y="3043907"/>
            <a:ext cx="1134151" cy="1134151"/>
          </a:xfrm>
          <a:prstGeom prst="rect">
            <a:avLst/>
          </a:prstGeom>
        </p:spPr>
      </p:pic>
      <p:pic>
        <p:nvPicPr>
          <p:cNvPr id="14" name="Picture 1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034824" y="4559847"/>
            <a:ext cx="995995" cy="995995"/>
          </a:xfrm>
          <a:prstGeom prst="rect">
            <a:avLst/>
          </a:prstGeom>
        </p:spPr>
      </p:pic>
      <p:sp>
        <p:nvSpPr>
          <p:cNvPr id="6" name="Taisnstūris 5"/>
          <p:cNvSpPr/>
          <p:nvPr/>
        </p:nvSpPr>
        <p:spPr>
          <a:xfrm>
            <a:off x="7187863" y="681593"/>
            <a:ext cx="2943488" cy="646331"/>
          </a:xfrm>
          <a:prstGeom prst="rect">
            <a:avLst/>
          </a:prstGeom>
        </p:spPr>
        <p:txBody>
          <a:bodyPr wrap="square">
            <a:spAutoFit/>
          </a:bodyPr>
          <a:lstStyle/>
          <a:p>
            <a:r>
              <a:rPr lang="lv-LV" altLang="ko-KR" b="1" dirty="0">
                <a:latin typeface="Century Gothic" panose="020B0502020202020204" pitchFamily="34" charset="0"/>
              </a:rPr>
              <a:t>Nosauc adresi </a:t>
            </a:r>
            <a:r>
              <a:rPr lang="lv-LV" altLang="ko-KR" dirty="0">
                <a:latin typeface="Century Gothic" panose="020B0502020202020204" pitchFamily="34" charset="0"/>
              </a:rPr>
              <a:t>vai notikuma vietu</a:t>
            </a:r>
            <a:endParaRPr lang="lv-LV" dirty="0"/>
          </a:p>
        </p:txBody>
      </p:sp>
      <p:sp>
        <p:nvSpPr>
          <p:cNvPr id="15" name="Taisnstūris 14"/>
          <p:cNvSpPr/>
          <p:nvPr/>
        </p:nvSpPr>
        <p:spPr>
          <a:xfrm>
            <a:off x="7187863" y="2007640"/>
            <a:ext cx="2311851" cy="369332"/>
          </a:xfrm>
          <a:prstGeom prst="rect">
            <a:avLst/>
          </a:prstGeom>
        </p:spPr>
        <p:txBody>
          <a:bodyPr wrap="none">
            <a:spAutoFit/>
          </a:bodyPr>
          <a:lstStyle/>
          <a:p>
            <a:r>
              <a:rPr lang="lv-LV" altLang="ko-KR" dirty="0">
                <a:latin typeface="Century Gothic" panose="020B0502020202020204" pitchFamily="34" charset="0"/>
              </a:rPr>
              <a:t>Izstāsti, kas ir noticis</a:t>
            </a:r>
            <a:endParaRPr lang="lv-LV" dirty="0"/>
          </a:p>
        </p:txBody>
      </p:sp>
      <p:sp>
        <p:nvSpPr>
          <p:cNvPr id="16" name="Taisnstūris 15"/>
          <p:cNvSpPr/>
          <p:nvPr/>
        </p:nvSpPr>
        <p:spPr>
          <a:xfrm>
            <a:off x="7187863" y="3362716"/>
            <a:ext cx="2654894" cy="369332"/>
          </a:xfrm>
          <a:prstGeom prst="rect">
            <a:avLst/>
          </a:prstGeom>
        </p:spPr>
        <p:txBody>
          <a:bodyPr wrap="none">
            <a:spAutoFit/>
          </a:bodyPr>
          <a:lstStyle/>
          <a:p>
            <a:r>
              <a:rPr lang="lv-LV" altLang="ko-KR" dirty="0">
                <a:latin typeface="Century Gothic" panose="020B0502020202020204" pitchFamily="34" charset="0"/>
              </a:rPr>
              <a:t>Atbildi uz jautājumiem</a:t>
            </a:r>
            <a:endParaRPr lang="lv-LV" dirty="0"/>
          </a:p>
        </p:txBody>
      </p:sp>
      <p:sp>
        <p:nvSpPr>
          <p:cNvPr id="17" name="Taisnstūris 16"/>
          <p:cNvSpPr/>
          <p:nvPr/>
        </p:nvSpPr>
        <p:spPr>
          <a:xfrm>
            <a:off x="7101840" y="4857774"/>
            <a:ext cx="6096000" cy="615553"/>
          </a:xfrm>
          <a:prstGeom prst="rect">
            <a:avLst/>
          </a:prstGeom>
        </p:spPr>
        <p:txBody>
          <a:bodyPr>
            <a:spAutoFit/>
          </a:bodyPr>
          <a:lstStyle/>
          <a:p>
            <a:r>
              <a:rPr lang="lv-LV" altLang="ko-KR" dirty="0">
                <a:latin typeface="Century Gothic" panose="020B0502020202020204" pitchFamily="34" charset="0"/>
              </a:rPr>
              <a:t>Nosauc vārdu, uzvārdu, telefona numuru</a:t>
            </a:r>
          </a:p>
          <a:p>
            <a:pPr algn="ctr"/>
            <a:r>
              <a:rPr lang="lv-LV" altLang="ko-KR" sz="1600" dirty="0">
                <a:latin typeface="Century Gothic" panose="020B0502020202020204" pitchFamily="34" charset="0"/>
              </a:rPr>
              <a:t>	</a:t>
            </a:r>
            <a:endParaRPr lang="en-US" altLang="ko-KR" sz="1600" dirty="0">
              <a:latin typeface="Century Gothic" panose="020B0502020202020204" pitchFamily="34" charset="0"/>
            </a:endParaRPr>
          </a:p>
        </p:txBody>
      </p:sp>
      <p:sp>
        <p:nvSpPr>
          <p:cNvPr id="18" name="Taisnstūris 17"/>
          <p:cNvSpPr/>
          <p:nvPr/>
        </p:nvSpPr>
        <p:spPr>
          <a:xfrm>
            <a:off x="7088352" y="5238459"/>
            <a:ext cx="2953053" cy="369332"/>
          </a:xfrm>
          <a:prstGeom prst="rect">
            <a:avLst/>
          </a:prstGeom>
        </p:spPr>
        <p:txBody>
          <a:bodyPr wrap="none">
            <a:spAutoFit/>
          </a:bodyPr>
          <a:lstStyle/>
          <a:p>
            <a:pPr algn="ctr"/>
            <a:r>
              <a:rPr lang="lv-LV" altLang="ko-KR" dirty="0">
                <a:latin typeface="Century Gothic" panose="020B0502020202020204" pitchFamily="34" charset="0"/>
              </a:rPr>
              <a:t>Nenoliec klausuli pirmais!</a:t>
            </a:r>
            <a:endParaRPr lang="en-US" altLang="ko-KR" dirty="0">
              <a:latin typeface="Century Gothic" panose="020B0502020202020204" pitchFamily="34" charset="0"/>
            </a:endParaRPr>
          </a:p>
        </p:txBody>
      </p:sp>
      <p:sp>
        <p:nvSpPr>
          <p:cNvPr id="19" name="Taisnstūris 18"/>
          <p:cNvSpPr/>
          <p:nvPr/>
        </p:nvSpPr>
        <p:spPr>
          <a:xfrm>
            <a:off x="2015725" y="4734316"/>
            <a:ext cx="2318263" cy="1384995"/>
          </a:xfrm>
          <a:prstGeom prst="rect">
            <a:avLst/>
          </a:prstGeom>
        </p:spPr>
        <p:txBody>
          <a:bodyPr wrap="none">
            <a:spAutoFit/>
          </a:bodyPr>
          <a:lstStyle/>
          <a:p>
            <a:pPr algn="ctr"/>
            <a:r>
              <a:rPr lang="lv-LV" sz="2800" b="1" dirty="0" smtClean="0">
                <a:solidFill>
                  <a:schemeClr val="bg1"/>
                </a:solidFill>
              </a:rPr>
              <a:t>IZSTĀSTI </a:t>
            </a:r>
          </a:p>
          <a:p>
            <a:pPr algn="ctr"/>
            <a:r>
              <a:rPr lang="lv-LV" sz="2800" b="1" dirty="0" smtClean="0">
                <a:solidFill>
                  <a:srgbClr val="FFC000"/>
                </a:solidFill>
              </a:rPr>
              <a:t>KUR UN KAS </a:t>
            </a:r>
          </a:p>
          <a:p>
            <a:pPr algn="ctr"/>
            <a:r>
              <a:rPr lang="lv-LV" sz="2800" b="1" dirty="0" smtClean="0">
                <a:solidFill>
                  <a:schemeClr val="bg1"/>
                </a:solidFill>
              </a:rPr>
              <a:t>NOTICIS</a:t>
            </a:r>
            <a:endParaRPr lang="lv-LV" sz="2800" b="1" dirty="0">
              <a:solidFill>
                <a:schemeClr val="bg1"/>
              </a:solidFill>
            </a:endParaRPr>
          </a:p>
        </p:txBody>
      </p:sp>
    </p:spTree>
    <p:extLst>
      <p:ext uri="{BB962C8B-B14F-4D97-AF65-F5344CB8AC3E}">
        <p14:creationId xmlns:p14="http://schemas.microsoft.com/office/powerpoint/2010/main" val="4059592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742" y="897005"/>
            <a:ext cx="9677997" cy="728480"/>
          </a:xfrm>
        </p:spPr>
        <p:txBody>
          <a:bodyPr/>
          <a:lstStyle/>
          <a:p>
            <a:pPr algn="ctr"/>
            <a:r>
              <a:rPr lang="lv-LV" sz="4000" b="1" dirty="0"/>
              <a:t>AKTIVIZĒ SAVĀ TELEFONĀ </a:t>
            </a:r>
            <a:r>
              <a:rPr lang="lv-LV" sz="4000" b="1" dirty="0" smtClean="0"/>
              <a:t/>
            </a:r>
            <a:br>
              <a:rPr lang="lv-LV" sz="4000" b="1" dirty="0" smtClean="0"/>
            </a:br>
            <a:r>
              <a:rPr lang="lv-LV" sz="4000" b="1" dirty="0" smtClean="0"/>
              <a:t>VIETAS </a:t>
            </a:r>
            <a:r>
              <a:rPr lang="lv-LV" sz="4000" b="1" dirty="0"/>
              <a:t>NOTEIKŠANAS IESPĒJU</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6024" r="13689" b="7154"/>
          <a:stretch/>
        </p:blipFill>
        <p:spPr>
          <a:xfrm>
            <a:off x="313765" y="2419526"/>
            <a:ext cx="3352800" cy="4295040"/>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861646" y="1337347"/>
            <a:ext cx="3229699" cy="3229699"/>
          </a:xfrm>
          <a:prstGeom prst="rect">
            <a:avLst/>
          </a:prstGeom>
        </p:spPr>
      </p:pic>
      <p:sp>
        <p:nvSpPr>
          <p:cNvPr id="11" name="Text Placeholder 2"/>
          <p:cNvSpPr txBox="1">
            <a:spLocks/>
          </p:cNvSpPr>
          <p:nvPr/>
        </p:nvSpPr>
        <p:spPr>
          <a:xfrm>
            <a:off x="3586101" y="3282656"/>
            <a:ext cx="7208614" cy="8604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lv-LV" sz="2400" b="1" dirty="0" smtClean="0">
                <a:solidFill>
                  <a:srgbClr val="D76329"/>
                </a:solidFill>
              </a:rPr>
              <a:t>DAŽIEM TELEFONIEM TAS JAU IR UZSTĀDĪTS, </a:t>
            </a:r>
          </a:p>
          <a:p>
            <a:pPr marL="0" indent="0">
              <a:buNone/>
            </a:pPr>
            <a:r>
              <a:rPr lang="lv-LV" sz="2400" b="1" dirty="0" smtClean="0">
                <a:solidFill>
                  <a:srgbClr val="D76329"/>
                </a:solidFill>
              </a:rPr>
              <a:t>BET PĀRBAUDI, VAI TAS TĀ IR ARĪ TAVĀ </a:t>
            </a:r>
            <a:endParaRPr lang="lv-LV" sz="2400" b="1" dirty="0" smtClean="0">
              <a:solidFill>
                <a:srgbClr val="D76329"/>
              </a:solidFill>
            </a:endParaRPr>
          </a:p>
          <a:p>
            <a:pPr marL="0" indent="0">
              <a:buNone/>
            </a:pPr>
            <a:r>
              <a:rPr lang="lv-LV" sz="2400" b="1" dirty="0" smtClean="0">
                <a:solidFill>
                  <a:srgbClr val="D76329"/>
                </a:solidFill>
              </a:rPr>
              <a:t>TELEFONĀ</a:t>
            </a:r>
            <a:r>
              <a:rPr lang="lv-LV" sz="2400" b="1" dirty="0" smtClean="0">
                <a:solidFill>
                  <a:srgbClr val="D76329"/>
                </a:solidFill>
              </a:rPr>
              <a:t>!</a:t>
            </a:r>
            <a:endParaRPr lang="lv-LV" sz="2400" b="1" dirty="0">
              <a:solidFill>
                <a:srgbClr val="D76329"/>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2741" y="4257183"/>
            <a:ext cx="2543530" cy="2086266"/>
          </a:xfrm>
          <a:prstGeom prst="rect">
            <a:avLst/>
          </a:prstGeom>
        </p:spPr>
      </p:pic>
    </p:spTree>
    <p:extLst>
      <p:ext uri="{BB962C8B-B14F-4D97-AF65-F5344CB8AC3E}">
        <p14:creationId xmlns:p14="http://schemas.microsoft.com/office/powerpoint/2010/main" val="2891587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47920"/>
            <a:ext cx="9677997" cy="728480"/>
          </a:xfrm>
        </p:spPr>
        <p:txBody>
          <a:bodyPr/>
          <a:lstStyle/>
          <a:p>
            <a:r>
              <a:rPr lang="lv-LV" sz="4000" b="1" dirty="0"/>
              <a:t>Vai varu sagatavoties nelaimes gadījumiem</a:t>
            </a:r>
            <a:r>
              <a:rPr lang="lv-LV" sz="4000" b="1" dirty="0" smtClean="0"/>
              <a:t>?! Jā!</a:t>
            </a:r>
            <a:endParaRPr lang="lv-LV" sz="4000" b="1" dirty="0"/>
          </a:p>
        </p:txBody>
      </p:sp>
      <p:sp>
        <p:nvSpPr>
          <p:cNvPr id="3" name="Content Placeholder 2"/>
          <p:cNvSpPr>
            <a:spLocks noGrp="1"/>
          </p:cNvSpPr>
          <p:nvPr>
            <p:ph idx="1"/>
          </p:nvPr>
        </p:nvSpPr>
        <p:spPr>
          <a:xfrm>
            <a:off x="935915" y="2310765"/>
            <a:ext cx="9415093" cy="4119033"/>
          </a:xfrm>
        </p:spPr>
        <p:txBody>
          <a:bodyPr>
            <a:noAutofit/>
          </a:bodyPr>
          <a:lstStyle/>
          <a:p>
            <a:pPr marL="0" indent="0">
              <a:buNone/>
            </a:pPr>
            <a:r>
              <a:rPr lang="lv-LV" dirty="0" smtClean="0">
                <a:solidFill>
                  <a:schemeClr val="tx1"/>
                </a:solidFill>
              </a:rPr>
              <a:t>Pajautā vecākiem, vai Tavs mājoklis ir nodrošināts ar </a:t>
            </a:r>
            <a:r>
              <a:rPr lang="lv-LV" b="1" dirty="0" smtClean="0">
                <a:solidFill>
                  <a:schemeClr val="tx1"/>
                </a:solidFill>
              </a:rPr>
              <a:t>DŪMU DETEKTORU</a:t>
            </a:r>
            <a:r>
              <a:rPr lang="lv-LV" dirty="0" smtClean="0">
                <a:solidFill>
                  <a:schemeClr val="tx1"/>
                </a:solidFill>
              </a:rPr>
              <a:t>, kā arī :</a:t>
            </a:r>
          </a:p>
          <a:p>
            <a:pPr marL="0" indent="0">
              <a:buNone/>
            </a:pPr>
            <a:endParaRPr lang="lv-LV" dirty="0">
              <a:solidFill>
                <a:schemeClr val="tx1"/>
              </a:solidFill>
            </a:endParaRPr>
          </a:p>
          <a:p>
            <a:r>
              <a:rPr lang="lv-LV" b="1" dirty="0" smtClean="0">
                <a:solidFill>
                  <a:schemeClr val="tx1"/>
                </a:solidFill>
              </a:rPr>
              <a:t>UGUNSDZĒSĪBAS PĀRKLĀJU </a:t>
            </a:r>
            <a:r>
              <a:rPr lang="lv-LV" dirty="0" smtClean="0">
                <a:solidFill>
                  <a:schemeClr val="tx1"/>
                </a:solidFill>
              </a:rPr>
              <a:t>– īpaša materiāla audums, ar kuru var nodzēst nelielus ugunsgrēkus, piemēram, pannā piedegušu ēdienu, degošus elektronikas vai sadzīves priekšmetus. </a:t>
            </a:r>
          </a:p>
          <a:p>
            <a:pPr marL="0" indent="0">
              <a:buNone/>
            </a:pPr>
            <a:endParaRPr lang="lv-LV" dirty="0">
              <a:solidFill>
                <a:schemeClr val="tx1"/>
              </a:solidFill>
            </a:endParaRPr>
          </a:p>
          <a:p>
            <a:endParaRPr lang="lv-LV" dirty="0" smtClean="0">
              <a:solidFill>
                <a:schemeClr val="tx1"/>
              </a:solidFill>
            </a:endParaRPr>
          </a:p>
          <a:p>
            <a:pPr marL="0" indent="0">
              <a:buNone/>
            </a:pPr>
            <a:endParaRPr lang="lv-LV" dirty="0" smtClean="0">
              <a:solidFill>
                <a:schemeClr val="tx1"/>
              </a:solidFill>
            </a:endParaRPr>
          </a:p>
          <a:p>
            <a:pPr marL="0" indent="0">
              <a:buNone/>
            </a:pPr>
            <a:endParaRPr lang="lv-LV" sz="1000" dirty="0">
              <a:solidFill>
                <a:schemeClr val="tx1"/>
              </a:solidFill>
            </a:endParaRPr>
          </a:p>
          <a:p>
            <a:pPr marL="0" indent="0" algn="just">
              <a:buNone/>
            </a:pPr>
            <a:r>
              <a:rPr lang="lv-LV" b="1" dirty="0" smtClean="0">
                <a:solidFill>
                  <a:schemeClr val="tx1"/>
                </a:solidFill>
              </a:rPr>
              <a:t>ATCERIES!</a:t>
            </a:r>
            <a:r>
              <a:rPr lang="lv-LV" dirty="0" smtClean="0">
                <a:solidFill>
                  <a:schemeClr val="tx1"/>
                </a:solidFill>
              </a:rPr>
              <a:t> Izceļoties </a:t>
            </a:r>
            <a:r>
              <a:rPr lang="lv-LV" dirty="0" smtClean="0">
                <a:solidFill>
                  <a:schemeClr val="tx1"/>
                </a:solidFill>
              </a:rPr>
              <a:t>ugunsgrēkam, notiekot nelaimes gadījumam, Tavs uzdevums ir doties prom un </a:t>
            </a:r>
            <a:r>
              <a:rPr lang="lv-LV" dirty="0">
                <a:solidFill>
                  <a:schemeClr val="tx1"/>
                </a:solidFill>
              </a:rPr>
              <a:t>zvanīt uz tālruņa numuru </a:t>
            </a:r>
            <a:r>
              <a:rPr lang="lv-LV" dirty="0" smtClean="0">
                <a:solidFill>
                  <a:schemeClr val="tx1"/>
                </a:solidFill>
              </a:rPr>
              <a:t>112 vai informēt pieaugušos par notikušo, bet liesmas, pat nelielas, dzēsīs ugunsdzēsēji glābēji vai pieaugušie!</a:t>
            </a:r>
          </a:p>
        </p:txBody>
      </p:sp>
      <p:pic>
        <p:nvPicPr>
          <p:cNvPr id="4" name="Picture 3"/>
          <p:cNvPicPr/>
          <p:nvPr/>
        </p:nvPicPr>
        <p:blipFill rotWithShape="1">
          <a:blip r:embed="rId2" cstate="screen">
            <a:extLst>
              <a:ext uri="{28A0092B-C50C-407E-A947-70E740481C1C}">
                <a14:useLocalDpi xmlns:a14="http://schemas.microsoft.com/office/drawing/2010/main" val="0"/>
              </a:ext>
            </a:extLst>
          </a:blip>
          <a:srcRect/>
          <a:stretch/>
        </p:blipFill>
        <p:spPr>
          <a:xfrm>
            <a:off x="9819734" y="2510367"/>
            <a:ext cx="1509387" cy="1905635"/>
          </a:xfrm>
          <a:prstGeom prst="rect">
            <a:avLst/>
          </a:prstGeom>
        </p:spPr>
      </p:pic>
      <p:sp>
        <p:nvSpPr>
          <p:cNvPr id="5" name="Content Placeholder 2"/>
          <p:cNvSpPr txBox="1">
            <a:spLocks/>
          </p:cNvSpPr>
          <p:nvPr/>
        </p:nvSpPr>
        <p:spPr>
          <a:xfrm>
            <a:off x="3738981" y="4416002"/>
            <a:ext cx="6080753"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lv-LV" b="1" dirty="0">
                <a:solidFill>
                  <a:schemeClr val="tx1"/>
                </a:solidFill>
              </a:rPr>
              <a:t>UGUNSDZĒSĪBAS </a:t>
            </a:r>
            <a:r>
              <a:rPr lang="lv-LV" b="1" dirty="0" smtClean="0">
                <a:solidFill>
                  <a:schemeClr val="tx1"/>
                </a:solidFill>
              </a:rPr>
              <a:t>APARĀTU </a:t>
            </a:r>
            <a:r>
              <a:rPr lang="lv-LV" dirty="0" smtClean="0">
                <a:solidFill>
                  <a:schemeClr val="tx1"/>
                </a:solidFill>
              </a:rPr>
              <a:t>– tas satur vielu, ar kuras palīdzību </a:t>
            </a:r>
            <a:r>
              <a:rPr lang="lv-LV" dirty="0" smtClean="0">
                <a:solidFill>
                  <a:schemeClr val="tx1"/>
                </a:solidFill>
              </a:rPr>
              <a:t>var </a:t>
            </a:r>
            <a:r>
              <a:rPr lang="lv-LV" dirty="0" smtClean="0">
                <a:solidFill>
                  <a:schemeClr val="tx1"/>
                </a:solidFill>
              </a:rPr>
              <a:t>nodzēst nelielus ugunsgrēkus.</a:t>
            </a:r>
          </a:p>
          <a:p>
            <a:pPr marL="0" indent="0">
              <a:buNone/>
            </a:pPr>
            <a:r>
              <a:rPr lang="lv-LV" dirty="0">
                <a:solidFill>
                  <a:schemeClr val="tx1"/>
                </a:solidFill>
              </a:rPr>
              <a:t> </a:t>
            </a:r>
            <a:r>
              <a:rPr lang="lv-LV" dirty="0" smtClean="0">
                <a:solidFill>
                  <a:schemeClr val="tx1"/>
                </a:solidFill>
              </a:rPr>
              <a:t>    </a:t>
            </a:r>
            <a:r>
              <a:rPr lang="lv-LV" dirty="0" smtClean="0">
                <a:solidFill>
                  <a:schemeClr val="tx1"/>
                </a:solidFill>
              </a:rPr>
              <a:t>Tam </a:t>
            </a:r>
            <a:r>
              <a:rPr lang="lv-LV" dirty="0" smtClean="0">
                <a:solidFill>
                  <a:schemeClr val="tx1"/>
                </a:solidFill>
              </a:rPr>
              <a:t>jābūt gan privātmājās, gan automašīnās!</a:t>
            </a:r>
            <a:endParaRPr lang="lv-LV" dirty="0" smtClean="0"/>
          </a:p>
        </p:txBody>
      </p:sp>
      <p:pic>
        <p:nvPicPr>
          <p:cNvPr id="6" name="Picture 5" descr="\\vugd-data.vugd.gov.lv\VUGD_DATA\Dokumenti\Prese\Skolu materiālu projekts\Kūla\Foto un citi darba materiāli\icon\1-86_icon-icons.com_65670.png"/>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390764" y="4137025"/>
            <a:ext cx="1251585" cy="1251585"/>
          </a:xfrm>
          <a:prstGeom prst="rect">
            <a:avLst/>
          </a:prstGeom>
          <a:noFill/>
          <a:ln>
            <a:noFill/>
          </a:ln>
        </p:spPr>
      </p:pic>
      <p:pic>
        <p:nvPicPr>
          <p:cNvPr id="7" name="Picture 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5533" y="5549416"/>
            <a:ext cx="880382" cy="880382"/>
          </a:xfrm>
          <a:prstGeom prst="rect">
            <a:avLst/>
          </a:prstGeom>
        </p:spPr>
      </p:pic>
    </p:spTree>
    <p:extLst>
      <p:ext uri="{BB962C8B-B14F-4D97-AF65-F5344CB8AC3E}">
        <p14:creationId xmlns:p14="http://schemas.microsoft.com/office/powerpoint/2010/main" val="1267368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4000" b="1" dirty="0" smtClean="0"/>
              <a:t>Ģimenes</a:t>
            </a:r>
            <a:r>
              <a:rPr lang="lv-LV" sz="4000" b="1" dirty="0" smtClean="0"/>
              <a:t>/ klases </a:t>
            </a:r>
            <a:r>
              <a:rPr lang="lv-LV" sz="4000" b="1" dirty="0" smtClean="0"/>
              <a:t>drošības plāns</a:t>
            </a:r>
            <a:endParaRPr lang="lv-LV" sz="4000" b="1" dirty="0"/>
          </a:p>
        </p:txBody>
      </p:sp>
      <p:sp>
        <p:nvSpPr>
          <p:cNvPr id="3" name="Content Placeholder 2"/>
          <p:cNvSpPr>
            <a:spLocks noGrp="1"/>
          </p:cNvSpPr>
          <p:nvPr>
            <p:ph idx="1"/>
          </p:nvPr>
        </p:nvSpPr>
        <p:spPr>
          <a:xfrm>
            <a:off x="730938" y="2182113"/>
            <a:ext cx="5397378" cy="4611879"/>
          </a:xfrm>
        </p:spPr>
        <p:txBody>
          <a:bodyPr>
            <a:normAutofit/>
          </a:bodyPr>
          <a:lstStyle/>
          <a:p>
            <a:pPr marL="0" lvl="0" indent="0" algn="ctr" defTabSz="914400" fontAlgn="base">
              <a:spcBef>
                <a:spcPct val="0"/>
              </a:spcBef>
              <a:spcAft>
                <a:spcPct val="0"/>
              </a:spcAft>
              <a:buClrTx/>
              <a:buSzTx/>
              <a:buNone/>
            </a:pPr>
            <a:endParaRPr lang="lv-LV" b="1" dirty="0" smtClean="0">
              <a:solidFill>
                <a:schemeClr val="tx1"/>
              </a:solidFill>
              <a:latin typeface="+mj-lt"/>
              <a:cs typeface="Arial" charset="0"/>
            </a:endParaRPr>
          </a:p>
          <a:p>
            <a:pPr lvl="0" defTabSz="914400" fontAlgn="base">
              <a:spcBef>
                <a:spcPct val="0"/>
              </a:spcBef>
              <a:spcAft>
                <a:spcPct val="0"/>
              </a:spcAft>
              <a:buClrTx/>
              <a:buSzTx/>
              <a:buFont typeface="Wingdings" panose="05000000000000000000" pitchFamily="2" charset="2"/>
              <a:buChar char="ü"/>
            </a:pPr>
            <a:r>
              <a:rPr lang="lv-LV" b="1" dirty="0" smtClean="0">
                <a:solidFill>
                  <a:schemeClr val="tx1"/>
                </a:solidFill>
                <a:latin typeface="+mj-lt"/>
                <a:cs typeface="Arial" charset="0"/>
              </a:rPr>
              <a:t>UZZĪMĒJIET</a:t>
            </a:r>
            <a:r>
              <a:rPr lang="lv-LV" dirty="0" smtClean="0">
                <a:solidFill>
                  <a:schemeClr val="tx1"/>
                </a:solidFill>
                <a:latin typeface="+mj-lt"/>
                <a:cs typeface="Arial" charset="0"/>
              </a:rPr>
              <a:t> sava mājokļa</a:t>
            </a:r>
            <a:r>
              <a:rPr lang="lv-LV" dirty="0" smtClean="0">
                <a:solidFill>
                  <a:schemeClr val="tx1"/>
                </a:solidFill>
                <a:latin typeface="+mj-lt"/>
                <a:cs typeface="Arial" charset="0"/>
              </a:rPr>
              <a:t>/ klases </a:t>
            </a:r>
            <a:r>
              <a:rPr lang="lv-LV" dirty="0" smtClean="0">
                <a:solidFill>
                  <a:schemeClr val="tx1"/>
                </a:solidFill>
                <a:latin typeface="+mj-lt"/>
                <a:cs typeface="Arial" charset="0"/>
              </a:rPr>
              <a:t>plānojumu un tajā atzīmējiet ceļus, kā izkļūt no katras mājokļa telpas</a:t>
            </a:r>
            <a:r>
              <a:rPr lang="lv-LV" dirty="0" smtClean="0">
                <a:solidFill>
                  <a:schemeClr val="tx1"/>
                </a:solidFill>
                <a:latin typeface="+mj-lt"/>
                <a:cs typeface="Arial" charset="0"/>
              </a:rPr>
              <a:t>/ klases</a:t>
            </a:r>
            <a:r>
              <a:rPr lang="lv-LV" dirty="0" smtClean="0">
                <a:solidFill>
                  <a:schemeClr val="tx1"/>
                </a:solidFill>
                <a:latin typeface="+mj-lt"/>
                <a:cs typeface="Arial" charset="0"/>
              </a:rPr>
              <a:t>;</a:t>
            </a:r>
          </a:p>
          <a:p>
            <a:pPr lvl="0" defTabSz="914400" fontAlgn="base">
              <a:spcBef>
                <a:spcPct val="0"/>
              </a:spcBef>
              <a:spcAft>
                <a:spcPct val="0"/>
              </a:spcAft>
              <a:buClrTx/>
              <a:buSzTx/>
              <a:buFont typeface="Wingdings" panose="05000000000000000000" pitchFamily="2" charset="2"/>
              <a:buChar char="ü"/>
            </a:pPr>
            <a:endParaRPr lang="lv-LV" sz="1900" dirty="0" smtClean="0">
              <a:solidFill>
                <a:schemeClr val="tx1"/>
              </a:solidFill>
              <a:latin typeface="+mj-lt"/>
              <a:cs typeface="Arial" charset="0"/>
            </a:endParaRPr>
          </a:p>
          <a:p>
            <a:pPr lvl="0" defTabSz="914400" fontAlgn="base">
              <a:spcBef>
                <a:spcPct val="0"/>
              </a:spcBef>
              <a:spcAft>
                <a:spcPct val="0"/>
              </a:spcAft>
              <a:buClrTx/>
              <a:buSzTx/>
              <a:buFont typeface="Wingdings" panose="05000000000000000000" pitchFamily="2" charset="2"/>
              <a:buChar char="ü"/>
            </a:pPr>
            <a:r>
              <a:rPr lang="lv-LV" b="1" dirty="0" smtClean="0">
                <a:solidFill>
                  <a:schemeClr val="tx1"/>
                </a:solidFill>
                <a:latin typeface="+mj-lt"/>
                <a:cs typeface="Arial" charset="0"/>
              </a:rPr>
              <a:t>PĀRRUNĀJIET:</a:t>
            </a:r>
          </a:p>
          <a:p>
            <a:pPr lvl="1" defTabSz="914400" fontAlgn="base">
              <a:spcBef>
                <a:spcPct val="0"/>
              </a:spcBef>
              <a:spcAft>
                <a:spcPct val="0"/>
              </a:spcAft>
              <a:buClrTx/>
              <a:buSzTx/>
              <a:buFont typeface="Wingdings" panose="05000000000000000000" pitchFamily="2" charset="2"/>
              <a:buChar char="ü"/>
            </a:pPr>
            <a:r>
              <a:rPr lang="lv-LV" sz="1700" dirty="0" smtClean="0">
                <a:solidFill>
                  <a:schemeClr val="tx1"/>
                </a:solidFill>
                <a:latin typeface="+mj-lt"/>
                <a:cs typeface="Arial" charset="0"/>
              </a:rPr>
              <a:t>kā rīkosieties ugunsgrēka gadījumā, </a:t>
            </a:r>
          </a:p>
          <a:p>
            <a:pPr lvl="1" defTabSz="914400" fontAlgn="base">
              <a:spcBef>
                <a:spcPct val="0"/>
              </a:spcBef>
              <a:spcAft>
                <a:spcPct val="0"/>
              </a:spcAft>
              <a:buClrTx/>
              <a:buSzTx/>
              <a:buFont typeface="Wingdings" panose="05000000000000000000" pitchFamily="2" charset="2"/>
              <a:buChar char="ü"/>
            </a:pPr>
            <a:r>
              <a:rPr lang="lv-LV" sz="1700" dirty="0" smtClean="0">
                <a:solidFill>
                  <a:schemeClr val="tx1"/>
                </a:solidFill>
                <a:latin typeface="+mj-lt"/>
                <a:cs typeface="Arial" charset="0"/>
              </a:rPr>
              <a:t>uz kuru telpu dosieties un kā rīkosieties, ja nebūs iespējams izkļūt no mājokļa, skolas;</a:t>
            </a:r>
          </a:p>
          <a:p>
            <a:pPr lvl="1" defTabSz="914400" fontAlgn="base">
              <a:spcBef>
                <a:spcPct val="0"/>
              </a:spcBef>
              <a:spcAft>
                <a:spcPct val="0"/>
              </a:spcAft>
              <a:buClrTx/>
              <a:buSzTx/>
              <a:buFont typeface="Wingdings" panose="05000000000000000000" pitchFamily="2" charset="2"/>
              <a:buChar char="ü"/>
            </a:pPr>
            <a:r>
              <a:rPr lang="lv-LV" sz="1700" dirty="0" smtClean="0">
                <a:solidFill>
                  <a:schemeClr val="tx1"/>
                </a:solidFill>
                <a:latin typeface="+mj-lt"/>
                <a:cs typeface="Arial" charset="0"/>
              </a:rPr>
              <a:t>kurā vietā ārpus mājas</a:t>
            </a:r>
            <a:r>
              <a:rPr lang="lv-LV" sz="1700" dirty="0" smtClean="0">
                <a:solidFill>
                  <a:schemeClr val="tx1"/>
                </a:solidFill>
                <a:latin typeface="+mj-lt"/>
                <a:cs typeface="Arial" charset="0"/>
              </a:rPr>
              <a:t>/ skolas </a:t>
            </a:r>
            <a:r>
              <a:rPr lang="lv-LV" sz="1700" dirty="0" smtClean="0">
                <a:solidFill>
                  <a:schemeClr val="tx1"/>
                </a:solidFill>
                <a:latin typeface="+mj-lt"/>
                <a:cs typeface="Arial" charset="0"/>
              </a:rPr>
              <a:t>visi satiksieties, </a:t>
            </a:r>
          </a:p>
          <a:p>
            <a:pPr lvl="1" defTabSz="914400" fontAlgn="base">
              <a:spcBef>
                <a:spcPct val="0"/>
              </a:spcBef>
              <a:spcAft>
                <a:spcPct val="0"/>
              </a:spcAft>
              <a:buClrTx/>
              <a:buSzTx/>
              <a:buFont typeface="Wingdings" panose="05000000000000000000" pitchFamily="2" charset="2"/>
              <a:buChar char="ü"/>
            </a:pPr>
            <a:r>
              <a:rPr lang="lv-LV" sz="1700" dirty="0" smtClean="0">
                <a:solidFill>
                  <a:schemeClr val="tx1"/>
                </a:solidFill>
                <a:latin typeface="+mj-lt"/>
                <a:cs typeface="Arial" charset="0"/>
              </a:rPr>
              <a:t>pie kuriem cilvēkiem meklēsiet palīdzību, ja vecāku</a:t>
            </a:r>
            <a:r>
              <a:rPr lang="lv-LV" sz="1700" dirty="0" smtClean="0">
                <a:solidFill>
                  <a:schemeClr val="tx1"/>
                </a:solidFill>
                <a:latin typeface="+mj-lt"/>
                <a:cs typeface="Arial" charset="0"/>
              </a:rPr>
              <a:t>/ skolotājas </a:t>
            </a:r>
            <a:r>
              <a:rPr lang="lv-LV" sz="1700" dirty="0" smtClean="0">
                <a:solidFill>
                  <a:schemeClr val="tx1"/>
                </a:solidFill>
                <a:latin typeface="+mj-lt"/>
                <a:cs typeface="Arial" charset="0"/>
              </a:rPr>
              <a:t>nebūs tuvumā.</a:t>
            </a:r>
          </a:p>
          <a:p>
            <a:pPr lvl="1" defTabSz="914400" fontAlgn="base">
              <a:spcBef>
                <a:spcPct val="0"/>
              </a:spcBef>
              <a:spcAft>
                <a:spcPct val="0"/>
              </a:spcAft>
              <a:buClrTx/>
              <a:buSzTx/>
              <a:buFont typeface="Wingdings" panose="05000000000000000000" pitchFamily="2" charset="2"/>
              <a:buChar char="ü"/>
            </a:pPr>
            <a:endParaRPr lang="lv-LV" sz="1700" dirty="0" smtClean="0">
              <a:solidFill>
                <a:schemeClr val="tx1"/>
              </a:solidFill>
              <a:latin typeface="+mj-lt"/>
              <a:cs typeface="Arial" charset="0"/>
            </a:endParaRPr>
          </a:p>
          <a:p>
            <a:pPr defTabSz="914400" fontAlgn="base">
              <a:spcBef>
                <a:spcPct val="0"/>
              </a:spcBef>
              <a:spcAft>
                <a:spcPct val="0"/>
              </a:spcAft>
              <a:buClrTx/>
              <a:buSzTx/>
              <a:buFont typeface="Wingdings" panose="05000000000000000000" pitchFamily="2" charset="2"/>
              <a:buChar char="ü"/>
            </a:pPr>
            <a:r>
              <a:rPr lang="lv-LV" b="1" dirty="0" smtClean="0">
                <a:solidFill>
                  <a:schemeClr val="tx1"/>
                </a:solidFill>
                <a:latin typeface="+mj-lt"/>
                <a:cs typeface="Arial" charset="0"/>
              </a:rPr>
              <a:t>IZSPĒLĒJIET</a:t>
            </a:r>
            <a:r>
              <a:rPr lang="lv-LV" dirty="0" smtClean="0">
                <a:solidFill>
                  <a:schemeClr val="tx1"/>
                </a:solidFill>
                <a:latin typeface="+mj-lt"/>
                <a:cs typeface="Arial" charset="0"/>
              </a:rPr>
              <a:t>, vai ar aizvērtām acīm rāpus varat nokļūt līdz mājokļa ārdurvīm?</a:t>
            </a:r>
          </a:p>
          <a:p>
            <a:pPr lvl="0" defTabSz="914400" fontAlgn="base">
              <a:spcBef>
                <a:spcPct val="0"/>
              </a:spcBef>
              <a:spcAft>
                <a:spcPct val="0"/>
              </a:spcAft>
              <a:buClrTx/>
              <a:buSzTx/>
              <a:buFont typeface="Wingdings" panose="05000000000000000000" pitchFamily="2" charset="2"/>
              <a:buChar char="ü"/>
            </a:pPr>
            <a:endParaRPr lang="lv-LV" b="1" dirty="0">
              <a:solidFill>
                <a:srgbClr val="9E0000"/>
              </a:solidFill>
              <a:latin typeface="+mj-lt"/>
              <a:cs typeface="Arial" charset="0"/>
            </a:endParaRPr>
          </a:p>
          <a:p>
            <a:endParaRPr lang="lv-LV"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5812" y="2343101"/>
            <a:ext cx="4944408" cy="4269293"/>
          </a:xfrm>
          <a:prstGeom prst="rect">
            <a:avLst/>
          </a:prstGeom>
        </p:spPr>
      </p:pic>
    </p:spTree>
    <p:extLst>
      <p:ext uri="{BB962C8B-B14F-4D97-AF65-F5344CB8AC3E}">
        <p14:creationId xmlns:p14="http://schemas.microsoft.com/office/powerpoint/2010/main" val="2612658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111" y="1800436"/>
            <a:ext cx="3414290" cy="1600200"/>
          </a:xfrm>
        </p:spPr>
        <p:txBody>
          <a:bodyPr>
            <a:noAutofit/>
          </a:bodyPr>
          <a:lstStyle/>
          <a:p>
            <a:r>
              <a:rPr lang="lv-LV" sz="4000" b="1" dirty="0" smtClean="0"/>
              <a:t>K</a:t>
            </a:r>
            <a:r>
              <a:rPr lang="lv-LV" sz="4000" b="1" dirty="0"/>
              <a:t>ā</a:t>
            </a:r>
            <a:r>
              <a:rPr lang="lv-LV" sz="4000" b="1" dirty="0" smtClean="0"/>
              <a:t> rīkoties, ja izceļas ugunsgrēks?</a:t>
            </a:r>
            <a:endParaRPr lang="lv-LV" sz="4000" b="1" dirty="0"/>
          </a:p>
        </p:txBody>
      </p:sp>
      <p:sp>
        <p:nvSpPr>
          <p:cNvPr id="18" name="Text Placeholder 17"/>
          <p:cNvSpPr>
            <a:spLocks noGrp="1"/>
          </p:cNvSpPr>
          <p:nvPr>
            <p:ph type="body" sz="half" idx="2"/>
          </p:nvPr>
        </p:nvSpPr>
        <p:spPr>
          <a:xfrm>
            <a:off x="751698" y="4195483"/>
            <a:ext cx="3569289" cy="2895599"/>
          </a:xfrm>
        </p:spPr>
        <p:txBody>
          <a:bodyPr/>
          <a:lstStyle/>
          <a:p>
            <a:pPr lvl="0">
              <a:spcBef>
                <a:spcPts val="0"/>
              </a:spcBef>
              <a:buClrTx/>
              <a:buSzTx/>
            </a:pPr>
            <a:r>
              <a:rPr lang="lv-LV" sz="2400" b="1" dirty="0">
                <a:solidFill>
                  <a:schemeClr val="bg1"/>
                </a:solidFill>
              </a:rPr>
              <a:t>Izceļoties ugunsgrēkam, </a:t>
            </a:r>
            <a:r>
              <a:rPr lang="lv-LV" sz="2400" b="1" dirty="0" smtClean="0">
                <a:solidFill>
                  <a:schemeClr val="bg1"/>
                </a:solidFill>
              </a:rPr>
              <a:t>Tavs </a:t>
            </a:r>
            <a:r>
              <a:rPr lang="lv-LV" sz="2400" b="1" dirty="0">
                <a:solidFill>
                  <a:schemeClr val="bg1"/>
                </a:solidFill>
              </a:rPr>
              <a:t>galvenais uzdevums ir – </a:t>
            </a:r>
            <a:r>
              <a:rPr lang="lv-LV" sz="2400" b="1" dirty="0">
                <a:solidFill>
                  <a:srgbClr val="00B050"/>
                </a:solidFill>
              </a:rPr>
              <a:t>EVAKUĒTIES</a:t>
            </a:r>
            <a:r>
              <a:rPr lang="lv-LV" sz="2400" b="1" dirty="0">
                <a:solidFill>
                  <a:schemeClr val="bg1"/>
                </a:solidFill>
              </a:rPr>
              <a:t> jeb doties ārā!</a:t>
            </a:r>
          </a:p>
          <a:p>
            <a:endParaRPr lang="lv-LV" dirty="0"/>
          </a:p>
        </p:txBody>
      </p:sp>
      <p:grpSp>
        <p:nvGrpSpPr>
          <p:cNvPr id="5" name="Group 4"/>
          <p:cNvGrpSpPr/>
          <p:nvPr/>
        </p:nvGrpSpPr>
        <p:grpSpPr>
          <a:xfrm>
            <a:off x="4993528" y="955037"/>
            <a:ext cx="2900561" cy="1043493"/>
            <a:chOff x="2615357" y="0"/>
            <a:chExt cx="2900561" cy="1043493"/>
          </a:xfrm>
          <a:scene3d>
            <a:camera prst="orthographicFront"/>
            <a:lightRig rig="flat" dir="t"/>
          </a:scene3d>
        </p:grpSpPr>
        <p:sp>
          <p:nvSpPr>
            <p:cNvPr id="6" name="Chevron 5"/>
            <p:cNvSpPr/>
            <p:nvPr/>
          </p:nvSpPr>
          <p:spPr>
            <a:xfrm>
              <a:off x="2615357" y="0"/>
              <a:ext cx="2900561" cy="1043493"/>
            </a:xfrm>
            <a:prstGeom prst="chevron">
              <a:avLst/>
            </a:prstGeom>
            <a:solidFill>
              <a:srgbClr val="D76329"/>
            </a:soli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7" name="Chevron 4"/>
            <p:cNvSpPr/>
            <p:nvPr/>
          </p:nvSpPr>
          <p:spPr>
            <a:xfrm>
              <a:off x="3137104" y="0"/>
              <a:ext cx="1857068" cy="104349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lv-LV" b="1" dirty="0" smtClean="0"/>
                <a:t>PAMANU UGUNGRĒKU</a:t>
              </a:r>
              <a:endParaRPr lang="lv-LV" sz="1800" b="1" kern="1200" dirty="0"/>
            </a:p>
          </p:txBody>
        </p:sp>
      </p:grpSp>
      <p:grpSp>
        <p:nvGrpSpPr>
          <p:cNvPr id="8" name="Group 7"/>
          <p:cNvGrpSpPr/>
          <p:nvPr/>
        </p:nvGrpSpPr>
        <p:grpSpPr>
          <a:xfrm>
            <a:off x="7597416" y="955036"/>
            <a:ext cx="2900561" cy="1043493"/>
            <a:chOff x="2699504" y="0"/>
            <a:chExt cx="2900561" cy="1043493"/>
          </a:xfrm>
          <a:scene3d>
            <a:camera prst="orthographicFront"/>
            <a:lightRig rig="flat" dir="t"/>
          </a:scene3d>
        </p:grpSpPr>
        <p:sp>
          <p:nvSpPr>
            <p:cNvPr id="9" name="Chevron 8"/>
            <p:cNvSpPr/>
            <p:nvPr/>
          </p:nvSpPr>
          <p:spPr>
            <a:xfrm>
              <a:off x="2699504" y="0"/>
              <a:ext cx="2900561" cy="1043493"/>
            </a:xfrm>
            <a:prstGeom prst="chevron">
              <a:avLst/>
            </a:prstGeom>
            <a:solidFill>
              <a:srgbClr val="D76329"/>
            </a:soli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10" name="Chevron 4"/>
            <p:cNvSpPr/>
            <p:nvPr/>
          </p:nvSpPr>
          <p:spPr>
            <a:xfrm>
              <a:off x="3137104" y="0"/>
              <a:ext cx="1857068" cy="104349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lv-LV" sz="1800" b="1" kern="1200" dirty="0" smtClean="0"/>
                <a:t>DODOS </a:t>
              </a:r>
            </a:p>
            <a:p>
              <a:pPr lvl="0" algn="ctr" defTabSz="800100">
                <a:lnSpc>
                  <a:spcPct val="90000"/>
                </a:lnSpc>
                <a:spcBef>
                  <a:spcPct val="0"/>
                </a:spcBef>
                <a:spcAft>
                  <a:spcPct val="35000"/>
                </a:spcAft>
              </a:pPr>
              <a:r>
                <a:rPr lang="lv-LV" sz="1800" b="1" kern="1200" dirty="0" smtClean="0"/>
                <a:t>UZ IZEJU</a:t>
              </a:r>
              <a:endParaRPr lang="lv-LV" sz="1800" b="1" kern="1200" dirty="0"/>
            </a:p>
          </p:txBody>
        </p:sp>
      </p:grpSp>
      <p:grpSp>
        <p:nvGrpSpPr>
          <p:cNvPr id="11" name="Group 10"/>
          <p:cNvGrpSpPr/>
          <p:nvPr/>
        </p:nvGrpSpPr>
        <p:grpSpPr>
          <a:xfrm>
            <a:off x="5255366" y="3704766"/>
            <a:ext cx="3203204" cy="750346"/>
            <a:chOff x="2569639" y="-163831"/>
            <a:chExt cx="2900561" cy="1043493"/>
          </a:xfrm>
          <a:scene3d>
            <a:camera prst="orthographicFront"/>
            <a:lightRig rig="flat" dir="t"/>
          </a:scene3d>
        </p:grpSpPr>
        <p:sp>
          <p:nvSpPr>
            <p:cNvPr id="12" name="Chevron 11"/>
            <p:cNvSpPr/>
            <p:nvPr/>
          </p:nvSpPr>
          <p:spPr>
            <a:xfrm>
              <a:off x="2569639" y="-163831"/>
              <a:ext cx="2900561" cy="1043493"/>
            </a:xfrm>
            <a:prstGeom prst="chevron">
              <a:avLst/>
            </a:prstGeom>
            <a:solidFill>
              <a:srgbClr val="D76329"/>
            </a:soli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13" name="Chevron 4"/>
            <p:cNvSpPr/>
            <p:nvPr/>
          </p:nvSpPr>
          <p:spPr>
            <a:xfrm>
              <a:off x="2790378" y="99514"/>
              <a:ext cx="2157578" cy="67092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lv-LV" sz="1400" b="1" kern="1200" dirty="0" smtClean="0"/>
                <a:t>JA DURVJU ROKTURIS IR </a:t>
              </a:r>
              <a:r>
                <a:rPr lang="lv-LV" sz="1400" b="1" kern="1200" dirty="0" smtClean="0">
                  <a:solidFill>
                    <a:srgbClr val="00B0F0"/>
                  </a:solidFill>
                </a:rPr>
                <a:t>AUKSTS</a:t>
              </a:r>
              <a:r>
                <a:rPr lang="lv-LV" sz="1400" b="1" kern="1200" dirty="0" smtClean="0"/>
                <a:t>, EJU LAUKĀ</a:t>
              </a:r>
              <a:endParaRPr lang="lv-LV" sz="1400" b="1" kern="1200" dirty="0"/>
            </a:p>
          </p:txBody>
        </p:sp>
      </p:grpSp>
      <p:grpSp>
        <p:nvGrpSpPr>
          <p:cNvPr id="14" name="Group 13"/>
          <p:cNvGrpSpPr/>
          <p:nvPr/>
        </p:nvGrpSpPr>
        <p:grpSpPr>
          <a:xfrm>
            <a:off x="8531415" y="3698436"/>
            <a:ext cx="3203204" cy="750346"/>
            <a:chOff x="2569639" y="-163831"/>
            <a:chExt cx="2900561" cy="1043493"/>
          </a:xfrm>
          <a:scene3d>
            <a:camera prst="orthographicFront"/>
            <a:lightRig rig="flat" dir="t"/>
          </a:scene3d>
        </p:grpSpPr>
        <p:sp>
          <p:nvSpPr>
            <p:cNvPr id="15" name="Chevron 14"/>
            <p:cNvSpPr/>
            <p:nvPr/>
          </p:nvSpPr>
          <p:spPr>
            <a:xfrm>
              <a:off x="2569639" y="-163831"/>
              <a:ext cx="2900561" cy="1043493"/>
            </a:xfrm>
            <a:prstGeom prst="chevron">
              <a:avLst/>
            </a:prstGeom>
            <a:solidFill>
              <a:srgbClr val="D76329"/>
            </a:soli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16" name="Chevron 4"/>
            <p:cNvSpPr/>
            <p:nvPr/>
          </p:nvSpPr>
          <p:spPr>
            <a:xfrm>
              <a:off x="2790378" y="99514"/>
              <a:ext cx="2157578" cy="67092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lv-LV" sz="1400" b="1" kern="1200" dirty="0" smtClean="0"/>
                <a:t>JA DURVJU ROKTURIS IR </a:t>
              </a:r>
              <a:r>
                <a:rPr lang="lv-LV" sz="1400" b="1" kern="1200" dirty="0" smtClean="0">
                  <a:solidFill>
                    <a:srgbClr val="FF0000"/>
                  </a:solidFill>
                </a:rPr>
                <a:t>KARSTS,</a:t>
              </a:r>
              <a:r>
                <a:rPr lang="lv-LV" sz="1400" b="1" kern="1200" dirty="0" smtClean="0"/>
                <a:t> PALIEKU TELPĀ</a:t>
              </a:r>
              <a:endParaRPr lang="lv-LV" sz="1400" b="1" kern="1200" dirty="0"/>
            </a:p>
          </p:txBody>
        </p:sp>
      </p:grpSp>
      <p:grpSp>
        <p:nvGrpSpPr>
          <p:cNvPr id="17" name="Group 16"/>
          <p:cNvGrpSpPr/>
          <p:nvPr/>
        </p:nvGrpSpPr>
        <p:grpSpPr>
          <a:xfrm>
            <a:off x="5872156" y="4455654"/>
            <a:ext cx="2198113" cy="609166"/>
            <a:chOff x="2569639" y="-163831"/>
            <a:chExt cx="2900561" cy="1043493"/>
          </a:xfrm>
          <a:scene3d>
            <a:camera prst="orthographicFront"/>
            <a:lightRig rig="flat" dir="t"/>
          </a:scene3d>
        </p:grpSpPr>
        <p:sp>
          <p:nvSpPr>
            <p:cNvPr id="19" name="Chevron 18"/>
            <p:cNvSpPr/>
            <p:nvPr/>
          </p:nvSpPr>
          <p:spPr>
            <a:xfrm>
              <a:off x="2569639" y="-163831"/>
              <a:ext cx="2900561" cy="1043493"/>
            </a:xfrm>
            <a:prstGeom prst="chevron">
              <a:avLst/>
            </a:prstGeom>
            <a:solidFill>
              <a:srgbClr val="D76329"/>
            </a:soli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20" name="Chevron 4"/>
            <p:cNvSpPr/>
            <p:nvPr/>
          </p:nvSpPr>
          <p:spPr>
            <a:xfrm>
              <a:off x="2790378" y="99514"/>
              <a:ext cx="2157578" cy="67092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lv-LV" sz="1400" b="1" kern="1200" dirty="0" smtClean="0"/>
                <a:t>ZVANU 112</a:t>
              </a:r>
              <a:endParaRPr lang="lv-LV" sz="1400" b="1" kern="1200" dirty="0"/>
            </a:p>
          </p:txBody>
        </p:sp>
      </p:grpSp>
      <p:grpSp>
        <p:nvGrpSpPr>
          <p:cNvPr id="24" name="Group 23"/>
          <p:cNvGrpSpPr/>
          <p:nvPr/>
        </p:nvGrpSpPr>
        <p:grpSpPr>
          <a:xfrm>
            <a:off x="5872156" y="5065905"/>
            <a:ext cx="2198113" cy="609166"/>
            <a:chOff x="2569639" y="-163831"/>
            <a:chExt cx="2900561" cy="1043493"/>
          </a:xfrm>
          <a:scene3d>
            <a:camera prst="orthographicFront"/>
            <a:lightRig rig="flat" dir="t"/>
          </a:scene3d>
        </p:grpSpPr>
        <p:sp>
          <p:nvSpPr>
            <p:cNvPr id="25" name="Chevron 24"/>
            <p:cNvSpPr/>
            <p:nvPr/>
          </p:nvSpPr>
          <p:spPr>
            <a:xfrm>
              <a:off x="2569639" y="-163831"/>
              <a:ext cx="2900561" cy="1043493"/>
            </a:xfrm>
            <a:prstGeom prst="chevron">
              <a:avLst/>
            </a:prstGeom>
            <a:solidFill>
              <a:srgbClr val="D76329"/>
            </a:soli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26" name="Chevron 4"/>
            <p:cNvSpPr/>
            <p:nvPr/>
          </p:nvSpPr>
          <p:spPr>
            <a:xfrm>
              <a:off x="2790378" y="99514"/>
              <a:ext cx="2157578" cy="67092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lv-LV" sz="1400" b="1" kern="1200" dirty="0" smtClean="0"/>
                <a:t>INFORMĒJU VECĀKUS</a:t>
              </a:r>
              <a:endParaRPr lang="lv-LV" sz="1400" b="1" kern="1200" dirty="0"/>
            </a:p>
          </p:txBody>
        </p:sp>
      </p:grpSp>
      <p:grpSp>
        <p:nvGrpSpPr>
          <p:cNvPr id="27" name="Group 26"/>
          <p:cNvGrpSpPr/>
          <p:nvPr/>
        </p:nvGrpSpPr>
        <p:grpSpPr>
          <a:xfrm>
            <a:off x="5872156" y="5676156"/>
            <a:ext cx="2198113" cy="609166"/>
            <a:chOff x="2569639" y="-163831"/>
            <a:chExt cx="2900561" cy="1043493"/>
          </a:xfrm>
          <a:scene3d>
            <a:camera prst="orthographicFront"/>
            <a:lightRig rig="flat" dir="t"/>
          </a:scene3d>
        </p:grpSpPr>
        <p:sp>
          <p:nvSpPr>
            <p:cNvPr id="28" name="Chevron 27"/>
            <p:cNvSpPr/>
            <p:nvPr/>
          </p:nvSpPr>
          <p:spPr>
            <a:xfrm>
              <a:off x="2569639" y="-163831"/>
              <a:ext cx="2900561" cy="1043493"/>
            </a:xfrm>
            <a:prstGeom prst="chevron">
              <a:avLst/>
            </a:prstGeom>
            <a:solidFill>
              <a:srgbClr val="D76329"/>
            </a:soli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29" name="Chevron 4"/>
            <p:cNvSpPr/>
            <p:nvPr/>
          </p:nvSpPr>
          <p:spPr>
            <a:xfrm>
              <a:off x="2790378" y="99514"/>
              <a:ext cx="2157578" cy="67092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lv-LV" sz="1400" b="1" kern="1200" dirty="0" smtClean="0"/>
                <a:t>SAGAIDU GLĀBĒJUS</a:t>
              </a:r>
              <a:endParaRPr lang="lv-LV" sz="1400" b="1" kern="1200" dirty="0"/>
            </a:p>
          </p:txBody>
        </p:sp>
      </p:grpSp>
      <p:grpSp>
        <p:nvGrpSpPr>
          <p:cNvPr id="30" name="Group 29"/>
          <p:cNvGrpSpPr/>
          <p:nvPr/>
        </p:nvGrpSpPr>
        <p:grpSpPr>
          <a:xfrm>
            <a:off x="9148206" y="4444064"/>
            <a:ext cx="2198113" cy="609166"/>
            <a:chOff x="2569639" y="-163831"/>
            <a:chExt cx="2900561" cy="1043493"/>
          </a:xfrm>
          <a:scene3d>
            <a:camera prst="orthographicFront"/>
            <a:lightRig rig="flat" dir="t"/>
          </a:scene3d>
        </p:grpSpPr>
        <p:sp>
          <p:nvSpPr>
            <p:cNvPr id="31" name="Chevron 30"/>
            <p:cNvSpPr/>
            <p:nvPr/>
          </p:nvSpPr>
          <p:spPr>
            <a:xfrm>
              <a:off x="2569639" y="-163831"/>
              <a:ext cx="2900561" cy="1043493"/>
            </a:xfrm>
            <a:prstGeom prst="chevron">
              <a:avLst/>
            </a:prstGeom>
            <a:solidFill>
              <a:srgbClr val="D76329"/>
            </a:soli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32" name="Chevron 4"/>
            <p:cNvSpPr/>
            <p:nvPr/>
          </p:nvSpPr>
          <p:spPr>
            <a:xfrm>
              <a:off x="2790378" y="99514"/>
              <a:ext cx="2157578" cy="67092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lv-LV" sz="1400" b="1" kern="1200" dirty="0" smtClean="0"/>
                <a:t>ZVANU 112</a:t>
              </a:r>
              <a:endParaRPr lang="lv-LV" sz="1400" b="1" kern="1200" dirty="0"/>
            </a:p>
          </p:txBody>
        </p:sp>
      </p:grpSp>
      <p:grpSp>
        <p:nvGrpSpPr>
          <p:cNvPr id="33" name="Group 32"/>
          <p:cNvGrpSpPr/>
          <p:nvPr/>
        </p:nvGrpSpPr>
        <p:grpSpPr>
          <a:xfrm>
            <a:off x="9148206" y="5047337"/>
            <a:ext cx="2198113" cy="609166"/>
            <a:chOff x="2569639" y="-163831"/>
            <a:chExt cx="2900561" cy="1043493"/>
          </a:xfrm>
          <a:scene3d>
            <a:camera prst="orthographicFront"/>
            <a:lightRig rig="flat" dir="t"/>
          </a:scene3d>
        </p:grpSpPr>
        <p:sp>
          <p:nvSpPr>
            <p:cNvPr id="34" name="Chevron 33"/>
            <p:cNvSpPr/>
            <p:nvPr/>
          </p:nvSpPr>
          <p:spPr>
            <a:xfrm>
              <a:off x="2569639" y="-163831"/>
              <a:ext cx="2900561" cy="1043493"/>
            </a:xfrm>
            <a:prstGeom prst="chevron">
              <a:avLst/>
            </a:prstGeom>
            <a:solidFill>
              <a:srgbClr val="D76329"/>
            </a:soli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35" name="Chevron 4"/>
            <p:cNvSpPr/>
            <p:nvPr/>
          </p:nvSpPr>
          <p:spPr>
            <a:xfrm>
              <a:off x="2947238" y="36859"/>
              <a:ext cx="2157578" cy="67092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lv-LV" sz="1400" b="1" kern="1200" dirty="0" smtClean="0"/>
                <a:t>SIGNALIZĒJU, KUR ATRODOS</a:t>
              </a:r>
              <a:endParaRPr lang="lv-LV" sz="1400" b="1" kern="1200" dirty="0"/>
            </a:p>
          </p:txBody>
        </p:sp>
      </p:grpSp>
      <p:pic>
        <p:nvPicPr>
          <p:cNvPr id="37" name="Picture 36"/>
          <p:cNvPicPr/>
          <p:nvPr/>
        </p:nvPicPr>
        <p:blipFill>
          <a:blip r:embed="rId2">
            <a:extLst>
              <a:ext uri="{28A0092B-C50C-407E-A947-70E740481C1C}">
                <a14:useLocalDpi xmlns:a14="http://schemas.microsoft.com/office/drawing/2010/main" val="0"/>
              </a:ext>
            </a:extLst>
          </a:blip>
          <a:srcRect/>
          <a:stretch>
            <a:fillRect/>
          </a:stretch>
        </p:blipFill>
        <p:spPr bwMode="auto">
          <a:xfrm>
            <a:off x="6856968" y="2119325"/>
            <a:ext cx="2217032" cy="1420469"/>
          </a:xfrm>
          <a:prstGeom prst="rect">
            <a:avLst/>
          </a:prstGeom>
          <a:noFill/>
        </p:spPr>
      </p:pic>
    </p:spTree>
    <p:extLst>
      <p:ext uri="{BB962C8B-B14F-4D97-AF65-F5344CB8AC3E}">
        <p14:creationId xmlns:p14="http://schemas.microsoft.com/office/powerpoint/2010/main" val="2797681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928" y="3031138"/>
            <a:ext cx="5029038" cy="1735668"/>
          </a:xfrm>
        </p:spPr>
        <p:txBody>
          <a:bodyPr>
            <a:noAutofit/>
          </a:bodyPr>
          <a:lstStyle/>
          <a:p>
            <a:r>
              <a:rPr lang="lv-LV" sz="4000" b="1" dirty="0" smtClean="0"/>
              <a:t>Kā rīkoties, ja skolā, veikalā, kafejnīcā un citviet izdzirdi signalizāciju vai pamani ugunsgrēku?</a:t>
            </a:r>
            <a:endParaRPr lang="lv-LV" sz="4000" b="1" dirty="0"/>
          </a:p>
        </p:txBody>
      </p:sp>
      <p:pic>
        <p:nvPicPr>
          <p:cNvPr id="5" name="Picture Placeholder 4"/>
          <p:cNvPicPr>
            <a:picLocks noGrp="1" noChangeAspect="1"/>
          </p:cNvPicPr>
          <p:nvPr>
            <p:ph type="pic" idx="1"/>
          </p:nvPr>
        </p:nvPicPr>
        <p:blipFill>
          <a:blip r:embed="rId3" cstate="screen">
            <a:extLst>
              <a:ext uri="{28A0092B-C50C-407E-A947-70E740481C1C}">
                <a14:useLocalDpi xmlns:a14="http://schemas.microsoft.com/office/drawing/2010/main" val="0"/>
              </a:ext>
            </a:extLst>
          </a:blip>
          <a:srcRect/>
          <a:stretch>
            <a:fillRect/>
          </a:stretch>
        </p:blipFill>
        <p:spPr>
          <a:xfrm>
            <a:off x="6403581" y="1150371"/>
            <a:ext cx="3283144" cy="4651269"/>
          </a:xfrm>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10223768" y="2698249"/>
            <a:ext cx="1649838" cy="1081149"/>
          </a:xfrm>
          <a:prstGeom prst="rect">
            <a:avLst/>
          </a:prstGeom>
          <a:noFill/>
        </p:spPr>
      </p:pic>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37197" y="5620339"/>
            <a:ext cx="2022981" cy="708573"/>
          </a:xfrm>
          <a:prstGeom prst="rect">
            <a:avLst/>
          </a:prstGeom>
          <a:noFill/>
        </p:spPr>
      </p:pic>
      <p:sp>
        <p:nvSpPr>
          <p:cNvPr id="8" name="Text Placeholder 3"/>
          <p:cNvSpPr>
            <a:spLocks noGrp="1"/>
          </p:cNvSpPr>
          <p:nvPr>
            <p:ph type="body" sz="half" idx="2"/>
          </p:nvPr>
        </p:nvSpPr>
        <p:spPr>
          <a:xfrm>
            <a:off x="650928" y="5281357"/>
            <a:ext cx="4648999" cy="677964"/>
          </a:xfrm>
        </p:spPr>
        <p:txBody>
          <a:bodyPr>
            <a:noAutofit/>
          </a:bodyPr>
          <a:lstStyle/>
          <a:p>
            <a:r>
              <a:rPr lang="lv-LV" sz="2400" b="1" dirty="0" smtClean="0">
                <a:solidFill>
                  <a:schemeClr val="bg1"/>
                </a:solidFill>
              </a:rPr>
              <a:t>Tavs galvenais uzdevums ir EVAKUĒTIES!</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1487" y="1376203"/>
            <a:ext cx="914400" cy="914400"/>
          </a:xfrm>
          <a:prstGeom prst="rect">
            <a:avLst/>
          </a:prstGeom>
        </p:spPr>
      </p:pic>
      <p:pic>
        <p:nvPicPr>
          <p:cNvPr id="11" name="Picture 10"/>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0223118" y="4371026"/>
            <a:ext cx="1650488" cy="791560"/>
          </a:xfrm>
          <a:prstGeom prst="rect">
            <a:avLst/>
          </a:prstGeom>
        </p:spPr>
      </p:pic>
    </p:spTree>
    <p:extLst>
      <p:ext uri="{BB962C8B-B14F-4D97-AF65-F5344CB8AC3E}">
        <p14:creationId xmlns:p14="http://schemas.microsoft.com/office/powerpoint/2010/main" val="4746038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1_Ion Boardroom">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2334</TotalTime>
  <Words>932</Words>
  <Application>Microsoft Office PowerPoint</Application>
  <PresentationFormat>Platekrāna</PresentationFormat>
  <Paragraphs>131</Paragraphs>
  <Slides>17</Slides>
  <Notes>7</Notes>
  <HiddenSlides>0</HiddenSlides>
  <MMClips>0</MMClips>
  <ScaleCrop>false</ScaleCrop>
  <HeadingPairs>
    <vt:vector size="6" baseType="variant">
      <vt:variant>
        <vt:lpstr>Lietotie fonti</vt:lpstr>
      </vt:variant>
      <vt:variant>
        <vt:i4>6</vt:i4>
      </vt:variant>
      <vt:variant>
        <vt:lpstr>Dizains</vt:lpstr>
      </vt:variant>
      <vt:variant>
        <vt:i4>2</vt:i4>
      </vt:variant>
      <vt:variant>
        <vt:lpstr>Slaidu virsraksti</vt:lpstr>
      </vt:variant>
      <vt:variant>
        <vt:i4>17</vt:i4>
      </vt:variant>
    </vt:vector>
  </HeadingPairs>
  <TitlesOfParts>
    <vt:vector size="25" baseType="lpstr">
      <vt:lpstr>맑은 고딕</vt:lpstr>
      <vt:lpstr>Arial</vt:lpstr>
      <vt:lpstr>Calibri</vt:lpstr>
      <vt:lpstr>Century Gothic</vt:lpstr>
      <vt:lpstr>Wingdings</vt:lpstr>
      <vt:lpstr>Wingdings 3</vt:lpstr>
      <vt:lpstr>Ion Boardroom</vt:lpstr>
      <vt:lpstr>1_Ion Boardroom</vt:lpstr>
      <vt:lpstr>   PAREIZA RĪCĪBA, JA NOTIEK NELAIME  #MĀJĀS #SKOLĀ #AUTOMAŠĪNĀ  </vt:lpstr>
      <vt:lpstr>                                           Nelaimes gadījumi visbiežāk notiek, jo esam neuzmanīgi, pieļaujam kļūdas, neievērojam noteikumus!    </vt:lpstr>
      <vt:lpstr>Laiks ir svarīgs, kad notiek nelaime</vt:lpstr>
      <vt:lpstr>Ja pats nokļuvi nelaimē vai redzi, ka kādam citam ir nepieciešama palīdzība,</vt:lpstr>
      <vt:lpstr>AKTIVIZĒ SAVĀ TELEFONĀ  VIETAS NOTEIKŠANAS IESPĒJU</vt:lpstr>
      <vt:lpstr>Vai varu sagatavoties nelaimes gadījumiem?! Jā!</vt:lpstr>
      <vt:lpstr>Ģimenes/ klases drošības plāns</vt:lpstr>
      <vt:lpstr>Kā rīkoties, ja izceļas ugunsgrēks?</vt:lpstr>
      <vt:lpstr>Kā rīkoties, ja skolā, veikalā, kafejnīcā un citviet izdzirdi signalizāciju vai pamani ugunsgrēku?</vt:lpstr>
      <vt:lpstr>Ugunsgrēks skolā</vt:lpstr>
      <vt:lpstr>PowerPoint prezentācija</vt:lpstr>
      <vt:lpstr>PowerPoint prezentācija</vt:lpstr>
      <vt:lpstr>PowerPoint prezentācija</vt:lpstr>
      <vt:lpstr>PowerPoint prezentācija</vt:lpstr>
      <vt:lpstr>PowerPoint prezentācija</vt:lpstr>
      <vt:lpstr>PowerPoint prezentācija</vt:lpstr>
      <vt:lpstr>VALSTS UGUNSDZĒSĪBAS UN GLĀBŠANAS DIENESTS NOVĒL  DROŠIEM IESPAIDIEM BAGĀTU  JAUNO MĀCĪBU GADU!</vt:lpstr>
    </vt:vector>
  </TitlesOfParts>
  <Company>LR IEM IC Zemgale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UGUNSGRĒKS</dc:title>
  <dc:creator>Viktorija Gribuste</dc:creator>
  <cp:lastModifiedBy>Jana Briede</cp:lastModifiedBy>
  <cp:revision>167</cp:revision>
  <dcterms:created xsi:type="dcterms:W3CDTF">2021-03-29T11:51:24Z</dcterms:created>
  <dcterms:modified xsi:type="dcterms:W3CDTF">2022-08-30T05:40:47Z</dcterms:modified>
</cp:coreProperties>
</file>