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59" r:id="rId2"/>
  </p:sldMasterIdLst>
  <p:notesMasterIdLst>
    <p:notesMasterId r:id="rId9"/>
  </p:notesMasterIdLst>
  <p:sldIdLst>
    <p:sldId id="256" r:id="rId3"/>
    <p:sldId id="425" r:id="rId4"/>
    <p:sldId id="257" r:id="rId5"/>
    <p:sldId id="426" r:id="rId6"/>
    <p:sldId id="428" r:id="rId7"/>
    <p:sldId id="261" r:id="rId8"/>
  </p:sldIdLst>
  <p:sldSz cx="9144000" cy="6858000" type="screen4x3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38212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7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Times New Roman"/>
        <a:ea typeface="Times New Roman"/>
        <a:cs typeface="Times New Roman"/>
        <a:sym typeface="Times New Roman"/>
      </a:defRPr>
    </a:lvl1pPr>
    <a:lvl2pPr marL="0" marR="0" indent="457200" algn="l" defTabSz="938212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7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Times New Roman"/>
        <a:ea typeface="Times New Roman"/>
        <a:cs typeface="Times New Roman"/>
        <a:sym typeface="Times New Roman"/>
      </a:defRPr>
    </a:lvl2pPr>
    <a:lvl3pPr marL="0" marR="0" indent="914400" algn="l" defTabSz="938212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7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Times New Roman"/>
        <a:ea typeface="Times New Roman"/>
        <a:cs typeface="Times New Roman"/>
        <a:sym typeface="Times New Roman"/>
      </a:defRPr>
    </a:lvl3pPr>
    <a:lvl4pPr marL="0" marR="0" indent="1371600" algn="l" defTabSz="938212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7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Times New Roman"/>
        <a:ea typeface="Times New Roman"/>
        <a:cs typeface="Times New Roman"/>
        <a:sym typeface="Times New Roman"/>
      </a:defRPr>
    </a:lvl4pPr>
    <a:lvl5pPr marL="0" marR="0" indent="1828800" algn="l" defTabSz="938212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7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Times New Roman"/>
        <a:ea typeface="Times New Roman"/>
        <a:cs typeface="Times New Roman"/>
        <a:sym typeface="Times New Roman"/>
      </a:defRPr>
    </a:lvl5pPr>
    <a:lvl6pPr marL="0" marR="0" indent="2286000" algn="l" defTabSz="938212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7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Times New Roman"/>
        <a:ea typeface="Times New Roman"/>
        <a:cs typeface="Times New Roman"/>
        <a:sym typeface="Times New Roman"/>
      </a:defRPr>
    </a:lvl6pPr>
    <a:lvl7pPr marL="0" marR="0" indent="2743200" algn="l" defTabSz="938212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7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Times New Roman"/>
        <a:ea typeface="Times New Roman"/>
        <a:cs typeface="Times New Roman"/>
        <a:sym typeface="Times New Roman"/>
      </a:defRPr>
    </a:lvl7pPr>
    <a:lvl8pPr marL="0" marR="0" indent="3200400" algn="l" defTabSz="938212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7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Times New Roman"/>
        <a:ea typeface="Times New Roman"/>
        <a:cs typeface="Times New Roman"/>
        <a:sym typeface="Times New Roman"/>
      </a:defRPr>
    </a:lvl8pPr>
    <a:lvl9pPr marL="0" marR="0" indent="3657600" algn="l" defTabSz="938212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7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Times New Roman"/>
        <a:ea typeface="Times New Roman"/>
        <a:cs typeface="Times New Roman"/>
        <a:sym typeface="Times New Roman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>
          <a:latin typeface="Times New Roman"/>
          <a:ea typeface="Times New Roman"/>
          <a:cs typeface="Times New Roman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FD7E7"/>
          </a:solidFill>
        </a:fill>
      </a:tcStyle>
    </a:wholeTbl>
    <a:band2H>
      <a:tcTxStyle/>
      <a:tcStyle>
        <a:tcBdr/>
        <a:fill>
          <a:solidFill>
            <a:srgbClr val="E8ECF4"/>
          </a:solidFill>
        </a:fill>
      </a:tcStyle>
    </a:band2H>
    <a:firstCol>
      <a:tcTxStyle b="on" i="off">
        <a:font>
          <a:latin typeface="Times New Roman"/>
          <a:ea typeface="Times New Roman"/>
          <a:cs typeface="Times New Roman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>
          <a:latin typeface="Times New Roman"/>
          <a:ea typeface="Times New Roman"/>
          <a:cs typeface="Times New Roman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>
          <a:latin typeface="Times New Roman"/>
          <a:ea typeface="Times New Roman"/>
          <a:cs typeface="Times New Roman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Times New Roman"/>
          <a:ea typeface="Times New Roman"/>
          <a:cs typeface="Times New Roman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EE7D0"/>
          </a:solidFill>
        </a:fill>
      </a:tcStyle>
    </a:wholeTbl>
    <a:band2H>
      <a:tcTxStyle/>
      <a:tcStyle>
        <a:tcBdr/>
        <a:fill>
          <a:solidFill>
            <a:srgbClr val="EFF3E9"/>
          </a:solidFill>
        </a:fill>
      </a:tcStyle>
    </a:band2H>
    <a:firstCol>
      <a:tcTxStyle b="on" i="off">
        <a:font>
          <a:latin typeface="Times New Roman"/>
          <a:ea typeface="Times New Roman"/>
          <a:cs typeface="Times New Roman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>
          <a:latin typeface="Times New Roman"/>
          <a:ea typeface="Times New Roman"/>
          <a:cs typeface="Times New Roman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>
          <a:latin typeface="Times New Roman"/>
          <a:ea typeface="Times New Roman"/>
          <a:cs typeface="Times New Roman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Times New Roman"/>
          <a:ea typeface="Times New Roman"/>
          <a:cs typeface="Times New Roman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CDCCE"/>
          </a:solidFill>
        </a:fill>
      </a:tcStyle>
    </a:wholeTbl>
    <a:band2H>
      <a:tcTxStyle/>
      <a:tcStyle>
        <a:tcBdr/>
        <a:fill>
          <a:solidFill>
            <a:srgbClr val="FDEEE8"/>
          </a:solidFill>
        </a:fill>
      </a:tcStyle>
    </a:band2H>
    <a:firstCol>
      <a:tcTxStyle b="on" i="off">
        <a:font>
          <a:latin typeface="Times New Roman"/>
          <a:ea typeface="Times New Roman"/>
          <a:cs typeface="Times New Roman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>
          <a:latin typeface="Times New Roman"/>
          <a:ea typeface="Times New Roman"/>
          <a:cs typeface="Times New Roman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>
          <a:latin typeface="Times New Roman"/>
          <a:ea typeface="Times New Roman"/>
          <a:cs typeface="Times New Roman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Times New Roman"/>
          <a:ea typeface="Times New Roman"/>
          <a:cs typeface="Times New Roman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>
          <a:latin typeface="Times New Roman"/>
          <a:ea typeface="Times New Roman"/>
          <a:cs typeface="Times New Roman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>
          <a:latin typeface="Times New Roman"/>
          <a:ea typeface="Times New Roman"/>
          <a:cs typeface="Times New Roman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Times New Roman"/>
          <a:ea typeface="Times New Roman"/>
          <a:cs typeface="Times New Roman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Times New Roman"/>
          <a:ea typeface="Times New Roman"/>
          <a:cs typeface="Times New Roman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>
          <a:latin typeface="Times New Roman"/>
          <a:ea typeface="Times New Roman"/>
          <a:cs typeface="Times New Roman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>
          <a:latin typeface="Times New Roman"/>
          <a:ea typeface="Times New Roman"/>
          <a:cs typeface="Times New Roman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>
          <a:latin typeface="Times New Roman"/>
          <a:ea typeface="Times New Roman"/>
          <a:cs typeface="Times New Roman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Times New Roman"/>
          <a:ea typeface="Times New Roman"/>
          <a:cs typeface="Times New Roman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>
          <a:latin typeface="Times New Roman"/>
          <a:ea typeface="Times New Roman"/>
          <a:cs typeface="Times New Roman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>
          <a:latin typeface="Times New Roman"/>
          <a:ea typeface="Times New Roman"/>
          <a:cs typeface="Times New Roman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>
          <a:latin typeface="Times New Roman"/>
          <a:ea typeface="Times New Roman"/>
          <a:cs typeface="Times New Roman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8" d="100"/>
          <a:sy n="108" d="100"/>
        </p:scale>
        <p:origin x="170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viewProps" Target="viewProps.xml"/><Relationship Id="rId5" Type="http://schemas.openxmlformats.org/officeDocument/2006/relationships/slide" Target="slides/slide3.xml"/><Relationship Id="rId10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Shape 126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27" name="Shape 127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938212" latinLnBrk="0">
      <a:spcBef>
        <a:spcPts val="400"/>
      </a:spcBef>
      <a:defRPr sz="1200">
        <a:latin typeface="+mn-lt"/>
        <a:ea typeface="+mn-ea"/>
        <a:cs typeface="+mn-cs"/>
        <a:sym typeface="Calibri"/>
      </a:defRPr>
    </a:lvl1pPr>
    <a:lvl2pPr indent="228600" defTabSz="938212" latinLnBrk="0">
      <a:spcBef>
        <a:spcPts val="400"/>
      </a:spcBef>
      <a:defRPr sz="1200">
        <a:latin typeface="+mn-lt"/>
        <a:ea typeface="+mn-ea"/>
        <a:cs typeface="+mn-cs"/>
        <a:sym typeface="Calibri"/>
      </a:defRPr>
    </a:lvl2pPr>
    <a:lvl3pPr indent="457200" defTabSz="938212" latinLnBrk="0">
      <a:spcBef>
        <a:spcPts val="400"/>
      </a:spcBef>
      <a:defRPr sz="1200">
        <a:latin typeface="+mn-lt"/>
        <a:ea typeface="+mn-ea"/>
        <a:cs typeface="+mn-cs"/>
        <a:sym typeface="Calibri"/>
      </a:defRPr>
    </a:lvl3pPr>
    <a:lvl4pPr indent="685800" defTabSz="938212" latinLnBrk="0">
      <a:spcBef>
        <a:spcPts val="400"/>
      </a:spcBef>
      <a:defRPr sz="1200">
        <a:latin typeface="+mn-lt"/>
        <a:ea typeface="+mn-ea"/>
        <a:cs typeface="+mn-cs"/>
        <a:sym typeface="Calibri"/>
      </a:defRPr>
    </a:lvl4pPr>
    <a:lvl5pPr indent="914400" defTabSz="938212" latinLnBrk="0">
      <a:spcBef>
        <a:spcPts val="400"/>
      </a:spcBef>
      <a:defRPr sz="1200">
        <a:latin typeface="+mn-lt"/>
        <a:ea typeface="+mn-ea"/>
        <a:cs typeface="+mn-cs"/>
        <a:sym typeface="Calibri"/>
      </a:defRPr>
    </a:lvl5pPr>
    <a:lvl6pPr indent="1143000" defTabSz="938212" latinLnBrk="0">
      <a:spcBef>
        <a:spcPts val="400"/>
      </a:spcBef>
      <a:defRPr sz="1200">
        <a:latin typeface="+mn-lt"/>
        <a:ea typeface="+mn-ea"/>
        <a:cs typeface="+mn-cs"/>
        <a:sym typeface="Calibri"/>
      </a:defRPr>
    </a:lvl6pPr>
    <a:lvl7pPr indent="1371600" defTabSz="938212" latinLnBrk="0">
      <a:spcBef>
        <a:spcPts val="400"/>
      </a:spcBef>
      <a:defRPr sz="1200">
        <a:latin typeface="+mn-lt"/>
        <a:ea typeface="+mn-ea"/>
        <a:cs typeface="+mn-cs"/>
        <a:sym typeface="Calibri"/>
      </a:defRPr>
    </a:lvl7pPr>
    <a:lvl8pPr indent="1600200" defTabSz="938212" latinLnBrk="0">
      <a:spcBef>
        <a:spcPts val="400"/>
      </a:spcBef>
      <a:defRPr sz="1200">
        <a:latin typeface="+mn-lt"/>
        <a:ea typeface="+mn-ea"/>
        <a:cs typeface="+mn-cs"/>
        <a:sym typeface="Calibri"/>
      </a:defRPr>
    </a:lvl8pPr>
    <a:lvl9pPr indent="1828800" defTabSz="938212" latinLnBrk="0">
      <a:spcBef>
        <a:spcPts val="400"/>
      </a:spcBef>
      <a:defRPr sz="1200">
        <a:latin typeface="+mn-lt"/>
        <a:ea typeface="+mn-ea"/>
        <a:cs typeface="+mn-cs"/>
        <a:sym typeface="Calibri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3821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CD4B038-3747-4ACE-B13D-1E700ED1FB83}" type="slidenum">
              <a:rPr kumimoji="0" lang="lv-LV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3821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lv-LV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206170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6" descr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82875" y="0"/>
            <a:ext cx="3778250" cy="4165600"/>
          </a:xfrm>
          <a:prstGeom prst="rect">
            <a:avLst/>
          </a:prstGeom>
          <a:ln w="12700">
            <a:miter lim="400000"/>
          </a:ln>
        </p:spPr>
      </p:pic>
      <p:pic>
        <p:nvPicPr>
          <p:cNvPr id="12" name="Picture 7" descr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621463"/>
            <a:ext cx="9144000" cy="246063"/>
          </a:xfrm>
          <a:prstGeom prst="rect">
            <a:avLst/>
          </a:prstGeom>
          <a:ln w="12700">
            <a:miter lim="400000"/>
          </a:ln>
        </p:spPr>
      </p:pic>
      <p:sp>
        <p:nvSpPr>
          <p:cNvPr id="13" name="Title Text"/>
          <p:cNvSpPr txBox="1">
            <a:spLocks noGrp="1"/>
          </p:cNvSpPr>
          <p:nvPr>
            <p:ph type="title"/>
          </p:nvPr>
        </p:nvSpPr>
        <p:spPr>
          <a:xfrm>
            <a:off x="685800" y="3505200"/>
            <a:ext cx="7772400" cy="960442"/>
          </a:xfrm>
          <a:prstGeom prst="rect">
            <a:avLst/>
          </a:prstGeom>
        </p:spPr>
        <p:txBody>
          <a:bodyPr anchor="t"/>
          <a:lstStyle>
            <a:lvl1pPr>
              <a:defRPr sz="3200" b="1">
                <a:latin typeface="Verdana"/>
                <a:ea typeface="Verdana"/>
                <a:cs typeface="Verdana"/>
                <a:sym typeface="Verdana"/>
              </a:defRPr>
            </a:lvl1pPr>
          </a:lstStyle>
          <a:p>
            <a:r>
              <a:t>Title Text</a:t>
            </a:r>
          </a:p>
        </p:txBody>
      </p:sp>
      <p:sp>
        <p:nvSpPr>
          <p:cNvPr id="14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685800" y="4724400"/>
            <a:ext cx="7772400" cy="914400"/>
          </a:xfrm>
          <a:prstGeom prst="rect">
            <a:avLst/>
          </a:prstGeom>
        </p:spPr>
        <p:txBody>
          <a:bodyPr/>
          <a:lstStyle>
            <a:lvl1pPr marL="0" indent="0" algn="ctr">
              <a:spcBef>
                <a:spcPts val="300"/>
              </a:spcBef>
              <a:buSzTx/>
              <a:buFontTx/>
              <a:buNone/>
              <a:defRPr sz="1400">
                <a:latin typeface="Verdana"/>
                <a:ea typeface="Verdana"/>
                <a:cs typeface="Verdana"/>
                <a:sym typeface="Verdana"/>
              </a:defRPr>
            </a:lvl1pPr>
            <a:lvl2pPr marL="610913" indent="-141013" algn="ctr">
              <a:spcBef>
                <a:spcPts val="300"/>
              </a:spcBef>
              <a:buFontTx/>
              <a:defRPr sz="1400">
                <a:latin typeface="Verdana"/>
                <a:ea typeface="Verdana"/>
                <a:cs typeface="Verdana"/>
                <a:sym typeface="Verdana"/>
              </a:defRPr>
            </a:lvl2pPr>
            <a:lvl3pPr marL="1070483" indent="-130683" algn="ctr">
              <a:spcBef>
                <a:spcPts val="300"/>
              </a:spcBef>
              <a:buFontTx/>
              <a:defRPr sz="1400">
                <a:latin typeface="Verdana"/>
                <a:ea typeface="Verdana"/>
                <a:cs typeface="Verdana"/>
                <a:sym typeface="Verdana"/>
              </a:defRPr>
            </a:lvl3pPr>
            <a:lvl4pPr marL="1581651" indent="-171951" algn="ctr">
              <a:spcBef>
                <a:spcPts val="300"/>
              </a:spcBef>
              <a:buFontTx/>
              <a:defRPr sz="1400">
                <a:latin typeface="Verdana"/>
                <a:ea typeface="Verdana"/>
                <a:cs typeface="Verdana"/>
                <a:sym typeface="Verdana"/>
              </a:defRPr>
            </a:lvl4pPr>
            <a:lvl5pPr marL="2051551" indent="-171951" algn="ctr">
              <a:spcBef>
                <a:spcPts val="300"/>
              </a:spcBef>
              <a:buFontTx/>
              <a:defRPr sz="1400">
                <a:latin typeface="Verdana"/>
                <a:ea typeface="Verdana"/>
                <a:cs typeface="Verdana"/>
                <a:sym typeface="Verdana"/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5" name="Text Placeholder 19"/>
          <p:cNvSpPr>
            <a:spLocks noGrp="1"/>
          </p:cNvSpPr>
          <p:nvPr>
            <p:ph type="body" sz="quarter" idx="21"/>
          </p:nvPr>
        </p:nvSpPr>
        <p:spPr>
          <a:xfrm>
            <a:off x="685800" y="5761037"/>
            <a:ext cx="7772400" cy="639763"/>
          </a:xfrm>
          <a:prstGeom prst="rect">
            <a:avLst/>
          </a:prstGeom>
        </p:spPr>
        <p:txBody>
          <a:bodyPr/>
          <a:lstStyle/>
          <a:p>
            <a:pPr marL="0" indent="0" algn="ctr">
              <a:spcBef>
                <a:spcPts val="300"/>
              </a:spcBef>
              <a:buSzTx/>
              <a:buFontTx/>
              <a:buNone/>
              <a:defRPr sz="1400">
                <a:latin typeface="Verdana"/>
                <a:ea typeface="Verdana"/>
                <a:cs typeface="Verdana"/>
                <a:sym typeface="Verdana"/>
              </a:defRPr>
            </a:pPr>
            <a:endParaRPr/>
          </a:p>
        </p:txBody>
      </p:sp>
      <p:sp>
        <p:nvSpPr>
          <p:cNvPr id="16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4419600" y="6172200"/>
            <a:ext cx="2133600" cy="36830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119" name="Body Level One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20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2875" y="0"/>
            <a:ext cx="3778250" cy="416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21463"/>
            <a:ext cx="91440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itle 1"/>
          <p:cNvSpPr txBox="1">
            <a:spLocks/>
          </p:cNvSpPr>
          <p:nvPr userDrawn="1"/>
        </p:nvSpPr>
        <p:spPr>
          <a:xfrm>
            <a:off x="685800" y="4724400"/>
            <a:ext cx="7772400" cy="1036638"/>
          </a:xfrm>
          <a:prstGeom prst="rect">
            <a:avLst/>
          </a:prstGeom>
        </p:spPr>
        <p:txBody>
          <a:bodyPr lIns="93957" tIns="46979" rIns="93957" bIns="46979">
            <a:normAutofit/>
          </a:bodyPr>
          <a:lstStyle>
            <a:lvl1pPr algn="l" defTabSz="939575" rtl="0" eaLnBrk="1" latinLnBrk="0" hangingPunct="1">
              <a:spcBef>
                <a:spcPct val="0"/>
              </a:spcBef>
              <a:buNone/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pPr algn="ctr" fontAlgn="auto">
              <a:spcAft>
                <a:spcPts val="0"/>
              </a:spcAft>
              <a:defRPr/>
            </a:pPr>
            <a:endParaRPr lang="lv-LV" sz="14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772400" cy="960442"/>
          </a:xfrm>
        </p:spPr>
        <p:txBody>
          <a:bodyPr anchor="t">
            <a:normAutofit/>
          </a:bodyPr>
          <a:lstStyle>
            <a:lvl1pPr algn="ctr">
              <a:defRPr sz="3200" b="1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10"/>
          </p:nvPr>
        </p:nvSpPr>
        <p:spPr>
          <a:xfrm>
            <a:off x="685800" y="4724400"/>
            <a:ext cx="7772400" cy="914400"/>
          </a:xfrm>
        </p:spPr>
        <p:txBody>
          <a:bodyPr>
            <a:normAutofit/>
          </a:bodyPr>
          <a:lstStyle>
            <a:lvl1pPr marL="0" indent="0" algn="ctr">
              <a:buNone/>
              <a:defRPr sz="14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19"/>
          <p:cNvSpPr>
            <a:spLocks noGrp="1"/>
          </p:cNvSpPr>
          <p:nvPr>
            <p:ph type="body" sz="quarter" idx="11"/>
          </p:nvPr>
        </p:nvSpPr>
        <p:spPr>
          <a:xfrm>
            <a:off x="685800" y="5761038"/>
            <a:ext cx="7772400" cy="639762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5796207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381000"/>
            <a:ext cx="6096000" cy="1036642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90800" y="1752600"/>
            <a:ext cx="6096000" cy="437357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fld id="{072C38DD-0CCA-4BB1-B3D4-0EA45949DF06}" type="slidenum">
              <a:rPr lang="en-US" altLang="lv-LV"/>
              <a:pPr/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293535653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3657600"/>
            <a:ext cx="6096000" cy="1384295"/>
          </a:xfrm>
        </p:spPr>
        <p:txBody>
          <a:bodyPr anchor="t">
            <a:normAutofit/>
          </a:bodyPr>
          <a:lstStyle>
            <a:lvl1pPr algn="l">
              <a:defRPr sz="2400" b="1" cap="none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90800" y="381000"/>
            <a:ext cx="6096000" cy="3276600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69788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2pPr>
            <a:lvl3pPr marL="939575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40936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7915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34894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81872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8851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75830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fld id="{B1F979BD-871F-4E5D-8910-64BAE55F8332}" type="slidenum">
              <a:rPr lang="en-US" altLang="lv-LV"/>
              <a:pPr/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59373803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304801"/>
            <a:ext cx="6096000" cy="1066799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90800" y="1752600"/>
            <a:ext cx="2895600" cy="4373565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715000" y="1752600"/>
            <a:ext cx="2971800" cy="4373573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fld id="{23F3A649-4C50-467C-8A09-027DB6CA7A1C}" type="slidenum">
              <a:rPr lang="en-US" altLang="lv-LV"/>
              <a:pPr/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309023408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2590800" y="304801"/>
            <a:ext cx="6096000" cy="1066799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5" name="Content Placeholder 2"/>
          <p:cNvSpPr>
            <a:spLocks noGrp="1"/>
          </p:cNvSpPr>
          <p:nvPr>
            <p:ph sz="half" idx="1"/>
          </p:nvPr>
        </p:nvSpPr>
        <p:spPr>
          <a:xfrm>
            <a:off x="2590800" y="2386940"/>
            <a:ext cx="2895600" cy="3739225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6" name="Content Placeholder 3"/>
          <p:cNvSpPr>
            <a:spLocks noGrp="1"/>
          </p:cNvSpPr>
          <p:nvPr>
            <p:ph sz="half" idx="2"/>
          </p:nvPr>
        </p:nvSpPr>
        <p:spPr>
          <a:xfrm>
            <a:off x="5715000" y="2386940"/>
            <a:ext cx="2971800" cy="3739233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2" name="Text Placeholder 21"/>
          <p:cNvSpPr>
            <a:spLocks noGrp="1"/>
          </p:cNvSpPr>
          <p:nvPr>
            <p:ph type="body" sz="quarter" idx="16"/>
          </p:nvPr>
        </p:nvSpPr>
        <p:spPr>
          <a:xfrm>
            <a:off x="2590800" y="1852613"/>
            <a:ext cx="2895600" cy="534987"/>
          </a:xfrm>
        </p:spPr>
        <p:txBody>
          <a:bodyPr>
            <a:normAutofit/>
          </a:bodyPr>
          <a:lstStyle>
            <a:lvl1pPr marL="0" indent="0">
              <a:buNone/>
              <a:defRPr sz="20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Text Placeholder 21"/>
          <p:cNvSpPr>
            <a:spLocks noGrp="1"/>
          </p:cNvSpPr>
          <p:nvPr>
            <p:ph type="body" sz="quarter" idx="17"/>
          </p:nvPr>
        </p:nvSpPr>
        <p:spPr>
          <a:xfrm>
            <a:off x="5715000" y="1851953"/>
            <a:ext cx="2971800" cy="534987"/>
          </a:xfrm>
        </p:spPr>
        <p:txBody>
          <a:bodyPr>
            <a:normAutofit/>
          </a:bodyPr>
          <a:lstStyle>
            <a:lvl1pPr marL="0" indent="0">
              <a:buNone/>
              <a:defRPr sz="20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Slide Number Placeholder 22"/>
          <p:cNvSpPr>
            <a:spLocks noGrp="1"/>
          </p:cNvSpPr>
          <p:nvPr>
            <p:ph type="sldNum" sz="quarter" idx="18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fld id="{6DF22980-6DBC-49AA-82E8-56B8B5AC314D}" type="slidenum">
              <a:rPr lang="en-US" altLang="lv-LV"/>
              <a:pPr/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151417501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2590800" y="304801"/>
            <a:ext cx="6096000" cy="1066799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fld id="{61AE2F83-C068-4D33-AA35-49D78F87F9E2}" type="slidenum">
              <a:rPr lang="en-US" altLang="lv-LV"/>
              <a:pPr/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83421781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fld id="{AB097239-5A92-469C-B1DA-EB76B7C9BC7F}" type="slidenum">
              <a:rPr lang="en-US" altLang="lv-LV"/>
              <a:pPr/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127468561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272975"/>
            <a:ext cx="2751026" cy="1162051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569527" y="273054"/>
            <a:ext cx="3269672" cy="5853128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90800" y="1435119"/>
            <a:ext cx="2751026" cy="469106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69788" indent="0">
              <a:buNone/>
              <a:defRPr sz="1200"/>
            </a:lvl2pPr>
            <a:lvl3pPr marL="939575" indent="0">
              <a:buNone/>
              <a:defRPr sz="1000"/>
            </a:lvl3pPr>
            <a:lvl4pPr marL="1409365" indent="0">
              <a:buNone/>
              <a:defRPr sz="1000"/>
            </a:lvl4pPr>
            <a:lvl5pPr marL="1879152" indent="0">
              <a:buNone/>
              <a:defRPr sz="1000"/>
            </a:lvl5pPr>
            <a:lvl6pPr marL="2348940" indent="0">
              <a:buNone/>
              <a:defRPr sz="1000"/>
            </a:lvl6pPr>
            <a:lvl7pPr marL="2818729" indent="0">
              <a:buNone/>
              <a:defRPr sz="1000"/>
            </a:lvl7pPr>
            <a:lvl8pPr marL="3288515" indent="0">
              <a:buNone/>
              <a:defRPr sz="1000"/>
            </a:lvl8pPr>
            <a:lvl9pPr marL="3758305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fld id="{7A35C35D-A4B6-436D-BA65-7C9CBFC3CD6A}" type="slidenum">
              <a:rPr lang="en-US" altLang="lv-LV"/>
              <a:pPr/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411055881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21463"/>
            <a:ext cx="91440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6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2875" y="0"/>
            <a:ext cx="3778250" cy="416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 Placeholder 17"/>
          <p:cNvSpPr>
            <a:spLocks noGrp="1"/>
          </p:cNvSpPr>
          <p:nvPr>
            <p:ph type="body" sz="quarter" idx="10"/>
          </p:nvPr>
        </p:nvSpPr>
        <p:spPr>
          <a:xfrm>
            <a:off x="685800" y="4724400"/>
            <a:ext cx="7772400" cy="914400"/>
          </a:xfrm>
        </p:spPr>
        <p:txBody>
          <a:bodyPr>
            <a:normAutofit/>
          </a:bodyPr>
          <a:lstStyle>
            <a:lvl1pPr marL="0" indent="0" algn="ctr">
              <a:buNone/>
              <a:defRPr sz="14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9"/>
          <p:cNvSpPr>
            <a:spLocks noGrp="1"/>
          </p:cNvSpPr>
          <p:nvPr>
            <p:ph type="body" sz="quarter" idx="11"/>
          </p:nvPr>
        </p:nvSpPr>
        <p:spPr>
          <a:xfrm>
            <a:off x="685800" y="5761038"/>
            <a:ext cx="7772400" cy="639762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0229526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6" descr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6863" y="0"/>
            <a:ext cx="1760537" cy="1957389"/>
          </a:xfrm>
          <a:prstGeom prst="rect">
            <a:avLst/>
          </a:prstGeom>
          <a:ln w="12700">
            <a:miter lim="400000"/>
          </a:ln>
        </p:spPr>
      </p:pic>
      <p:sp>
        <p:nvSpPr>
          <p:cNvPr id="24" name="Title Text"/>
          <p:cNvSpPr txBox="1">
            <a:spLocks noGrp="1"/>
          </p:cNvSpPr>
          <p:nvPr>
            <p:ph type="title"/>
          </p:nvPr>
        </p:nvSpPr>
        <p:spPr>
          <a:xfrm>
            <a:off x="2590800" y="381000"/>
            <a:ext cx="6096000" cy="1036642"/>
          </a:xfrm>
          <a:prstGeom prst="rect">
            <a:avLst/>
          </a:prstGeom>
        </p:spPr>
        <p:txBody>
          <a:bodyPr anchor="t"/>
          <a:lstStyle>
            <a:lvl1pPr algn="l">
              <a:defRPr sz="2400" b="1">
                <a:latin typeface="Verdana"/>
                <a:ea typeface="Verdana"/>
                <a:cs typeface="Verdana"/>
                <a:sym typeface="Verdana"/>
              </a:defRPr>
            </a:lvl1pPr>
          </a:lstStyle>
          <a:p>
            <a:r>
              <a:t>Title Text</a:t>
            </a:r>
          </a:p>
        </p:txBody>
      </p:sp>
      <p:sp>
        <p:nvSpPr>
          <p:cNvPr id="25" name="Body Level One…"/>
          <p:cNvSpPr txBox="1">
            <a:spLocks noGrp="1"/>
          </p:cNvSpPr>
          <p:nvPr>
            <p:ph type="body" idx="1"/>
          </p:nvPr>
        </p:nvSpPr>
        <p:spPr>
          <a:xfrm>
            <a:off x="2590800" y="1752600"/>
            <a:ext cx="6096000" cy="4373573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400"/>
              </a:spcBef>
              <a:buSzTx/>
              <a:buFontTx/>
              <a:buNone/>
              <a:defRPr sz="2000">
                <a:latin typeface="Verdana"/>
                <a:ea typeface="Verdana"/>
                <a:cs typeface="Verdana"/>
                <a:sym typeface="Verdana"/>
              </a:defRPr>
            </a:lvl1pPr>
            <a:lvl2pPr marL="762000" indent="-292100">
              <a:spcBef>
                <a:spcPts val="400"/>
              </a:spcBef>
              <a:buFontTx/>
              <a:defRPr sz="2000">
                <a:latin typeface="Verdana"/>
                <a:ea typeface="Verdana"/>
                <a:cs typeface="Verdana"/>
                <a:sym typeface="Verdana"/>
              </a:defRPr>
            </a:lvl2pPr>
            <a:lvl3pPr marL="1173162" indent="-233362">
              <a:spcBef>
                <a:spcPts val="400"/>
              </a:spcBef>
              <a:buFontTx/>
              <a:defRPr sz="2000">
                <a:latin typeface="Verdana"/>
                <a:ea typeface="Verdana"/>
                <a:cs typeface="Verdana"/>
                <a:sym typeface="Verdana"/>
              </a:defRPr>
            </a:lvl3pPr>
            <a:lvl4pPr marL="1643063" indent="-233362">
              <a:spcBef>
                <a:spcPts val="400"/>
              </a:spcBef>
              <a:buFontTx/>
              <a:defRPr sz="2000">
                <a:latin typeface="Verdana"/>
                <a:ea typeface="Verdana"/>
                <a:cs typeface="Verdana"/>
                <a:sym typeface="Verdana"/>
              </a:defRPr>
            </a:lvl4pPr>
            <a:lvl5pPr marL="2112963" indent="-233363">
              <a:spcBef>
                <a:spcPts val="400"/>
              </a:spcBef>
              <a:buFontTx/>
              <a:defRPr sz="2000">
                <a:latin typeface="Verdana"/>
                <a:ea typeface="Verdana"/>
                <a:cs typeface="Verdana"/>
                <a:sym typeface="Verdana"/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6" name="Text Placeholder 15"/>
          <p:cNvSpPr>
            <a:spLocks noGrp="1"/>
          </p:cNvSpPr>
          <p:nvPr>
            <p:ph type="body" sz="quarter" idx="21"/>
          </p:nvPr>
        </p:nvSpPr>
        <p:spPr>
          <a:xfrm>
            <a:off x="2590800" y="6324600"/>
            <a:ext cx="1981200" cy="304800"/>
          </a:xfrm>
          <a:prstGeom prst="rect">
            <a:avLst/>
          </a:prstGeom>
        </p:spPr>
        <p:txBody>
          <a:bodyPr/>
          <a:lstStyle/>
          <a:p>
            <a:pPr marL="0" indent="0">
              <a:spcBef>
                <a:spcPts val="200"/>
              </a:spcBef>
              <a:buSzTx/>
              <a:buFontTx/>
              <a:buNone/>
              <a:defRPr sz="1000">
                <a:latin typeface="Verdana"/>
                <a:ea typeface="Verdana"/>
                <a:cs typeface="Verdana"/>
                <a:sym typeface="Verdana"/>
              </a:defRPr>
            </a:pPr>
            <a:endParaRPr/>
          </a:p>
        </p:txBody>
      </p:sp>
      <p:sp>
        <p:nvSpPr>
          <p:cNvPr id="27" name="Text Placeholder 19"/>
          <p:cNvSpPr>
            <a:spLocks noGrp="1"/>
          </p:cNvSpPr>
          <p:nvPr>
            <p:ph type="body" sz="quarter" idx="22"/>
          </p:nvPr>
        </p:nvSpPr>
        <p:spPr>
          <a:xfrm>
            <a:off x="4876800" y="6324600"/>
            <a:ext cx="3657600" cy="304800"/>
          </a:xfrm>
          <a:prstGeom prst="rect">
            <a:avLst/>
          </a:prstGeom>
        </p:spPr>
        <p:txBody>
          <a:bodyPr/>
          <a:lstStyle/>
          <a:p>
            <a:pPr marL="0" indent="0" algn="r">
              <a:spcBef>
                <a:spcPts val="200"/>
              </a:spcBef>
              <a:buSzTx/>
              <a:buFontTx/>
              <a:buNone/>
              <a:defRPr sz="1000">
                <a:latin typeface="Verdana"/>
                <a:ea typeface="Verdana"/>
                <a:cs typeface="Verdana"/>
                <a:sym typeface="Verdana"/>
              </a:defRPr>
            </a:pPr>
            <a:endParaRPr/>
          </a:p>
        </p:txBody>
      </p:sp>
      <p:sp>
        <p:nvSpPr>
          <p:cNvPr id="28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8571063" y="6353821"/>
            <a:ext cx="268138" cy="246359"/>
          </a:xfrm>
          <a:prstGeom prst="rect">
            <a:avLst/>
          </a:prstGeom>
        </p:spPr>
        <p:txBody>
          <a:bodyPr/>
          <a:lstStyle>
            <a:lvl1pPr>
              <a:defRPr sz="1000">
                <a:latin typeface="Verdana"/>
                <a:ea typeface="Verdana"/>
                <a:cs typeface="Verdana"/>
                <a:sym typeface="Verdana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2875" y="0"/>
            <a:ext cx="3778250" cy="416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21463"/>
            <a:ext cx="91440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itle 1"/>
          <p:cNvSpPr txBox="1">
            <a:spLocks/>
          </p:cNvSpPr>
          <p:nvPr userDrawn="1"/>
        </p:nvSpPr>
        <p:spPr>
          <a:xfrm>
            <a:off x="685800" y="4724400"/>
            <a:ext cx="7772400" cy="1036638"/>
          </a:xfrm>
          <a:prstGeom prst="rect">
            <a:avLst/>
          </a:prstGeom>
        </p:spPr>
        <p:txBody>
          <a:bodyPr lIns="93957" tIns="46979" rIns="93957" bIns="46979">
            <a:normAutofit/>
          </a:bodyPr>
          <a:lstStyle>
            <a:lvl1pPr algn="l" defTabSz="939575" rtl="0" eaLnBrk="1" latinLnBrk="0" hangingPunct="1">
              <a:spcBef>
                <a:spcPct val="0"/>
              </a:spcBef>
              <a:buNone/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pPr algn="ctr" fontAlgn="auto">
              <a:spcAft>
                <a:spcPts val="0"/>
              </a:spcAft>
              <a:defRPr/>
            </a:pPr>
            <a:endParaRPr lang="lv-LV" sz="14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772400" cy="960442"/>
          </a:xfrm>
        </p:spPr>
        <p:txBody>
          <a:bodyPr anchor="t">
            <a:normAutofit/>
          </a:bodyPr>
          <a:lstStyle>
            <a:lvl1pPr algn="ctr">
              <a:defRPr sz="3200" b="1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10"/>
          </p:nvPr>
        </p:nvSpPr>
        <p:spPr>
          <a:xfrm>
            <a:off x="685800" y="4724400"/>
            <a:ext cx="7772400" cy="914400"/>
          </a:xfrm>
        </p:spPr>
        <p:txBody>
          <a:bodyPr>
            <a:normAutofit/>
          </a:bodyPr>
          <a:lstStyle>
            <a:lvl1pPr marL="0" indent="0" algn="ctr">
              <a:buNone/>
              <a:defRPr sz="14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19"/>
          <p:cNvSpPr>
            <a:spLocks noGrp="1"/>
          </p:cNvSpPr>
          <p:nvPr>
            <p:ph type="body" sz="quarter" idx="11"/>
          </p:nvPr>
        </p:nvSpPr>
        <p:spPr>
          <a:xfrm>
            <a:off x="685800" y="5761038"/>
            <a:ext cx="7772400" cy="639762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7872928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84EA01-2F1F-46F0-8BA6-E19C424FA178}" type="datetime1">
              <a:rPr lang="lv-LV"/>
              <a:pPr>
                <a:defRPr/>
              </a:pPr>
              <a:t>07.10.2021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4C9EF3C-04A9-429E-8102-1497F23B3955}" type="slidenum">
              <a:rPr lang="lv-LV" altLang="lv-LV"/>
              <a:pPr/>
              <a:t>‹#›</a:t>
            </a:fld>
            <a:endParaRPr lang="lv-LV" altLang="lv-LV"/>
          </a:p>
        </p:txBody>
      </p:sp>
    </p:spTree>
    <p:extLst>
      <p:ext uri="{BB962C8B-B14F-4D97-AF65-F5344CB8AC3E}">
        <p14:creationId xmlns:p14="http://schemas.microsoft.com/office/powerpoint/2010/main" val="13281409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Picture 6" descr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6863" y="0"/>
            <a:ext cx="1760537" cy="1957389"/>
          </a:xfrm>
          <a:prstGeom prst="rect">
            <a:avLst/>
          </a:prstGeom>
          <a:ln w="12700">
            <a:miter lim="400000"/>
          </a:ln>
        </p:spPr>
      </p:pic>
      <p:sp>
        <p:nvSpPr>
          <p:cNvPr id="36" name="Title Text"/>
          <p:cNvSpPr txBox="1">
            <a:spLocks noGrp="1"/>
          </p:cNvSpPr>
          <p:nvPr>
            <p:ph type="title"/>
          </p:nvPr>
        </p:nvSpPr>
        <p:spPr>
          <a:xfrm>
            <a:off x="2590800" y="3657600"/>
            <a:ext cx="6096000" cy="1384295"/>
          </a:xfrm>
          <a:prstGeom prst="rect">
            <a:avLst/>
          </a:prstGeom>
        </p:spPr>
        <p:txBody>
          <a:bodyPr anchor="t"/>
          <a:lstStyle>
            <a:lvl1pPr algn="l">
              <a:defRPr sz="2400" b="1">
                <a:latin typeface="Verdana"/>
                <a:ea typeface="Verdana"/>
                <a:cs typeface="Verdana"/>
                <a:sym typeface="Verdana"/>
              </a:defRPr>
            </a:lvl1pPr>
          </a:lstStyle>
          <a:p>
            <a:r>
              <a:t>Title Text</a:t>
            </a:r>
          </a:p>
        </p:txBody>
      </p:sp>
      <p:sp>
        <p:nvSpPr>
          <p:cNvPr id="37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2590800" y="381000"/>
            <a:ext cx="6096000" cy="3276600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400"/>
              </a:spcBef>
              <a:buSzTx/>
              <a:buFontTx/>
              <a:buNone/>
              <a:defRPr sz="2000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indent="469787">
              <a:spcBef>
                <a:spcPts val="400"/>
              </a:spcBef>
              <a:buSzTx/>
              <a:buFontTx/>
              <a:buNone/>
              <a:defRPr sz="2000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0" indent="939575">
              <a:spcBef>
                <a:spcPts val="400"/>
              </a:spcBef>
              <a:buSzTx/>
              <a:buFontTx/>
              <a:buNone/>
              <a:defRPr sz="2000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0" indent="1409365">
              <a:spcBef>
                <a:spcPts val="400"/>
              </a:spcBef>
              <a:buSzTx/>
              <a:buFontTx/>
              <a:buNone/>
              <a:defRPr sz="2000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0" indent="1879151">
              <a:spcBef>
                <a:spcPts val="400"/>
              </a:spcBef>
              <a:buSzTx/>
              <a:buFontTx/>
              <a:buNone/>
              <a:defRPr sz="2000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38" name="Text Placeholder 15"/>
          <p:cNvSpPr>
            <a:spLocks noGrp="1"/>
          </p:cNvSpPr>
          <p:nvPr>
            <p:ph type="body" sz="quarter" idx="21"/>
          </p:nvPr>
        </p:nvSpPr>
        <p:spPr>
          <a:xfrm>
            <a:off x="2590800" y="6324600"/>
            <a:ext cx="1981200" cy="304800"/>
          </a:xfrm>
          <a:prstGeom prst="rect">
            <a:avLst/>
          </a:prstGeom>
        </p:spPr>
        <p:txBody>
          <a:bodyPr/>
          <a:lstStyle/>
          <a:p>
            <a:pPr marL="0" indent="0">
              <a:spcBef>
                <a:spcPts val="200"/>
              </a:spcBef>
              <a:buSzTx/>
              <a:buFontTx/>
              <a:buNone/>
              <a:defRPr sz="1000">
                <a:latin typeface="Verdana"/>
                <a:ea typeface="Verdana"/>
                <a:cs typeface="Verdana"/>
                <a:sym typeface="Verdana"/>
              </a:defRPr>
            </a:pPr>
            <a:endParaRPr/>
          </a:p>
        </p:txBody>
      </p:sp>
      <p:sp>
        <p:nvSpPr>
          <p:cNvPr id="39" name="Text Placeholder 19"/>
          <p:cNvSpPr>
            <a:spLocks noGrp="1"/>
          </p:cNvSpPr>
          <p:nvPr>
            <p:ph type="body" sz="quarter" idx="22"/>
          </p:nvPr>
        </p:nvSpPr>
        <p:spPr>
          <a:xfrm>
            <a:off x="4876800" y="6324600"/>
            <a:ext cx="3657600" cy="304800"/>
          </a:xfrm>
          <a:prstGeom prst="rect">
            <a:avLst/>
          </a:prstGeom>
        </p:spPr>
        <p:txBody>
          <a:bodyPr/>
          <a:lstStyle/>
          <a:p>
            <a:pPr marL="0" indent="0" algn="r">
              <a:spcBef>
                <a:spcPts val="200"/>
              </a:spcBef>
              <a:buSzTx/>
              <a:buFontTx/>
              <a:buNone/>
              <a:defRPr sz="1000">
                <a:latin typeface="Verdana"/>
                <a:ea typeface="Verdana"/>
                <a:cs typeface="Verdana"/>
                <a:sym typeface="Verdana"/>
              </a:defRPr>
            </a:pPr>
            <a:endParaRPr/>
          </a:p>
        </p:txBody>
      </p:sp>
      <p:sp>
        <p:nvSpPr>
          <p:cNvPr id="40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8571063" y="6353821"/>
            <a:ext cx="268138" cy="246359"/>
          </a:xfrm>
          <a:prstGeom prst="rect">
            <a:avLst/>
          </a:prstGeom>
        </p:spPr>
        <p:txBody>
          <a:bodyPr/>
          <a:lstStyle>
            <a:lvl1pPr>
              <a:defRPr sz="1000">
                <a:latin typeface="Verdana"/>
                <a:ea typeface="Verdana"/>
                <a:cs typeface="Verdana"/>
                <a:sym typeface="Verdana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" name="Picture 6" descr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6863" y="0"/>
            <a:ext cx="1760537" cy="1957389"/>
          </a:xfrm>
          <a:prstGeom prst="rect">
            <a:avLst/>
          </a:prstGeom>
          <a:ln w="12700">
            <a:miter lim="400000"/>
          </a:ln>
        </p:spPr>
      </p:pic>
      <p:sp>
        <p:nvSpPr>
          <p:cNvPr id="48" name="Title Text"/>
          <p:cNvSpPr txBox="1">
            <a:spLocks noGrp="1"/>
          </p:cNvSpPr>
          <p:nvPr>
            <p:ph type="title"/>
          </p:nvPr>
        </p:nvSpPr>
        <p:spPr>
          <a:xfrm>
            <a:off x="2590800" y="304800"/>
            <a:ext cx="6096000" cy="1066801"/>
          </a:xfrm>
          <a:prstGeom prst="rect">
            <a:avLst/>
          </a:prstGeom>
        </p:spPr>
        <p:txBody>
          <a:bodyPr anchor="t"/>
          <a:lstStyle>
            <a:lvl1pPr algn="l">
              <a:defRPr sz="2400" b="1">
                <a:latin typeface="Verdana"/>
                <a:ea typeface="Verdana"/>
                <a:cs typeface="Verdana"/>
                <a:sym typeface="Verdana"/>
              </a:defRPr>
            </a:lvl1pPr>
          </a:lstStyle>
          <a:p>
            <a:r>
              <a:t>Title Text</a:t>
            </a:r>
          </a:p>
        </p:txBody>
      </p:sp>
      <p:sp>
        <p:nvSpPr>
          <p:cNvPr id="49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2590800" y="1752600"/>
            <a:ext cx="2895600" cy="4373565"/>
          </a:xfrm>
          <a:prstGeom prst="rect">
            <a:avLst/>
          </a:prstGeom>
        </p:spPr>
        <p:txBody>
          <a:bodyPr/>
          <a:lstStyle>
            <a:lvl1pPr marL="350838" indent="-350838">
              <a:spcBef>
                <a:spcPts val="400"/>
              </a:spcBef>
              <a:defRPr sz="2000">
                <a:latin typeface="Verdana"/>
                <a:ea typeface="Verdana"/>
                <a:cs typeface="Verdana"/>
                <a:sym typeface="Verdana"/>
              </a:defRPr>
            </a:lvl1pPr>
            <a:lvl2pPr marL="762000" indent="-292100">
              <a:spcBef>
                <a:spcPts val="400"/>
              </a:spcBef>
              <a:defRPr sz="2000">
                <a:latin typeface="Verdana"/>
                <a:ea typeface="Verdana"/>
                <a:cs typeface="Verdana"/>
                <a:sym typeface="Verdana"/>
              </a:defRPr>
            </a:lvl2pPr>
            <a:lvl3pPr marL="1173162" indent="-233362">
              <a:spcBef>
                <a:spcPts val="400"/>
              </a:spcBef>
              <a:defRPr sz="2000">
                <a:latin typeface="Verdana"/>
                <a:ea typeface="Verdana"/>
                <a:cs typeface="Verdana"/>
                <a:sym typeface="Verdana"/>
              </a:defRPr>
            </a:lvl3pPr>
            <a:lvl4pPr marL="1643063" indent="-233362">
              <a:spcBef>
                <a:spcPts val="400"/>
              </a:spcBef>
              <a:defRPr sz="2000">
                <a:latin typeface="Verdana"/>
                <a:ea typeface="Verdana"/>
                <a:cs typeface="Verdana"/>
                <a:sym typeface="Verdana"/>
              </a:defRPr>
            </a:lvl4pPr>
            <a:lvl5pPr marL="2112963" indent="-233363">
              <a:spcBef>
                <a:spcPts val="400"/>
              </a:spcBef>
              <a:defRPr sz="2000">
                <a:latin typeface="Verdana"/>
                <a:ea typeface="Verdana"/>
                <a:cs typeface="Verdana"/>
                <a:sym typeface="Verdana"/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0" name="Text Placeholder 15"/>
          <p:cNvSpPr>
            <a:spLocks noGrp="1"/>
          </p:cNvSpPr>
          <p:nvPr>
            <p:ph type="body" sz="quarter" idx="21"/>
          </p:nvPr>
        </p:nvSpPr>
        <p:spPr>
          <a:xfrm>
            <a:off x="2590800" y="6324600"/>
            <a:ext cx="1981200" cy="304800"/>
          </a:xfrm>
          <a:prstGeom prst="rect">
            <a:avLst/>
          </a:prstGeom>
        </p:spPr>
        <p:txBody>
          <a:bodyPr/>
          <a:lstStyle/>
          <a:p>
            <a:pPr marL="0" indent="0">
              <a:spcBef>
                <a:spcPts val="200"/>
              </a:spcBef>
              <a:buSzTx/>
              <a:buFontTx/>
              <a:buNone/>
              <a:defRPr sz="1000">
                <a:latin typeface="Verdana"/>
                <a:ea typeface="Verdana"/>
                <a:cs typeface="Verdana"/>
                <a:sym typeface="Verdana"/>
              </a:defRPr>
            </a:pPr>
            <a:endParaRPr/>
          </a:p>
        </p:txBody>
      </p:sp>
      <p:sp>
        <p:nvSpPr>
          <p:cNvPr id="51" name="Text Placeholder 19"/>
          <p:cNvSpPr>
            <a:spLocks noGrp="1"/>
          </p:cNvSpPr>
          <p:nvPr>
            <p:ph type="body" sz="quarter" idx="22"/>
          </p:nvPr>
        </p:nvSpPr>
        <p:spPr>
          <a:xfrm>
            <a:off x="4876800" y="6324600"/>
            <a:ext cx="3657600" cy="304800"/>
          </a:xfrm>
          <a:prstGeom prst="rect">
            <a:avLst/>
          </a:prstGeom>
        </p:spPr>
        <p:txBody>
          <a:bodyPr/>
          <a:lstStyle/>
          <a:p>
            <a:pPr marL="0" indent="0" algn="r">
              <a:spcBef>
                <a:spcPts val="200"/>
              </a:spcBef>
              <a:buSzTx/>
              <a:buFontTx/>
              <a:buNone/>
              <a:defRPr sz="1000">
                <a:latin typeface="Verdana"/>
                <a:ea typeface="Verdana"/>
                <a:cs typeface="Verdana"/>
                <a:sym typeface="Verdana"/>
              </a:defRPr>
            </a:pPr>
            <a:endParaRPr/>
          </a:p>
        </p:txBody>
      </p:sp>
      <p:sp>
        <p:nvSpPr>
          <p:cNvPr id="52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8571063" y="6353821"/>
            <a:ext cx="268138" cy="246359"/>
          </a:xfrm>
          <a:prstGeom prst="rect">
            <a:avLst/>
          </a:prstGeom>
        </p:spPr>
        <p:txBody>
          <a:bodyPr/>
          <a:lstStyle>
            <a:lvl1pPr>
              <a:defRPr sz="1000">
                <a:latin typeface="Verdana"/>
                <a:ea typeface="Verdana"/>
                <a:cs typeface="Verdana"/>
                <a:sym typeface="Verdana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" name="Picture 6" descr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6863" y="0"/>
            <a:ext cx="1760537" cy="1957389"/>
          </a:xfrm>
          <a:prstGeom prst="rect">
            <a:avLst/>
          </a:prstGeom>
          <a:ln w="12700">
            <a:miter lim="400000"/>
          </a:ln>
        </p:spPr>
      </p:pic>
      <p:sp>
        <p:nvSpPr>
          <p:cNvPr id="60" name="Title Text"/>
          <p:cNvSpPr txBox="1">
            <a:spLocks noGrp="1"/>
          </p:cNvSpPr>
          <p:nvPr>
            <p:ph type="title"/>
          </p:nvPr>
        </p:nvSpPr>
        <p:spPr>
          <a:xfrm>
            <a:off x="2590800" y="304800"/>
            <a:ext cx="6096000" cy="1066801"/>
          </a:xfrm>
          <a:prstGeom prst="rect">
            <a:avLst/>
          </a:prstGeom>
        </p:spPr>
        <p:txBody>
          <a:bodyPr anchor="t"/>
          <a:lstStyle>
            <a:lvl1pPr algn="l">
              <a:defRPr sz="2400" b="1">
                <a:latin typeface="Verdana"/>
                <a:ea typeface="Verdana"/>
                <a:cs typeface="Verdana"/>
                <a:sym typeface="Verdana"/>
              </a:defRPr>
            </a:lvl1pPr>
          </a:lstStyle>
          <a:p>
            <a:r>
              <a:t>Title Text</a:t>
            </a:r>
          </a:p>
        </p:txBody>
      </p:sp>
      <p:sp>
        <p:nvSpPr>
          <p:cNvPr id="61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2590800" y="2386939"/>
            <a:ext cx="2895600" cy="3739226"/>
          </a:xfrm>
          <a:prstGeom prst="rect">
            <a:avLst/>
          </a:prstGeom>
        </p:spPr>
        <p:txBody>
          <a:bodyPr/>
          <a:lstStyle>
            <a:lvl1pPr marL="350838" indent="-350838">
              <a:spcBef>
                <a:spcPts val="400"/>
              </a:spcBef>
              <a:defRPr sz="2000">
                <a:latin typeface="Verdana"/>
                <a:ea typeface="Verdana"/>
                <a:cs typeface="Verdana"/>
                <a:sym typeface="Verdana"/>
              </a:defRPr>
            </a:lvl1pPr>
            <a:lvl2pPr marL="762000" indent="-292100">
              <a:spcBef>
                <a:spcPts val="400"/>
              </a:spcBef>
              <a:defRPr sz="2000">
                <a:latin typeface="Verdana"/>
                <a:ea typeface="Verdana"/>
                <a:cs typeface="Verdana"/>
                <a:sym typeface="Verdana"/>
              </a:defRPr>
            </a:lvl2pPr>
            <a:lvl3pPr marL="1173162" indent="-233362">
              <a:spcBef>
                <a:spcPts val="400"/>
              </a:spcBef>
              <a:defRPr sz="2000">
                <a:latin typeface="Verdana"/>
                <a:ea typeface="Verdana"/>
                <a:cs typeface="Verdana"/>
                <a:sym typeface="Verdana"/>
              </a:defRPr>
            </a:lvl3pPr>
            <a:lvl4pPr marL="1643063" indent="-233362">
              <a:spcBef>
                <a:spcPts val="400"/>
              </a:spcBef>
              <a:defRPr sz="2000">
                <a:latin typeface="Verdana"/>
                <a:ea typeface="Verdana"/>
                <a:cs typeface="Verdana"/>
                <a:sym typeface="Verdana"/>
              </a:defRPr>
            </a:lvl4pPr>
            <a:lvl5pPr marL="2112963" indent="-233363">
              <a:spcBef>
                <a:spcPts val="400"/>
              </a:spcBef>
              <a:defRPr sz="2000">
                <a:latin typeface="Verdana"/>
                <a:ea typeface="Verdana"/>
                <a:cs typeface="Verdana"/>
                <a:sym typeface="Verdana"/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62" name="Text Placeholder 21"/>
          <p:cNvSpPr>
            <a:spLocks noGrp="1"/>
          </p:cNvSpPr>
          <p:nvPr>
            <p:ph type="body" sz="quarter" idx="21"/>
          </p:nvPr>
        </p:nvSpPr>
        <p:spPr>
          <a:xfrm>
            <a:off x="2590800" y="1852613"/>
            <a:ext cx="2895600" cy="534988"/>
          </a:xfrm>
          <a:prstGeom prst="rect">
            <a:avLst/>
          </a:prstGeom>
        </p:spPr>
        <p:txBody>
          <a:bodyPr/>
          <a:lstStyle/>
          <a:p>
            <a:pPr marL="0" indent="0">
              <a:spcBef>
                <a:spcPts val="400"/>
              </a:spcBef>
              <a:buSzTx/>
              <a:buFontTx/>
              <a:buNone/>
              <a:defRPr sz="2000" b="1">
                <a:latin typeface="Verdana"/>
                <a:ea typeface="Verdana"/>
                <a:cs typeface="Verdana"/>
                <a:sym typeface="Verdana"/>
              </a:defRPr>
            </a:pPr>
            <a:endParaRPr/>
          </a:p>
        </p:txBody>
      </p:sp>
      <p:sp>
        <p:nvSpPr>
          <p:cNvPr id="63" name="Text Placeholder 21"/>
          <p:cNvSpPr>
            <a:spLocks noGrp="1"/>
          </p:cNvSpPr>
          <p:nvPr>
            <p:ph type="body" sz="quarter" idx="22"/>
          </p:nvPr>
        </p:nvSpPr>
        <p:spPr>
          <a:xfrm>
            <a:off x="5715000" y="1851953"/>
            <a:ext cx="2971800" cy="534988"/>
          </a:xfrm>
          <a:prstGeom prst="rect">
            <a:avLst/>
          </a:prstGeom>
        </p:spPr>
        <p:txBody>
          <a:bodyPr/>
          <a:lstStyle/>
          <a:p>
            <a:pPr marL="0" indent="0">
              <a:spcBef>
                <a:spcPts val="400"/>
              </a:spcBef>
              <a:buSzTx/>
              <a:buFontTx/>
              <a:buNone/>
              <a:defRPr sz="2000" b="1">
                <a:latin typeface="Verdana"/>
                <a:ea typeface="Verdana"/>
                <a:cs typeface="Verdana"/>
                <a:sym typeface="Verdana"/>
              </a:defRPr>
            </a:pPr>
            <a:endParaRPr/>
          </a:p>
        </p:txBody>
      </p:sp>
      <p:sp>
        <p:nvSpPr>
          <p:cNvPr id="64" name="Text Placeholder 15"/>
          <p:cNvSpPr>
            <a:spLocks noGrp="1"/>
          </p:cNvSpPr>
          <p:nvPr>
            <p:ph type="body" sz="quarter" idx="23"/>
          </p:nvPr>
        </p:nvSpPr>
        <p:spPr>
          <a:xfrm>
            <a:off x="2590800" y="6324600"/>
            <a:ext cx="1981200" cy="304800"/>
          </a:xfrm>
          <a:prstGeom prst="rect">
            <a:avLst/>
          </a:prstGeom>
        </p:spPr>
        <p:txBody>
          <a:bodyPr/>
          <a:lstStyle/>
          <a:p>
            <a:pPr marL="0" indent="0">
              <a:spcBef>
                <a:spcPts val="200"/>
              </a:spcBef>
              <a:buSzTx/>
              <a:buFontTx/>
              <a:buNone/>
              <a:defRPr sz="1000">
                <a:latin typeface="Verdana"/>
                <a:ea typeface="Verdana"/>
                <a:cs typeface="Verdana"/>
                <a:sym typeface="Verdana"/>
              </a:defRPr>
            </a:pPr>
            <a:endParaRPr/>
          </a:p>
        </p:txBody>
      </p:sp>
      <p:sp>
        <p:nvSpPr>
          <p:cNvPr id="65" name="Text Placeholder 19"/>
          <p:cNvSpPr>
            <a:spLocks noGrp="1"/>
          </p:cNvSpPr>
          <p:nvPr>
            <p:ph type="body" sz="quarter" idx="24"/>
          </p:nvPr>
        </p:nvSpPr>
        <p:spPr>
          <a:xfrm>
            <a:off x="4876800" y="6324600"/>
            <a:ext cx="3657600" cy="304800"/>
          </a:xfrm>
          <a:prstGeom prst="rect">
            <a:avLst/>
          </a:prstGeom>
        </p:spPr>
        <p:txBody>
          <a:bodyPr/>
          <a:lstStyle/>
          <a:p>
            <a:pPr marL="0" indent="0" algn="r">
              <a:spcBef>
                <a:spcPts val="200"/>
              </a:spcBef>
              <a:buSzTx/>
              <a:buFontTx/>
              <a:buNone/>
              <a:defRPr sz="1000">
                <a:latin typeface="Verdana"/>
                <a:ea typeface="Verdana"/>
                <a:cs typeface="Verdana"/>
                <a:sym typeface="Verdana"/>
              </a:defRPr>
            </a:pPr>
            <a:endParaRPr/>
          </a:p>
        </p:txBody>
      </p:sp>
      <p:sp>
        <p:nvSpPr>
          <p:cNvPr id="66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8571063" y="6353821"/>
            <a:ext cx="268138" cy="246359"/>
          </a:xfrm>
          <a:prstGeom prst="rect">
            <a:avLst/>
          </a:prstGeom>
        </p:spPr>
        <p:txBody>
          <a:bodyPr/>
          <a:lstStyle>
            <a:lvl1pPr>
              <a:defRPr sz="1000">
                <a:latin typeface="Verdana"/>
                <a:ea typeface="Verdana"/>
                <a:cs typeface="Verdana"/>
                <a:sym typeface="Verdana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" name="Picture 6" descr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6863" y="0"/>
            <a:ext cx="1760537" cy="1957389"/>
          </a:xfrm>
          <a:prstGeom prst="rect">
            <a:avLst/>
          </a:prstGeom>
          <a:ln w="12700">
            <a:miter lim="400000"/>
          </a:ln>
        </p:spPr>
      </p:pic>
      <p:sp>
        <p:nvSpPr>
          <p:cNvPr id="74" name="Title Text"/>
          <p:cNvSpPr txBox="1">
            <a:spLocks noGrp="1"/>
          </p:cNvSpPr>
          <p:nvPr>
            <p:ph type="title"/>
          </p:nvPr>
        </p:nvSpPr>
        <p:spPr>
          <a:xfrm>
            <a:off x="2590800" y="304800"/>
            <a:ext cx="6096000" cy="1066801"/>
          </a:xfrm>
          <a:prstGeom prst="rect">
            <a:avLst/>
          </a:prstGeom>
        </p:spPr>
        <p:txBody>
          <a:bodyPr anchor="t"/>
          <a:lstStyle>
            <a:lvl1pPr algn="l">
              <a:defRPr sz="2400" b="1">
                <a:latin typeface="Verdana"/>
                <a:ea typeface="Verdana"/>
                <a:cs typeface="Verdana"/>
                <a:sym typeface="Verdana"/>
              </a:defRPr>
            </a:lvl1pPr>
          </a:lstStyle>
          <a:p>
            <a:r>
              <a:t>Title Text</a:t>
            </a:r>
          </a:p>
        </p:txBody>
      </p:sp>
      <p:sp>
        <p:nvSpPr>
          <p:cNvPr id="75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2590800" y="6324600"/>
            <a:ext cx="1981200" cy="304800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200"/>
              </a:spcBef>
              <a:buSzTx/>
              <a:buFontTx/>
              <a:buNone/>
              <a:defRPr sz="1000">
                <a:latin typeface="Verdana"/>
                <a:ea typeface="Verdana"/>
                <a:cs typeface="Verdana"/>
                <a:sym typeface="Verdana"/>
              </a:defRPr>
            </a:lvl1pPr>
            <a:lvl2pPr marL="570624" indent="-100724">
              <a:spcBef>
                <a:spcPts val="200"/>
              </a:spcBef>
              <a:buFontTx/>
              <a:defRPr sz="1000">
                <a:latin typeface="Verdana"/>
                <a:ea typeface="Verdana"/>
                <a:cs typeface="Verdana"/>
                <a:sym typeface="Verdana"/>
              </a:defRPr>
            </a:lvl2pPr>
            <a:lvl3pPr marL="1033145" indent="-93345">
              <a:spcBef>
                <a:spcPts val="200"/>
              </a:spcBef>
              <a:buFontTx/>
              <a:defRPr sz="1000">
                <a:latin typeface="Verdana"/>
                <a:ea typeface="Verdana"/>
                <a:cs typeface="Verdana"/>
                <a:sym typeface="Verdana"/>
              </a:defRPr>
            </a:lvl3pPr>
            <a:lvl4pPr marL="1532522" indent="-122822">
              <a:spcBef>
                <a:spcPts val="200"/>
              </a:spcBef>
              <a:buFontTx/>
              <a:defRPr sz="1000">
                <a:latin typeface="Verdana"/>
                <a:ea typeface="Verdana"/>
                <a:cs typeface="Verdana"/>
                <a:sym typeface="Verdana"/>
              </a:defRPr>
            </a:lvl4pPr>
            <a:lvl5pPr marL="2002422" indent="-122822">
              <a:spcBef>
                <a:spcPts val="200"/>
              </a:spcBef>
              <a:buFontTx/>
              <a:defRPr sz="1000">
                <a:latin typeface="Verdana"/>
                <a:ea typeface="Verdana"/>
                <a:cs typeface="Verdana"/>
                <a:sym typeface="Verdana"/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6" name="Text Placeholder 19"/>
          <p:cNvSpPr>
            <a:spLocks noGrp="1"/>
          </p:cNvSpPr>
          <p:nvPr>
            <p:ph type="body" sz="quarter" idx="21"/>
          </p:nvPr>
        </p:nvSpPr>
        <p:spPr>
          <a:xfrm>
            <a:off x="4876800" y="6324600"/>
            <a:ext cx="3657600" cy="304800"/>
          </a:xfrm>
          <a:prstGeom prst="rect">
            <a:avLst/>
          </a:prstGeom>
        </p:spPr>
        <p:txBody>
          <a:bodyPr/>
          <a:lstStyle/>
          <a:p>
            <a:pPr marL="0" indent="0" algn="r">
              <a:spcBef>
                <a:spcPts val="200"/>
              </a:spcBef>
              <a:buSzTx/>
              <a:buFontTx/>
              <a:buNone/>
              <a:defRPr sz="1000">
                <a:latin typeface="Verdana"/>
                <a:ea typeface="Verdana"/>
                <a:cs typeface="Verdana"/>
                <a:sym typeface="Verdana"/>
              </a:defRPr>
            </a:pPr>
            <a:endParaRPr/>
          </a:p>
        </p:txBody>
      </p:sp>
      <p:sp>
        <p:nvSpPr>
          <p:cNvPr id="77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8571063" y="6353821"/>
            <a:ext cx="268138" cy="246359"/>
          </a:xfrm>
          <a:prstGeom prst="rect">
            <a:avLst/>
          </a:prstGeom>
        </p:spPr>
        <p:txBody>
          <a:bodyPr/>
          <a:lstStyle>
            <a:lvl1pPr>
              <a:defRPr sz="1000">
                <a:latin typeface="Verdana"/>
                <a:ea typeface="Verdana"/>
                <a:cs typeface="Verdana"/>
                <a:sym typeface="Verdana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" name="Picture 6" descr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6863" y="0"/>
            <a:ext cx="1760537" cy="1957389"/>
          </a:xfrm>
          <a:prstGeom prst="rect">
            <a:avLst/>
          </a:prstGeom>
          <a:ln w="12700">
            <a:miter lim="400000"/>
          </a:ln>
        </p:spPr>
      </p:pic>
      <p:sp>
        <p:nvSpPr>
          <p:cNvPr id="85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2590800" y="6324600"/>
            <a:ext cx="1981200" cy="304800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200"/>
              </a:spcBef>
              <a:buSzTx/>
              <a:buFontTx/>
              <a:buNone/>
              <a:defRPr sz="1000">
                <a:latin typeface="Verdana"/>
                <a:ea typeface="Verdana"/>
                <a:cs typeface="Verdana"/>
                <a:sym typeface="Verdana"/>
              </a:defRPr>
            </a:lvl1pPr>
            <a:lvl2pPr marL="570624" indent="-100724">
              <a:spcBef>
                <a:spcPts val="200"/>
              </a:spcBef>
              <a:buFontTx/>
              <a:defRPr sz="1000">
                <a:latin typeface="Verdana"/>
                <a:ea typeface="Verdana"/>
                <a:cs typeface="Verdana"/>
                <a:sym typeface="Verdana"/>
              </a:defRPr>
            </a:lvl2pPr>
            <a:lvl3pPr marL="1033145" indent="-93345">
              <a:spcBef>
                <a:spcPts val="200"/>
              </a:spcBef>
              <a:buFontTx/>
              <a:defRPr sz="1000">
                <a:latin typeface="Verdana"/>
                <a:ea typeface="Verdana"/>
                <a:cs typeface="Verdana"/>
                <a:sym typeface="Verdana"/>
              </a:defRPr>
            </a:lvl3pPr>
            <a:lvl4pPr marL="1532522" indent="-122822">
              <a:spcBef>
                <a:spcPts val="200"/>
              </a:spcBef>
              <a:buFontTx/>
              <a:defRPr sz="1000">
                <a:latin typeface="Verdana"/>
                <a:ea typeface="Verdana"/>
                <a:cs typeface="Verdana"/>
                <a:sym typeface="Verdana"/>
              </a:defRPr>
            </a:lvl4pPr>
            <a:lvl5pPr marL="2002422" indent="-122822">
              <a:spcBef>
                <a:spcPts val="200"/>
              </a:spcBef>
              <a:buFontTx/>
              <a:defRPr sz="1000">
                <a:latin typeface="Verdana"/>
                <a:ea typeface="Verdana"/>
                <a:cs typeface="Verdana"/>
                <a:sym typeface="Verdana"/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86" name="Text Placeholder 19"/>
          <p:cNvSpPr>
            <a:spLocks noGrp="1"/>
          </p:cNvSpPr>
          <p:nvPr>
            <p:ph type="body" sz="quarter" idx="21"/>
          </p:nvPr>
        </p:nvSpPr>
        <p:spPr>
          <a:xfrm>
            <a:off x="4876800" y="6324600"/>
            <a:ext cx="3657600" cy="304800"/>
          </a:xfrm>
          <a:prstGeom prst="rect">
            <a:avLst/>
          </a:prstGeom>
        </p:spPr>
        <p:txBody>
          <a:bodyPr/>
          <a:lstStyle/>
          <a:p>
            <a:pPr marL="0" indent="0" algn="r">
              <a:spcBef>
                <a:spcPts val="200"/>
              </a:spcBef>
              <a:buSzTx/>
              <a:buFontTx/>
              <a:buNone/>
              <a:defRPr sz="1000">
                <a:latin typeface="Verdana"/>
                <a:ea typeface="Verdana"/>
                <a:cs typeface="Verdana"/>
                <a:sym typeface="Verdana"/>
              </a:defRPr>
            </a:pPr>
            <a:endParaRPr/>
          </a:p>
        </p:txBody>
      </p:sp>
      <p:sp>
        <p:nvSpPr>
          <p:cNvPr id="87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8571063" y="6353821"/>
            <a:ext cx="268138" cy="246359"/>
          </a:xfrm>
          <a:prstGeom prst="rect">
            <a:avLst/>
          </a:prstGeom>
        </p:spPr>
        <p:txBody>
          <a:bodyPr/>
          <a:lstStyle>
            <a:lvl1pPr>
              <a:defRPr sz="1000">
                <a:latin typeface="Verdana"/>
                <a:ea typeface="Verdana"/>
                <a:cs typeface="Verdana"/>
                <a:sym typeface="Verdana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4" name="Picture 6" descr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6863" y="0"/>
            <a:ext cx="1760537" cy="1957389"/>
          </a:xfrm>
          <a:prstGeom prst="rect">
            <a:avLst/>
          </a:prstGeom>
          <a:ln w="12700">
            <a:miter lim="400000"/>
          </a:ln>
        </p:spPr>
      </p:pic>
      <p:sp>
        <p:nvSpPr>
          <p:cNvPr id="95" name="Title Text"/>
          <p:cNvSpPr txBox="1">
            <a:spLocks noGrp="1"/>
          </p:cNvSpPr>
          <p:nvPr>
            <p:ph type="title"/>
          </p:nvPr>
        </p:nvSpPr>
        <p:spPr>
          <a:xfrm>
            <a:off x="2590800" y="272975"/>
            <a:ext cx="2751027" cy="1162051"/>
          </a:xfrm>
          <a:prstGeom prst="rect">
            <a:avLst/>
          </a:prstGeom>
        </p:spPr>
        <p:txBody>
          <a:bodyPr anchor="t"/>
          <a:lstStyle>
            <a:lvl1pPr algn="l">
              <a:defRPr sz="2400" b="1">
                <a:latin typeface="Verdana"/>
                <a:ea typeface="Verdana"/>
                <a:cs typeface="Verdana"/>
                <a:sym typeface="Verdana"/>
              </a:defRPr>
            </a:lvl1pPr>
          </a:lstStyle>
          <a:p>
            <a:r>
              <a:t>Title Text</a:t>
            </a:r>
          </a:p>
        </p:txBody>
      </p:sp>
      <p:sp>
        <p:nvSpPr>
          <p:cNvPr id="96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5569527" y="273053"/>
            <a:ext cx="3269673" cy="5853129"/>
          </a:xfrm>
          <a:prstGeom prst="rect">
            <a:avLst/>
          </a:prstGeom>
        </p:spPr>
        <p:txBody>
          <a:bodyPr/>
          <a:lstStyle>
            <a:lvl1pPr marL="350838" indent="-350838">
              <a:spcBef>
                <a:spcPts val="400"/>
              </a:spcBef>
              <a:defRPr sz="2000">
                <a:latin typeface="Verdana"/>
                <a:ea typeface="Verdana"/>
                <a:cs typeface="Verdana"/>
                <a:sym typeface="Verdana"/>
              </a:defRPr>
            </a:lvl1pPr>
            <a:lvl2pPr marL="762000" indent="-292100">
              <a:spcBef>
                <a:spcPts val="400"/>
              </a:spcBef>
              <a:defRPr sz="2000">
                <a:latin typeface="Verdana"/>
                <a:ea typeface="Verdana"/>
                <a:cs typeface="Verdana"/>
                <a:sym typeface="Verdana"/>
              </a:defRPr>
            </a:lvl2pPr>
            <a:lvl3pPr marL="1173162" indent="-233362">
              <a:spcBef>
                <a:spcPts val="400"/>
              </a:spcBef>
              <a:defRPr sz="2000">
                <a:latin typeface="Verdana"/>
                <a:ea typeface="Verdana"/>
                <a:cs typeface="Verdana"/>
                <a:sym typeface="Verdana"/>
              </a:defRPr>
            </a:lvl3pPr>
            <a:lvl4pPr marL="1643063" indent="-233362">
              <a:spcBef>
                <a:spcPts val="400"/>
              </a:spcBef>
              <a:defRPr sz="2000">
                <a:latin typeface="Verdana"/>
                <a:ea typeface="Verdana"/>
                <a:cs typeface="Verdana"/>
                <a:sym typeface="Verdana"/>
              </a:defRPr>
            </a:lvl4pPr>
            <a:lvl5pPr marL="2112963" indent="-233363">
              <a:spcBef>
                <a:spcPts val="400"/>
              </a:spcBef>
              <a:defRPr sz="2000">
                <a:latin typeface="Verdana"/>
                <a:ea typeface="Verdana"/>
                <a:cs typeface="Verdana"/>
                <a:sym typeface="Verdana"/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97" name="Text Placeholder 3"/>
          <p:cNvSpPr>
            <a:spLocks noGrp="1"/>
          </p:cNvSpPr>
          <p:nvPr>
            <p:ph type="body" sz="half" idx="21"/>
          </p:nvPr>
        </p:nvSpPr>
        <p:spPr>
          <a:xfrm>
            <a:off x="2590799" y="1435119"/>
            <a:ext cx="2751028" cy="4691063"/>
          </a:xfrm>
          <a:prstGeom prst="rect">
            <a:avLst/>
          </a:prstGeom>
        </p:spPr>
        <p:txBody>
          <a:bodyPr/>
          <a:lstStyle/>
          <a:p>
            <a:pPr marL="0" indent="0">
              <a:spcBef>
                <a:spcPts val="400"/>
              </a:spcBef>
              <a:buSzTx/>
              <a:buFontTx/>
              <a:buNone/>
              <a:defRPr sz="2000">
                <a:latin typeface="Verdana"/>
                <a:ea typeface="Verdana"/>
                <a:cs typeface="Verdana"/>
                <a:sym typeface="Verdana"/>
              </a:defRPr>
            </a:pPr>
            <a:endParaRPr/>
          </a:p>
        </p:txBody>
      </p:sp>
      <p:sp>
        <p:nvSpPr>
          <p:cNvPr id="98" name="Text Placeholder 15"/>
          <p:cNvSpPr>
            <a:spLocks noGrp="1"/>
          </p:cNvSpPr>
          <p:nvPr>
            <p:ph type="body" sz="quarter" idx="22"/>
          </p:nvPr>
        </p:nvSpPr>
        <p:spPr>
          <a:xfrm>
            <a:off x="2590800" y="6324600"/>
            <a:ext cx="1981200" cy="304800"/>
          </a:xfrm>
          <a:prstGeom prst="rect">
            <a:avLst/>
          </a:prstGeom>
        </p:spPr>
        <p:txBody>
          <a:bodyPr/>
          <a:lstStyle/>
          <a:p>
            <a:pPr marL="0" indent="0">
              <a:spcBef>
                <a:spcPts val="200"/>
              </a:spcBef>
              <a:buSzTx/>
              <a:buFontTx/>
              <a:buNone/>
              <a:defRPr sz="1000">
                <a:latin typeface="Verdana"/>
                <a:ea typeface="Verdana"/>
                <a:cs typeface="Verdana"/>
                <a:sym typeface="Verdana"/>
              </a:defRPr>
            </a:pPr>
            <a:endParaRPr/>
          </a:p>
        </p:txBody>
      </p:sp>
      <p:sp>
        <p:nvSpPr>
          <p:cNvPr id="99" name="Text Placeholder 19"/>
          <p:cNvSpPr>
            <a:spLocks noGrp="1"/>
          </p:cNvSpPr>
          <p:nvPr>
            <p:ph type="body" sz="quarter" idx="23"/>
          </p:nvPr>
        </p:nvSpPr>
        <p:spPr>
          <a:xfrm>
            <a:off x="4876800" y="6324600"/>
            <a:ext cx="3657600" cy="304800"/>
          </a:xfrm>
          <a:prstGeom prst="rect">
            <a:avLst/>
          </a:prstGeom>
        </p:spPr>
        <p:txBody>
          <a:bodyPr/>
          <a:lstStyle/>
          <a:p>
            <a:pPr marL="0" indent="0" algn="r">
              <a:spcBef>
                <a:spcPts val="200"/>
              </a:spcBef>
              <a:buSzTx/>
              <a:buFontTx/>
              <a:buNone/>
              <a:defRPr sz="1000">
                <a:latin typeface="Verdana"/>
                <a:ea typeface="Verdana"/>
                <a:cs typeface="Verdana"/>
                <a:sym typeface="Verdana"/>
              </a:defRPr>
            </a:pPr>
            <a:endParaRPr/>
          </a:p>
        </p:txBody>
      </p:sp>
      <p:sp>
        <p:nvSpPr>
          <p:cNvPr id="100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8571063" y="6353821"/>
            <a:ext cx="268138" cy="246359"/>
          </a:xfrm>
          <a:prstGeom prst="rect">
            <a:avLst/>
          </a:prstGeom>
        </p:spPr>
        <p:txBody>
          <a:bodyPr/>
          <a:lstStyle>
            <a:lvl1pPr>
              <a:defRPr sz="1000">
                <a:latin typeface="Verdana"/>
                <a:ea typeface="Verdana"/>
                <a:cs typeface="Verdana"/>
                <a:sym typeface="Verdana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7" name="Picture 7" descr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621463"/>
            <a:ext cx="9144000" cy="246063"/>
          </a:xfrm>
          <a:prstGeom prst="rect">
            <a:avLst/>
          </a:prstGeom>
          <a:ln w="12700">
            <a:miter lim="400000"/>
          </a:ln>
        </p:spPr>
      </p:pic>
      <p:pic>
        <p:nvPicPr>
          <p:cNvPr id="108" name="Picture 6" descr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82875" y="0"/>
            <a:ext cx="3778250" cy="4165600"/>
          </a:xfrm>
          <a:prstGeom prst="rect">
            <a:avLst/>
          </a:prstGeom>
          <a:ln w="12700">
            <a:miter lim="400000"/>
          </a:ln>
        </p:spPr>
      </p:pic>
      <p:sp>
        <p:nvSpPr>
          <p:cNvPr id="109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685800" y="4724400"/>
            <a:ext cx="7772400" cy="914400"/>
          </a:xfrm>
          <a:prstGeom prst="rect">
            <a:avLst/>
          </a:prstGeom>
        </p:spPr>
        <p:txBody>
          <a:bodyPr/>
          <a:lstStyle>
            <a:lvl1pPr marL="0" indent="0" algn="ctr">
              <a:spcBef>
                <a:spcPts val="300"/>
              </a:spcBef>
              <a:buSzTx/>
              <a:buFontTx/>
              <a:buNone/>
              <a:defRPr sz="1400">
                <a:latin typeface="Verdana"/>
                <a:ea typeface="Verdana"/>
                <a:cs typeface="Verdana"/>
                <a:sym typeface="Verdana"/>
              </a:defRPr>
            </a:lvl1pPr>
            <a:lvl2pPr marL="610913" indent="-141013" algn="ctr">
              <a:spcBef>
                <a:spcPts val="300"/>
              </a:spcBef>
              <a:buFontTx/>
              <a:defRPr sz="1400">
                <a:latin typeface="Verdana"/>
                <a:ea typeface="Verdana"/>
                <a:cs typeface="Verdana"/>
                <a:sym typeface="Verdana"/>
              </a:defRPr>
            </a:lvl2pPr>
            <a:lvl3pPr marL="1070483" indent="-130683" algn="ctr">
              <a:spcBef>
                <a:spcPts val="300"/>
              </a:spcBef>
              <a:buFontTx/>
              <a:defRPr sz="1400">
                <a:latin typeface="Verdana"/>
                <a:ea typeface="Verdana"/>
                <a:cs typeface="Verdana"/>
                <a:sym typeface="Verdana"/>
              </a:defRPr>
            </a:lvl3pPr>
            <a:lvl4pPr marL="1581651" indent="-171951" algn="ctr">
              <a:spcBef>
                <a:spcPts val="300"/>
              </a:spcBef>
              <a:buFontTx/>
              <a:defRPr sz="1400">
                <a:latin typeface="Verdana"/>
                <a:ea typeface="Verdana"/>
                <a:cs typeface="Verdana"/>
                <a:sym typeface="Verdana"/>
              </a:defRPr>
            </a:lvl4pPr>
            <a:lvl5pPr marL="2051551" indent="-171951" algn="ctr">
              <a:spcBef>
                <a:spcPts val="300"/>
              </a:spcBef>
              <a:buFontTx/>
              <a:defRPr sz="1400">
                <a:latin typeface="Verdana"/>
                <a:ea typeface="Verdana"/>
                <a:cs typeface="Verdana"/>
                <a:sym typeface="Verdana"/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10" name="Text Placeholder 19"/>
          <p:cNvSpPr>
            <a:spLocks noGrp="1"/>
          </p:cNvSpPr>
          <p:nvPr>
            <p:ph type="body" sz="quarter" idx="21"/>
          </p:nvPr>
        </p:nvSpPr>
        <p:spPr>
          <a:xfrm>
            <a:off x="685800" y="5761037"/>
            <a:ext cx="7772400" cy="639763"/>
          </a:xfrm>
          <a:prstGeom prst="rect">
            <a:avLst/>
          </a:prstGeom>
        </p:spPr>
        <p:txBody>
          <a:bodyPr/>
          <a:lstStyle/>
          <a:p>
            <a:pPr marL="0" indent="0" algn="ctr">
              <a:spcBef>
                <a:spcPts val="300"/>
              </a:spcBef>
              <a:buSzTx/>
              <a:buFontTx/>
              <a:buNone/>
              <a:defRPr sz="1400">
                <a:latin typeface="Verdana"/>
                <a:ea typeface="Verdana"/>
                <a:cs typeface="Verdana"/>
                <a:sym typeface="Verdana"/>
              </a:defRPr>
            </a:pPr>
            <a:endParaRPr/>
          </a:p>
        </p:txBody>
      </p:sp>
      <p:sp>
        <p:nvSpPr>
          <p:cNvPr id="111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4419600" y="6172200"/>
            <a:ext cx="2133600" cy="36830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13.xml"/><Relationship Id="rId7" Type="http://schemas.openxmlformats.org/officeDocument/2006/relationships/slideLayout" Target="../slideLayouts/slideLayout17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1.xml"/><Relationship Id="rId6" Type="http://schemas.openxmlformats.org/officeDocument/2006/relationships/slideLayout" Target="../slideLayouts/slideLayout16.xml"/><Relationship Id="rId11" Type="http://schemas.openxmlformats.org/officeDocument/2006/relationships/slideLayout" Target="../slideLayouts/slideLayout21.xml"/><Relationship Id="rId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20.xml"/><Relationship Id="rId4" Type="http://schemas.openxmlformats.org/officeDocument/2006/relationships/slideLayout" Target="../slideLayouts/slideLayout14.xml"/><Relationship Id="rId9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Text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6979" tIns="46979" rIns="46979" bIns="46979" anchor="ctr">
            <a:normAutofit/>
          </a:bodyPr>
          <a:lstStyle/>
          <a:p>
            <a:r>
              <a:t>Title Text</a:t>
            </a:r>
          </a:p>
        </p:txBody>
      </p:sp>
      <p:sp>
        <p:nvSpPr>
          <p:cNvPr id="3" name="Body Level One…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6979" tIns="46979" rIns="46979" bIns="46979">
            <a:normAutofit/>
          </a:bodyPr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8427741" y="6399920"/>
            <a:ext cx="259059" cy="277985"/>
          </a:xfrm>
          <a:prstGeom prst="rect">
            <a:avLst/>
          </a:prstGeom>
          <a:ln w="12700">
            <a:miter lim="400000"/>
          </a:ln>
        </p:spPr>
        <p:txBody>
          <a:bodyPr wrap="none" lIns="46979" tIns="46979" rIns="46979" bIns="46979" anchor="ctr">
            <a:spAutoFit/>
          </a:bodyPr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</p:sldLayoutIdLst>
  <p:transition spd="med"/>
  <p:txStyles>
    <p:titleStyle>
      <a:lvl1pPr marL="0" marR="0" indent="0" algn="ctr" defTabSz="938212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500" b="0" i="0" u="none" strike="noStrike" cap="none" spc="0" baseline="0">
          <a:solidFill>
            <a:srgbClr val="000000"/>
          </a:solidFill>
          <a:uFillTx/>
          <a:latin typeface="Times New Roman"/>
          <a:ea typeface="Times New Roman"/>
          <a:cs typeface="Times New Roman"/>
          <a:sym typeface="Times New Roman"/>
        </a:defRPr>
      </a:lvl1pPr>
      <a:lvl2pPr marL="0" marR="0" indent="0" algn="ctr" defTabSz="938212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500" b="0" i="0" u="none" strike="noStrike" cap="none" spc="0" baseline="0">
          <a:solidFill>
            <a:srgbClr val="000000"/>
          </a:solidFill>
          <a:uFillTx/>
          <a:latin typeface="Times New Roman"/>
          <a:ea typeface="Times New Roman"/>
          <a:cs typeface="Times New Roman"/>
          <a:sym typeface="Times New Roman"/>
        </a:defRPr>
      </a:lvl2pPr>
      <a:lvl3pPr marL="0" marR="0" indent="0" algn="ctr" defTabSz="938212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500" b="0" i="0" u="none" strike="noStrike" cap="none" spc="0" baseline="0">
          <a:solidFill>
            <a:srgbClr val="000000"/>
          </a:solidFill>
          <a:uFillTx/>
          <a:latin typeface="Times New Roman"/>
          <a:ea typeface="Times New Roman"/>
          <a:cs typeface="Times New Roman"/>
          <a:sym typeface="Times New Roman"/>
        </a:defRPr>
      </a:lvl3pPr>
      <a:lvl4pPr marL="0" marR="0" indent="0" algn="ctr" defTabSz="938212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500" b="0" i="0" u="none" strike="noStrike" cap="none" spc="0" baseline="0">
          <a:solidFill>
            <a:srgbClr val="000000"/>
          </a:solidFill>
          <a:uFillTx/>
          <a:latin typeface="Times New Roman"/>
          <a:ea typeface="Times New Roman"/>
          <a:cs typeface="Times New Roman"/>
          <a:sym typeface="Times New Roman"/>
        </a:defRPr>
      </a:lvl4pPr>
      <a:lvl5pPr marL="0" marR="0" indent="0" algn="ctr" defTabSz="938212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500" b="0" i="0" u="none" strike="noStrike" cap="none" spc="0" baseline="0">
          <a:solidFill>
            <a:srgbClr val="000000"/>
          </a:solidFill>
          <a:uFillTx/>
          <a:latin typeface="Times New Roman"/>
          <a:ea typeface="Times New Roman"/>
          <a:cs typeface="Times New Roman"/>
          <a:sym typeface="Times New Roman"/>
        </a:defRPr>
      </a:lvl5pPr>
      <a:lvl6pPr marL="0" marR="0" indent="457200" algn="ctr" defTabSz="938212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500" b="0" i="0" u="none" strike="noStrike" cap="none" spc="0" baseline="0">
          <a:solidFill>
            <a:srgbClr val="000000"/>
          </a:solidFill>
          <a:uFillTx/>
          <a:latin typeface="Times New Roman"/>
          <a:ea typeface="Times New Roman"/>
          <a:cs typeface="Times New Roman"/>
          <a:sym typeface="Times New Roman"/>
        </a:defRPr>
      </a:lvl6pPr>
      <a:lvl7pPr marL="0" marR="0" indent="914400" algn="ctr" defTabSz="938212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500" b="0" i="0" u="none" strike="noStrike" cap="none" spc="0" baseline="0">
          <a:solidFill>
            <a:srgbClr val="000000"/>
          </a:solidFill>
          <a:uFillTx/>
          <a:latin typeface="Times New Roman"/>
          <a:ea typeface="Times New Roman"/>
          <a:cs typeface="Times New Roman"/>
          <a:sym typeface="Times New Roman"/>
        </a:defRPr>
      </a:lvl7pPr>
      <a:lvl8pPr marL="0" marR="0" indent="1371600" algn="ctr" defTabSz="938212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500" b="0" i="0" u="none" strike="noStrike" cap="none" spc="0" baseline="0">
          <a:solidFill>
            <a:srgbClr val="000000"/>
          </a:solidFill>
          <a:uFillTx/>
          <a:latin typeface="Times New Roman"/>
          <a:ea typeface="Times New Roman"/>
          <a:cs typeface="Times New Roman"/>
          <a:sym typeface="Times New Roman"/>
        </a:defRPr>
      </a:lvl8pPr>
      <a:lvl9pPr marL="0" marR="0" indent="1828800" algn="ctr" defTabSz="938212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500" b="0" i="0" u="none" strike="noStrike" cap="none" spc="0" baseline="0">
          <a:solidFill>
            <a:srgbClr val="000000"/>
          </a:solidFill>
          <a:uFillTx/>
          <a:latin typeface="Times New Roman"/>
          <a:ea typeface="Times New Roman"/>
          <a:cs typeface="Times New Roman"/>
          <a:sym typeface="Times New Roman"/>
        </a:defRPr>
      </a:lvl9pPr>
    </p:titleStyle>
    <p:bodyStyle>
      <a:lvl1pPr marL="350838" marR="0" indent="-350838" algn="l" defTabSz="938212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300" b="0" i="0" u="none" strike="noStrike" cap="none" spc="0" baseline="0">
          <a:solidFill>
            <a:srgbClr val="000000"/>
          </a:solidFill>
          <a:uFillTx/>
          <a:latin typeface="Times New Roman"/>
          <a:ea typeface="Times New Roman"/>
          <a:cs typeface="Times New Roman"/>
          <a:sym typeface="Times New Roman"/>
        </a:defRPr>
      </a:lvl1pPr>
      <a:lvl2pPr marL="802289" marR="0" indent="-332389" algn="l" defTabSz="938212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–"/>
        <a:tabLst/>
        <a:defRPr sz="3300" b="0" i="0" u="none" strike="noStrike" cap="none" spc="0" baseline="0">
          <a:solidFill>
            <a:srgbClr val="000000"/>
          </a:solidFill>
          <a:uFillTx/>
          <a:latin typeface="Times New Roman"/>
          <a:ea typeface="Times New Roman"/>
          <a:cs typeface="Times New Roman"/>
          <a:sym typeface="Times New Roman"/>
        </a:defRPr>
      </a:lvl2pPr>
      <a:lvl3pPr marL="1247839" marR="0" indent="-308039" algn="l" defTabSz="938212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300" b="0" i="0" u="none" strike="noStrike" cap="none" spc="0" baseline="0">
          <a:solidFill>
            <a:srgbClr val="000000"/>
          </a:solidFill>
          <a:uFillTx/>
          <a:latin typeface="Times New Roman"/>
          <a:ea typeface="Times New Roman"/>
          <a:cs typeface="Times New Roman"/>
          <a:sym typeface="Times New Roman"/>
        </a:defRPr>
      </a:lvl3pPr>
      <a:lvl4pPr marL="1815014" marR="0" indent="-405314" algn="l" defTabSz="938212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–"/>
        <a:tabLst/>
        <a:defRPr sz="3300" b="0" i="0" u="none" strike="noStrike" cap="none" spc="0" baseline="0">
          <a:solidFill>
            <a:srgbClr val="000000"/>
          </a:solidFill>
          <a:uFillTx/>
          <a:latin typeface="Times New Roman"/>
          <a:ea typeface="Times New Roman"/>
          <a:cs typeface="Times New Roman"/>
          <a:sym typeface="Times New Roman"/>
        </a:defRPr>
      </a:lvl4pPr>
      <a:lvl5pPr marL="2284914" marR="0" indent="-405314" algn="l" defTabSz="938212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»"/>
        <a:tabLst/>
        <a:defRPr sz="3300" b="0" i="0" u="none" strike="noStrike" cap="none" spc="0" baseline="0">
          <a:solidFill>
            <a:srgbClr val="000000"/>
          </a:solidFill>
          <a:uFillTx/>
          <a:latin typeface="Times New Roman"/>
          <a:ea typeface="Times New Roman"/>
          <a:cs typeface="Times New Roman"/>
          <a:sym typeface="Times New Roman"/>
        </a:defRPr>
      </a:lvl5pPr>
      <a:lvl6pPr marL="2756913" marR="0" indent="-407971" algn="l" defTabSz="938212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300" b="0" i="0" u="none" strike="noStrike" cap="none" spc="0" baseline="0">
          <a:solidFill>
            <a:srgbClr val="000000"/>
          </a:solidFill>
          <a:uFillTx/>
          <a:latin typeface="Times New Roman"/>
          <a:ea typeface="Times New Roman"/>
          <a:cs typeface="Times New Roman"/>
          <a:sym typeface="Times New Roman"/>
        </a:defRPr>
      </a:lvl6pPr>
      <a:lvl7pPr marL="3226701" marR="0" indent="-407972" algn="l" defTabSz="938212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300" b="0" i="0" u="none" strike="noStrike" cap="none" spc="0" baseline="0">
          <a:solidFill>
            <a:srgbClr val="000000"/>
          </a:solidFill>
          <a:uFillTx/>
          <a:latin typeface="Times New Roman"/>
          <a:ea typeface="Times New Roman"/>
          <a:cs typeface="Times New Roman"/>
          <a:sym typeface="Times New Roman"/>
        </a:defRPr>
      </a:lvl7pPr>
      <a:lvl8pPr marL="3696491" marR="0" indent="-407971" algn="l" defTabSz="938212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300" b="0" i="0" u="none" strike="noStrike" cap="none" spc="0" baseline="0">
          <a:solidFill>
            <a:srgbClr val="000000"/>
          </a:solidFill>
          <a:uFillTx/>
          <a:latin typeface="Times New Roman"/>
          <a:ea typeface="Times New Roman"/>
          <a:cs typeface="Times New Roman"/>
          <a:sym typeface="Times New Roman"/>
        </a:defRPr>
      </a:lvl8pPr>
      <a:lvl9pPr marL="4166275" marR="0" indent="-407971" algn="l" defTabSz="938212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300" b="0" i="0" u="none" strike="noStrike" cap="none" spc="0" baseline="0">
          <a:solidFill>
            <a:srgbClr val="000000"/>
          </a:solidFill>
          <a:uFillTx/>
          <a:latin typeface="Times New Roman"/>
          <a:ea typeface="Times New Roman"/>
          <a:cs typeface="Times New Roman"/>
          <a:sym typeface="Times New Roman"/>
        </a:defRPr>
      </a:lvl9pPr>
    </p:bodyStyle>
    <p:otherStyle>
      <a:lvl1pPr marL="0" marR="0" indent="0" algn="r" defTabSz="938212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Times New Roman"/>
        </a:defRPr>
      </a:lvl1pPr>
      <a:lvl2pPr marL="0" marR="0" indent="457200" algn="r" defTabSz="938212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Times New Roman"/>
        </a:defRPr>
      </a:lvl2pPr>
      <a:lvl3pPr marL="0" marR="0" indent="914400" algn="r" defTabSz="938212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Times New Roman"/>
        </a:defRPr>
      </a:lvl3pPr>
      <a:lvl4pPr marL="0" marR="0" indent="1371600" algn="r" defTabSz="938212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Times New Roman"/>
        </a:defRPr>
      </a:lvl4pPr>
      <a:lvl5pPr marL="0" marR="0" indent="1828800" algn="r" defTabSz="938212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Times New Roman"/>
        </a:defRPr>
      </a:lvl5pPr>
      <a:lvl6pPr marL="0" marR="0" indent="2286000" algn="r" defTabSz="938212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Times New Roman"/>
        </a:defRPr>
      </a:lvl6pPr>
      <a:lvl7pPr marL="0" marR="0" indent="2743200" algn="r" defTabSz="938212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Times New Roman"/>
        </a:defRPr>
      </a:lvl7pPr>
      <a:lvl8pPr marL="0" marR="0" indent="3200400" algn="r" defTabSz="938212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Times New Roman"/>
        </a:defRPr>
      </a:lvl8pPr>
      <a:lvl9pPr marL="0" marR="0" indent="3657600" algn="r" defTabSz="938212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Times New Roman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957" tIns="46979" rIns="93957" bIns="46979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lv-LV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957" tIns="46979" rIns="93957" bIns="4697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lv-LV"/>
              <a:t>Click to edit Master text styles</a:t>
            </a:r>
          </a:p>
          <a:p>
            <a:pPr lvl="1"/>
            <a:r>
              <a:rPr lang="en-US" altLang="lv-LV"/>
              <a:t>Second level</a:t>
            </a:r>
          </a:p>
          <a:p>
            <a:pPr lvl="2"/>
            <a:r>
              <a:rPr lang="en-US" altLang="lv-LV"/>
              <a:t>Third level</a:t>
            </a:r>
          </a:p>
          <a:p>
            <a:pPr lvl="3"/>
            <a:r>
              <a:rPr lang="en-US" altLang="lv-LV"/>
              <a:t>Fourth level</a:t>
            </a:r>
          </a:p>
          <a:p>
            <a:pPr lvl="4"/>
            <a:r>
              <a:rPr lang="en-US" altLang="lv-LV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3957" tIns="46979" rIns="93957" bIns="46979" rtlCol="0" anchor="ctr"/>
          <a:lstStyle>
            <a:lvl1pPr algn="l" defTabSz="939575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FA2E50C6-0C30-4E1F-B9F0-F8FEBDC3E286}" type="datetime1">
              <a:rPr lang="en-US"/>
              <a:pPr>
                <a:defRPr/>
              </a:pPr>
              <a:t>10/7/2021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3957" tIns="46979" rIns="93957" bIns="46979" rtlCol="0" anchor="ctr"/>
          <a:lstStyle>
            <a:lvl1pPr algn="ctr" defTabSz="939575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3957" tIns="46979" rIns="93957" bIns="46979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</a:defRPr>
            </a:lvl1pPr>
          </a:lstStyle>
          <a:p>
            <a:fld id="{99BB1EFF-5D96-49FF-8E10-89A5AFE56FD6}" type="slidenum">
              <a:rPr lang="en-US" altLang="lv-LV"/>
              <a:pPr/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29992955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61" r:id="rId2"/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0" r:id="rId11"/>
  </p:sldLayoutIdLst>
  <p:hf hdr="0" ftr="0" dt="0"/>
  <p:txStyles>
    <p:titleStyle>
      <a:lvl1pPr algn="ctr" defTabSz="938213" rtl="0" eaLnBrk="0" fontAlgn="base" hangingPunct="0">
        <a:spcBef>
          <a:spcPct val="0"/>
        </a:spcBef>
        <a:spcAft>
          <a:spcPct val="0"/>
        </a:spcAft>
        <a:defRPr sz="45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938213" rtl="0" eaLnBrk="0" fontAlgn="base" hangingPunct="0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2pPr>
      <a:lvl3pPr algn="ctr" defTabSz="938213" rtl="0" eaLnBrk="0" fontAlgn="base" hangingPunct="0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3pPr>
      <a:lvl4pPr algn="ctr" defTabSz="938213" rtl="0" eaLnBrk="0" fontAlgn="base" hangingPunct="0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4pPr>
      <a:lvl5pPr algn="ctr" defTabSz="938213" rtl="0" eaLnBrk="0" fontAlgn="base" hangingPunct="0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5pPr>
      <a:lvl6pPr marL="4572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6pPr>
      <a:lvl7pPr marL="9144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7pPr>
      <a:lvl8pPr marL="13716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8pPr>
      <a:lvl9pPr marL="18288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9pPr>
    </p:titleStyle>
    <p:bodyStyle>
      <a:lvl1pPr marL="350838" indent="-350838" algn="l" defTabSz="9382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300" kern="1200">
          <a:solidFill>
            <a:schemeClr val="tx1"/>
          </a:solidFill>
          <a:latin typeface="+mn-lt"/>
          <a:ea typeface="+mn-ea"/>
          <a:cs typeface="+mn-cs"/>
        </a:defRPr>
      </a:lvl1pPr>
      <a:lvl2pPr marL="762000" indent="-292100" algn="l" defTabSz="9382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173163" indent="-233363" algn="l" defTabSz="9382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500" kern="1200">
          <a:solidFill>
            <a:schemeClr val="tx1"/>
          </a:solidFill>
          <a:latin typeface="+mn-lt"/>
          <a:ea typeface="+mn-ea"/>
          <a:cs typeface="+mn-cs"/>
        </a:defRPr>
      </a:lvl3pPr>
      <a:lvl4pPr marL="1643063" indent="-233363" algn="l" defTabSz="9382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2112963" indent="-233363" algn="l" defTabSz="9382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583835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3053622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523412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993197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1pPr>
      <a:lvl2pPr marL="469788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2pPr>
      <a:lvl3pPr marL="93957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40936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1879152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348940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818729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28851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75830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Content Placeholder 4"/>
          <p:cNvSpPr txBox="1">
            <a:spLocks noGrp="1"/>
          </p:cNvSpPr>
          <p:nvPr>
            <p:ph type="body" sz="quarter" idx="1"/>
          </p:nvPr>
        </p:nvSpPr>
        <p:spPr>
          <a:xfrm>
            <a:off x="2769832" y="4953740"/>
            <a:ext cx="3675355" cy="105377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07000"/>
              </a:lnSpc>
              <a:spcBef>
                <a:spcPts val="800"/>
              </a:spcBef>
              <a:buSzTx/>
              <a:buNone/>
              <a:tabLst>
                <a:tab pos="457200" algn="l"/>
              </a:tabLst>
              <a:defRPr sz="1600" b="1">
                <a:latin typeface="Verdana"/>
                <a:ea typeface="Verdana"/>
                <a:cs typeface="Verdana"/>
                <a:sym typeface="Verdana"/>
              </a:defRPr>
            </a:lvl1pPr>
          </a:lstStyle>
          <a:p>
            <a:pPr algn="ctr"/>
            <a:r>
              <a:rPr lang="lv-LV" dirty="0"/>
              <a:t>Krīzes vadības padomes sēde</a:t>
            </a:r>
          </a:p>
          <a:p>
            <a:pPr algn="ctr"/>
            <a:r>
              <a:rPr lang="lv-LV" dirty="0"/>
              <a:t>07.10</a:t>
            </a:r>
            <a:r>
              <a:rPr dirty="0"/>
              <a:t>.2021</a:t>
            </a:r>
          </a:p>
        </p:txBody>
      </p:sp>
      <p:sp>
        <p:nvSpPr>
          <p:cNvPr id="130" name="Title 2"/>
          <p:cNvSpPr txBox="1">
            <a:spLocks noGrp="1"/>
          </p:cNvSpPr>
          <p:nvPr>
            <p:ph type="title"/>
          </p:nvPr>
        </p:nvSpPr>
        <p:spPr>
          <a:xfrm>
            <a:off x="592987" y="2444587"/>
            <a:ext cx="8229601" cy="1143001"/>
          </a:xfrm>
          <a:prstGeom prst="rect">
            <a:avLst/>
          </a:prstGeom>
        </p:spPr>
        <p:txBody>
          <a:bodyPr/>
          <a:lstStyle/>
          <a:p>
            <a:pPr defTabSz="872538">
              <a:defRPr sz="2232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pPr>
            <a:r>
              <a:rPr dirty="0"/>
              <a:t>EKSPERTU GRUPAS KOMENTĀRI </a:t>
            </a:r>
            <a:br>
              <a:rPr dirty="0"/>
            </a:br>
            <a:r>
              <a:rPr dirty="0"/>
              <a:t>PAR PIEDĀVĀTO REGULĒJUMU</a:t>
            </a:r>
            <a:r>
              <a:rPr lang="lv-LV" dirty="0"/>
              <a:t> SASLIMSTĪBAS AR COVID-19 IEROBEŽOŠANAI</a:t>
            </a:r>
            <a:endParaRPr dirty="0"/>
          </a:p>
        </p:txBody>
      </p:sp>
    </p:spTree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613667" y="1405051"/>
            <a:ext cx="7658101" cy="4753484"/>
          </a:xfrm>
        </p:spPr>
        <p:txBody>
          <a:bodyPr>
            <a:normAutofit fontScale="32500" lnSpcReduction="20000"/>
          </a:bodyPr>
          <a:lstStyle/>
          <a:p>
            <a:pPr marL="0" lvl="0" indent="0" fontAlgn="ctr">
              <a:lnSpc>
                <a:spcPct val="107000"/>
              </a:lnSpc>
              <a:spcAft>
                <a:spcPts val="800"/>
              </a:spcAft>
              <a:buSzPts val="1000"/>
              <a:buNone/>
              <a:tabLst>
                <a:tab pos="457200" algn="l"/>
              </a:tabLst>
            </a:pPr>
            <a:r>
              <a:rPr lang="lv-LV" sz="5600" b="1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Ietekmes uz Covid-19 izplatību novērtēšanai:  </a:t>
            </a:r>
            <a:r>
              <a:rPr lang="lv-LV" sz="56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Ģirts Briģis, Elīna Dimiņa</a:t>
            </a:r>
            <a:r>
              <a:rPr lang="lv-LV" sz="5600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, </a:t>
            </a:r>
            <a:r>
              <a:rPr lang="lv-LV" sz="56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Anda Ķīvīte-Urtāne, Ludmila Vīksna </a:t>
            </a:r>
            <a:r>
              <a:rPr lang="lv-LV" sz="5600" dirty="0">
                <a:solidFill>
                  <a:srgbClr val="FF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 </a:t>
            </a:r>
            <a:endParaRPr lang="lv-LV" sz="5600" dirty="0">
              <a:effectLst/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marL="0" lvl="0" indent="0" fontAlgn="ctr">
              <a:lnSpc>
                <a:spcPct val="107000"/>
              </a:lnSpc>
              <a:spcAft>
                <a:spcPts val="800"/>
              </a:spcAft>
              <a:buSzPts val="1000"/>
              <a:buNone/>
              <a:tabLst>
                <a:tab pos="457200" algn="l"/>
              </a:tabLst>
            </a:pPr>
            <a:r>
              <a:rPr lang="lv-LV" sz="5600" b="1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Sabiedrības iespējamās attieksmes novērtēšanai: </a:t>
            </a:r>
            <a:r>
              <a:rPr lang="lv-LV" sz="56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Ivars Austers, Klāvs Sedlenieks, Inta Mieriņa, Inese Šūpule, Ingūna </a:t>
            </a:r>
            <a:r>
              <a:rPr lang="lv-LV" sz="5600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Ēlere</a:t>
            </a:r>
            <a:r>
              <a:rPr lang="lv-LV" sz="56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, Zigurds Zaķis  </a:t>
            </a:r>
          </a:p>
          <a:p>
            <a:pPr marL="0" lvl="0" indent="0" fontAlgn="ctr">
              <a:lnSpc>
                <a:spcPct val="107000"/>
              </a:lnSpc>
              <a:spcAft>
                <a:spcPts val="800"/>
              </a:spcAft>
              <a:buSzPts val="1000"/>
              <a:buNone/>
              <a:tabLst>
                <a:tab pos="457200" algn="l"/>
              </a:tabLst>
            </a:pPr>
            <a:r>
              <a:rPr lang="lv-LV" sz="5600" b="1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Sociālo seku un ietekmes uz sabiedrību novērtēšanai: </a:t>
            </a:r>
            <a:r>
              <a:rPr lang="lv-LV" sz="56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Andris Šuvajevs, Baiba Bela, Baiba Martinsone, </a:t>
            </a:r>
            <a:r>
              <a:rPr lang="lv-LV" sz="5600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Feliciāna</a:t>
            </a:r>
            <a:r>
              <a:rPr lang="lv-LV" sz="56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lv-LV" sz="5600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Rajevska</a:t>
            </a:r>
            <a:r>
              <a:rPr lang="lv-LV" sz="56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, Ņikita Bezborodovs</a:t>
            </a:r>
          </a:p>
          <a:p>
            <a:pPr marL="0" lvl="0" indent="0" fontAlgn="ctr">
              <a:lnSpc>
                <a:spcPct val="107000"/>
              </a:lnSpc>
              <a:spcAft>
                <a:spcPts val="800"/>
              </a:spcAft>
              <a:buSzPts val="1000"/>
              <a:buNone/>
              <a:tabLst>
                <a:tab pos="457200" algn="l"/>
              </a:tabLst>
            </a:pPr>
            <a:r>
              <a:rPr lang="lv-LV" sz="5600" b="1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Ietekmes uz ekonomisko aktivitāti novērtēšanai: </a:t>
            </a:r>
            <a:r>
              <a:rPr lang="lv-LV" sz="56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Gundars Bērziņš,  Kārlis Vilerts, Mārtiņš Āboliņš</a:t>
            </a:r>
          </a:p>
          <a:p>
            <a:pPr marL="0" indent="0" fontAlgn="ctr">
              <a:lnSpc>
                <a:spcPct val="107000"/>
              </a:lnSpc>
              <a:spcAft>
                <a:spcPts val="800"/>
              </a:spcAft>
              <a:buNone/>
            </a:pPr>
            <a:r>
              <a:rPr lang="lv-LV" sz="4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v-LV" sz="55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Ekspertu grupas darba koordinators – Vladislavs Vesperis</a:t>
            </a:r>
            <a:endParaRPr lang="lv-LV" sz="5500" dirty="0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indent="0" algn="just">
              <a:spcAft>
                <a:spcPts val="675"/>
              </a:spcAft>
              <a:buNone/>
            </a:pPr>
            <a:r>
              <a:rPr lang="lv-LV" sz="5600" b="1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Darba rezultāts</a:t>
            </a:r>
            <a:r>
              <a:rPr lang="lv-LV" sz="5600" b="1" i="0" u="none" strike="noStrike" dirty="0">
                <a:solidFill>
                  <a:srgbClr val="C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ir ekspertu grupas </a:t>
            </a:r>
            <a:r>
              <a:rPr lang="lv-LV" sz="5500" b="1" i="0" strike="noStrike" dirty="0">
                <a:solidFill>
                  <a:srgbClr val="C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viedoklis,</a:t>
            </a:r>
            <a:r>
              <a:rPr lang="lv-LV" sz="5600" b="1" i="0" u="none" strike="noStrike" dirty="0">
                <a:solidFill>
                  <a:srgbClr val="C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kas formulēts īsā termiņā un balstoties uz to datu un zināšanu apjomu, kāds </a:t>
            </a:r>
            <a:r>
              <a:rPr lang="lv-LV" sz="5600" b="1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uzdevuma</a:t>
            </a:r>
            <a:r>
              <a:rPr lang="lv-LV" sz="5600" b="1" i="0" u="none" strike="noStrike" dirty="0">
                <a:solidFill>
                  <a:srgbClr val="C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veikšanas brīdī bija pieejams. </a:t>
            </a:r>
          </a:p>
          <a:p>
            <a:pPr marL="321469" indent="-321469">
              <a:buAutoNum type="romanUcPeriod"/>
            </a:pPr>
            <a:endParaRPr lang="lv-LV" sz="1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AE06663A-432C-456C-A8DC-F63BC1F4C8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93438"/>
            <a:ext cx="8229600" cy="1143000"/>
          </a:xfrm>
        </p:spPr>
        <p:txBody>
          <a:bodyPr/>
          <a:lstStyle/>
          <a:p>
            <a:r>
              <a:rPr lang="lv-LV" sz="2500" b="1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EKSPERTU GRUPAS SASTĀVS  UN DARBA REZULTĀTS</a:t>
            </a:r>
            <a:endParaRPr lang="lv-LV" sz="25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94094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Title 2"/>
          <p:cNvSpPr txBox="1">
            <a:spLocks noGrp="1"/>
          </p:cNvSpPr>
          <p:nvPr>
            <p:ph type="title"/>
          </p:nvPr>
        </p:nvSpPr>
        <p:spPr>
          <a:xfrm>
            <a:off x="541631" y="200753"/>
            <a:ext cx="8229601" cy="811302"/>
          </a:xfrm>
          <a:prstGeom prst="rect">
            <a:avLst/>
          </a:prstGeom>
        </p:spPr>
        <p:txBody>
          <a:bodyPr>
            <a:normAutofit fontScale="90000"/>
          </a:bodyPr>
          <a:lstStyle>
            <a:lvl1pPr defTabSz="759952">
              <a:defRPr sz="2025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</a:lstStyle>
          <a:p>
            <a:r>
              <a:rPr lang="lv-LV" sz="2400" dirty="0"/>
              <a:t>Ekspertu grupas viedoklis par </a:t>
            </a:r>
            <a:r>
              <a:rPr sz="2400" dirty="0" err="1"/>
              <a:t>piedāvāt</a:t>
            </a:r>
            <a:r>
              <a:rPr lang="lv-LV" sz="2400" dirty="0"/>
              <a:t>o</a:t>
            </a:r>
            <a:r>
              <a:rPr sz="2400" dirty="0"/>
              <a:t> </a:t>
            </a:r>
            <a:r>
              <a:rPr sz="2400" dirty="0" err="1"/>
              <a:t>regulējum</a:t>
            </a:r>
            <a:r>
              <a:rPr lang="lv-LV" sz="2400" dirty="0"/>
              <a:t>u</a:t>
            </a:r>
            <a:endParaRPr sz="2400" dirty="0"/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9D3B42BA-A1A2-4A46-B33A-CBDC75BAD5B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0063590"/>
              </p:ext>
            </p:extLst>
          </p:nvPr>
        </p:nvGraphicFramePr>
        <p:xfrm>
          <a:off x="328474" y="1396999"/>
          <a:ext cx="8442758" cy="4932777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221379">
                  <a:extLst>
                    <a:ext uri="{9D8B030D-6E8A-4147-A177-3AD203B41FA5}">
                      <a16:colId xmlns:a16="http://schemas.microsoft.com/office/drawing/2014/main" val="1814716995"/>
                    </a:ext>
                  </a:extLst>
                </a:gridCol>
                <a:gridCol w="4221379">
                  <a:extLst>
                    <a:ext uri="{9D8B030D-6E8A-4147-A177-3AD203B41FA5}">
                      <a16:colId xmlns:a16="http://schemas.microsoft.com/office/drawing/2014/main" val="4186452746"/>
                    </a:ext>
                  </a:extLst>
                </a:gridCol>
              </a:tblGrid>
              <a:tr h="616597">
                <a:tc>
                  <a:txBody>
                    <a:bodyPr/>
                    <a:lstStyle/>
                    <a:p>
                      <a:pPr algn="just"/>
                      <a:r>
                        <a:rPr lang="lv-LV" sz="1200" b="1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1.scenārijs – MK noteikumi + likumprojekts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lv-LV" sz="1200" b="1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2.scenārijs – MK noteikumi + likumprojekts + ārkārtējās situācijas izsludināšana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52855451"/>
                  </a:ext>
                </a:extLst>
              </a:tr>
              <a:tr h="863236">
                <a:tc>
                  <a:txBody>
                    <a:bodyPr/>
                    <a:lstStyle/>
                    <a:p>
                      <a:pPr algn="just"/>
                      <a:r>
                        <a:rPr lang="lv-LV" sz="1200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Saslimstības pieauguma un slimnīcu pārslodzes novēršanai </a:t>
                      </a:r>
                      <a:r>
                        <a:rPr lang="lv-LV" sz="1200" b="1" dirty="0">
                          <a:solidFill>
                            <a:srgbClr val="FF000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ar augstu varbūtību nepietiekams</a:t>
                      </a:r>
                      <a:r>
                        <a:rPr lang="lv-LV" sz="1200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kontaktu biežuma samazinājums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lv-LV" sz="1200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Saslimstības pieauguma un slimnīcu pārslodzes novēršanai </a:t>
                      </a:r>
                      <a:r>
                        <a:rPr lang="lv-LV" sz="1200" b="1" dirty="0">
                          <a:solidFill>
                            <a:srgbClr val="FF000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ar augstāku varbūtību pietiekami būtisks</a:t>
                      </a:r>
                      <a:r>
                        <a:rPr lang="lv-LV" sz="1200" dirty="0">
                          <a:solidFill>
                            <a:srgbClr val="FF000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</a:t>
                      </a:r>
                      <a:r>
                        <a:rPr lang="lv-LV" sz="1200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kontaktu biežuma samazinājums</a:t>
                      </a:r>
                      <a:r>
                        <a:rPr lang="lv-LV" sz="1200" dirty="0">
                          <a:solidFill>
                            <a:srgbClr val="FF000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, bet tikai tad, </a:t>
                      </a:r>
                      <a:r>
                        <a:rPr lang="lv-LV" sz="1200">
                          <a:solidFill>
                            <a:srgbClr val="FF000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ja ievērojami </a:t>
                      </a:r>
                      <a:r>
                        <a:rPr lang="lv-LV" sz="1200" dirty="0">
                          <a:solidFill>
                            <a:srgbClr val="FF000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pieaug vakcinācija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20112101"/>
                  </a:ext>
                </a:extLst>
              </a:tr>
              <a:tr h="616597">
                <a:tc>
                  <a:txBody>
                    <a:bodyPr/>
                    <a:lstStyle/>
                    <a:p>
                      <a:pPr algn="just"/>
                      <a:r>
                        <a:rPr lang="lv-LV" sz="1200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Sagaidāma plašāka infekcijas izplatība, attiecīgi arī hospitalizācija, lielāks smagi slimojošo skaits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lv-LV" sz="1200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Sagaidāma zemāka infekcijas izplatība, attiecīgi arī hospitalizācija, mazāks smagi slimojošo skaits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95393906"/>
                  </a:ext>
                </a:extLst>
              </a:tr>
              <a:tr h="863236">
                <a:tc>
                  <a:txBody>
                    <a:bodyPr/>
                    <a:lstStyle/>
                    <a:p>
                      <a:pPr algn="just"/>
                      <a:r>
                        <a:rPr lang="lv-LV" sz="1200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Sagaidāmais no Covid-19 un ar Covid-19 saistītais </a:t>
                      </a:r>
                      <a:r>
                        <a:rPr lang="lv-LV" sz="1200" b="1" dirty="0">
                          <a:solidFill>
                            <a:srgbClr val="FF000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nāves gadījumu skaits</a:t>
                      </a:r>
                      <a:r>
                        <a:rPr lang="lv-LV" sz="1200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nākamā pusgada laikā – </a:t>
                      </a:r>
                      <a:r>
                        <a:rPr lang="lv-LV" sz="1200" b="1" dirty="0">
                          <a:solidFill>
                            <a:srgbClr val="FF000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provizoriski 3100 līdz 4400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just" defTabSz="93821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200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Sagaidāmais no Covid-19 un ar Covid-19 saistītais  </a:t>
                      </a:r>
                      <a:r>
                        <a:rPr lang="lv-LV" sz="1200" b="1" dirty="0">
                          <a:solidFill>
                            <a:srgbClr val="FF000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nāves gadījumu skaits</a:t>
                      </a:r>
                      <a:r>
                        <a:rPr lang="lv-LV" sz="1200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nākamā pusgada laikā - </a:t>
                      </a:r>
                      <a:r>
                        <a:rPr lang="lv-LV" sz="1200" b="1" dirty="0">
                          <a:solidFill>
                            <a:srgbClr val="FF000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provizoriski 2400 </a:t>
                      </a:r>
                      <a:r>
                        <a:rPr lang="lv-LV" sz="1200" b="1">
                          <a:solidFill>
                            <a:srgbClr val="FF000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līdz 3400</a:t>
                      </a:r>
                      <a:endParaRPr lang="lv-LV" sz="1200" dirty="0"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  <a:p>
                      <a:pPr algn="just"/>
                      <a:endParaRPr lang="lv-LV" sz="1200" dirty="0"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1291996"/>
                  </a:ext>
                </a:extLst>
              </a:tr>
              <a:tr h="1109875">
                <a:tc>
                  <a:txBody>
                    <a:bodyPr/>
                    <a:lstStyle/>
                    <a:p>
                      <a:pPr algn="just"/>
                      <a:r>
                        <a:rPr lang="lv-LV" sz="1200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Sagaidāms apgrozījuma kritums par 40-50% izmaiņu skartajās nozarēs, tomēr arī šajā risinājumā tirdzniecības centru iekštelpās nespēs darboties vai ierobežoti spēs darboties uzņēmumi, kuru darbinieki nav pilnībā vakcinēti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lv-LV" sz="1200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Nepieciešami atbalsta pasākumi būtiski  skartajām nozarēm, ietekme uz to devumu IKP gada 4.ceturksnī, bet aizturētais patēriņš var kompensēties vēlāk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99757843"/>
                  </a:ext>
                </a:extLst>
              </a:tr>
              <a:tr h="863236">
                <a:tc>
                  <a:txBody>
                    <a:bodyPr/>
                    <a:lstStyle/>
                    <a:p>
                      <a:pPr algn="just"/>
                      <a:r>
                        <a:rPr lang="lv-LV" sz="1200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Sagaidāms ievērojams tirdzniecības nozares devums saslimstības pieaugumam, ja pirmās nepieciešamības preces pilnībā vai lielā mērā būs pieejamas tikai ārpus tirdzniecības centriem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lv-LV" sz="1200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Pirmās nepieciešamības preces pieejamas visur, tiek saglabāta pietiekama pircēju izkliede, kas nepalielina infekcijas izplatības riskus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43140310"/>
                  </a:ext>
                </a:extLst>
              </a:tr>
            </a:tbl>
          </a:graphicData>
        </a:graphic>
      </p:graphicFrame>
    </p:spTree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Content Placeholder 4"/>
          <p:cNvSpPr txBox="1">
            <a:spLocks noGrp="1"/>
          </p:cNvSpPr>
          <p:nvPr>
            <p:ph type="body" idx="1"/>
          </p:nvPr>
        </p:nvSpPr>
        <p:spPr>
          <a:xfrm>
            <a:off x="0" y="772357"/>
            <a:ext cx="9046346" cy="6085643"/>
          </a:xfrm>
          <a:prstGeom prst="rect">
            <a:avLst/>
          </a:prstGeom>
        </p:spPr>
        <p:txBody>
          <a:bodyPr>
            <a:normAutofit fontScale="92500"/>
          </a:bodyPr>
          <a:lstStyle/>
          <a:p>
            <a:r>
              <a:rPr lang="lv-LV" sz="2400" dirty="0">
                <a:latin typeface="Verdana" panose="020B0604030504040204" pitchFamily="34" charset="0"/>
                <a:ea typeface="Verdana" panose="020B0604030504040204" pitchFamily="34" charset="0"/>
              </a:rPr>
              <a:t>S</a:t>
            </a:r>
            <a:r>
              <a:rPr lang="lv-LV" sz="24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varīga stingra ierobežojumu kontrole, iesaistot PP, VP un zemessardzi, veicot izlases veida pārbaudes par sejas masku lietošanu un sertifikātu kontroli publiskās vietās iekštelp</a:t>
            </a:r>
            <a:r>
              <a:rPr lang="lv-LV" sz="2400" dirty="0">
                <a:latin typeface="Verdana" panose="020B0604030504040204" pitchFamily="34" charset="0"/>
                <a:ea typeface="Verdana" panose="020B0604030504040204" pitchFamily="34" charset="0"/>
              </a:rPr>
              <a:t>ās un sabiedriskajā transportā</a:t>
            </a:r>
            <a:endParaRPr lang="lv-LV" sz="2400" dirty="0"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r>
              <a:rPr lang="lv-LV" sz="2400" dirty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Turpmākajās nedēļās absolūtai prioritātei jābūt vakcinācijai – vakcinācija dzīvesvietā, plaša izbraukuma vakcinācija, piemēram, ar NBS atbalstu - armijas transportu un teltīm kā mobiliem vakcinācijas punktiem. Risks atkārtotai krīzei, ja vakcinācijas aptvere nepietiekama</a:t>
            </a:r>
          </a:p>
          <a:p>
            <a:r>
              <a:rPr lang="lv-LV" sz="24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Darba devējam jānosaka pienākums (nevis tiesība) noteikt amatus, kur nepieciešams vakcinācijas/pārslimošanas sertifikāts. Vienkārši algoritmi izpildei.</a:t>
            </a:r>
          </a:p>
          <a:p>
            <a:r>
              <a:rPr lang="lv-LV" sz="24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Obligāts attālināts darbs visiem, kam tas ir iespējams</a:t>
            </a:r>
          </a:p>
          <a:p>
            <a:r>
              <a:rPr lang="lv-LV" sz="2400" dirty="0">
                <a:latin typeface="Verdana" panose="020B0604030504040204" pitchFamily="34" charset="0"/>
                <a:ea typeface="Verdana" panose="020B0604030504040204" pitchFamily="34" charset="0"/>
              </a:rPr>
              <a:t>Jābūt skaidram un simtprocentīgam MK apsolījumam, ka pēc ārkārtējās situācijas pirmā ierobežojumu posma vispirms tiks atvērtas skolas</a:t>
            </a:r>
          </a:p>
          <a:p>
            <a:pPr marL="350838" indent="-350838">
              <a:lnSpc>
                <a:spcPct val="110000"/>
              </a:lnSpc>
              <a:spcBef>
                <a:spcPts val="1600"/>
              </a:spcBef>
              <a:buFontTx/>
              <a:buChar char="✓"/>
              <a:defRPr sz="1600">
                <a:latin typeface="Verdana"/>
                <a:ea typeface="Verdana"/>
                <a:cs typeface="Verdana"/>
                <a:sym typeface="Verdana"/>
              </a:defRPr>
            </a:pPr>
            <a:endParaRPr dirty="0"/>
          </a:p>
        </p:txBody>
      </p:sp>
      <p:sp>
        <p:nvSpPr>
          <p:cNvPr id="133" name="Title 2"/>
          <p:cNvSpPr txBox="1">
            <a:spLocks noGrp="1"/>
          </p:cNvSpPr>
          <p:nvPr>
            <p:ph type="title"/>
          </p:nvPr>
        </p:nvSpPr>
        <p:spPr>
          <a:xfrm>
            <a:off x="557119" y="0"/>
            <a:ext cx="8229601" cy="962221"/>
          </a:xfrm>
          <a:prstGeom prst="rect">
            <a:avLst/>
          </a:prstGeom>
        </p:spPr>
        <p:txBody>
          <a:bodyPr>
            <a:normAutofit/>
          </a:bodyPr>
          <a:lstStyle>
            <a:lvl1pPr defTabSz="759952">
              <a:defRPr sz="2025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</a:lstStyle>
          <a:p>
            <a:r>
              <a:rPr lang="lv-LV" sz="2400" dirty="0"/>
              <a:t>Ekspertu grupas ieteikumi</a:t>
            </a:r>
            <a:endParaRPr sz="2400" dirty="0"/>
          </a:p>
        </p:txBody>
      </p:sp>
    </p:spTree>
    <p:extLst>
      <p:ext uri="{BB962C8B-B14F-4D97-AF65-F5344CB8AC3E}">
        <p14:creationId xmlns:p14="http://schemas.microsoft.com/office/powerpoint/2010/main" val="742938310"/>
      </p:ext>
    </p:extLst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Content Placeholder 4"/>
          <p:cNvSpPr txBox="1">
            <a:spLocks noGrp="1"/>
          </p:cNvSpPr>
          <p:nvPr>
            <p:ph type="body" idx="1"/>
          </p:nvPr>
        </p:nvSpPr>
        <p:spPr>
          <a:xfrm>
            <a:off x="213064" y="962221"/>
            <a:ext cx="8771137" cy="5598377"/>
          </a:xfrm>
          <a:prstGeom prst="rect">
            <a:avLst/>
          </a:prstGeom>
        </p:spPr>
        <p:txBody>
          <a:bodyPr>
            <a:normAutofit fontScale="70000" lnSpcReduction="20000"/>
          </a:bodyPr>
          <a:lstStyle/>
          <a:p>
            <a:pPr algn="just"/>
            <a:r>
              <a:rPr lang="lv-LV" sz="24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Galvenajam pasākumu mērķim šajā situācijā būtu jābūt maksimāli samazināt mirstību un novērst slimnīcu pārslodzi/ nespēju glābt dzīvības</a:t>
            </a:r>
          </a:p>
          <a:p>
            <a:pPr algn="just"/>
            <a:r>
              <a:rPr lang="lv-LV" sz="2400" dirty="0">
                <a:latin typeface="Verdana" panose="020B0604030504040204" pitchFamily="34" charset="0"/>
                <a:ea typeface="Verdana" panose="020B0604030504040204" pitchFamily="34" charset="0"/>
              </a:rPr>
              <a:t>Pirmais scenārijs ar augstu varbūtību nenodrošina nepieciešamo kontaktu biežuma samazinājumu un izvairīšanos no slimnīcu pārslodzes</a:t>
            </a:r>
            <a:endParaRPr lang="lv-LV" sz="2400" dirty="0"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/>
            <a:r>
              <a:rPr lang="lv-LV" sz="24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2020-2021.gada ziemā bija būtiski stingrāki ierobežojumi, bet rezultāts ilgstoši netika panākts</a:t>
            </a:r>
          </a:p>
          <a:p>
            <a:pPr algn="just"/>
            <a:r>
              <a:rPr lang="lv-LV" sz="24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Ārkārtējās situācijas scenārijs ar augstāku varbūtību var </a:t>
            </a:r>
            <a:r>
              <a:rPr lang="lv-LV" sz="2400" dirty="0">
                <a:latin typeface="Verdana" panose="020B0604030504040204" pitchFamily="34" charset="0"/>
                <a:ea typeface="Verdana" panose="020B0604030504040204" pitchFamily="34" charset="0"/>
              </a:rPr>
              <a:t>nodrošināt infekcijas izplatības un saslimstības pieauguma nepieciešamo samazinājumu  un ilgtspējīgu rezultātu, </a:t>
            </a:r>
            <a:r>
              <a:rPr lang="lv-LV" sz="2400" dirty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ar nosacījumu, ka tiek panākts ievērojams vakcinācijas tempa kāpums un nodrošināta efektīva ierobežojumu kontrole</a:t>
            </a:r>
          </a:p>
          <a:p>
            <a:pPr algn="just"/>
            <a:r>
              <a:rPr lang="lv-LV" sz="2400" dirty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Ja piedāvāto ārkārtējās situācijas scenāriju nepieņem, tad pastāv augsta varbūtība, ka tuvā nākotnē būs jāpieņem lēmums par pilnīgu </a:t>
            </a:r>
            <a:r>
              <a:rPr lang="lv-LV" sz="2400" dirty="0" err="1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lock-down</a:t>
            </a:r>
            <a:r>
              <a:rPr lang="lv-LV" sz="2400" dirty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, kas izraisīs vēl augstāku un plašāku visas sabiedrības neapmierinātību</a:t>
            </a:r>
            <a:endParaRPr lang="lv-LV" sz="2400" dirty="0">
              <a:solidFill>
                <a:srgbClr val="FF0000"/>
              </a:solidFill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/>
            <a:r>
              <a:rPr lang="lv-LV" sz="24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Ārkārtējās situācijas scenārijs, ja tas tiek atbalstīts,  jāievieš un ārkārtējā situācija nosakāma nekavējoši, nepieļaujot cilvēku drūzmēšanos pakalpojumu sniegšanas un tirdzniecības vietās rīt un tuvākajās dienās</a:t>
            </a:r>
          </a:p>
          <a:p>
            <a:pPr algn="just"/>
            <a:r>
              <a:rPr lang="lv-LV" sz="2400" dirty="0">
                <a:solidFill>
                  <a:srgbClr val="FF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Ārkārtējās situācijas scenārijā n</a:t>
            </a:r>
            <a:r>
              <a:rPr lang="lv-LV" sz="2400" dirty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epieciešams atbalsts ierobežojumu būtiski skartajām nozarēm, kuru darbība apturēta</a:t>
            </a:r>
          </a:p>
          <a:p>
            <a:pPr algn="just"/>
            <a:r>
              <a:rPr lang="lv-LV" sz="2400" dirty="0">
                <a:latin typeface="Verdana" panose="020B0604030504040204" pitchFamily="34" charset="0"/>
                <a:ea typeface="Verdana" panose="020B0604030504040204" pitchFamily="34" charset="0"/>
              </a:rPr>
              <a:t>Tūlīt pēc MK lēmuma pieņemšanas, izmantojot visus iespējamos kanālus, izziņot un izskaidrot pieņemtos lēmumus, to būtību un nepieciešamību, lai pēc iespējas mazinātu sabiedrības negatīvo reakciju</a:t>
            </a:r>
          </a:p>
          <a:p>
            <a:pPr algn="just"/>
            <a:endParaRPr lang="lv-LV" sz="2400" dirty="0">
              <a:solidFill>
                <a:srgbClr val="FF0000"/>
              </a:solidFill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350838" indent="-350838">
              <a:lnSpc>
                <a:spcPct val="110000"/>
              </a:lnSpc>
              <a:spcBef>
                <a:spcPts val="1600"/>
              </a:spcBef>
              <a:buFontTx/>
              <a:buChar char="✓"/>
              <a:defRPr sz="1600">
                <a:latin typeface="Verdana"/>
                <a:ea typeface="Verdana"/>
                <a:cs typeface="Verdana"/>
                <a:sym typeface="Verdana"/>
              </a:defRPr>
            </a:pPr>
            <a:endParaRPr dirty="0"/>
          </a:p>
        </p:txBody>
      </p:sp>
      <p:sp>
        <p:nvSpPr>
          <p:cNvPr id="133" name="Title 2"/>
          <p:cNvSpPr txBox="1">
            <a:spLocks noGrp="1"/>
          </p:cNvSpPr>
          <p:nvPr>
            <p:ph type="title"/>
          </p:nvPr>
        </p:nvSpPr>
        <p:spPr>
          <a:xfrm>
            <a:off x="557119" y="0"/>
            <a:ext cx="8229601" cy="962221"/>
          </a:xfrm>
          <a:prstGeom prst="rect">
            <a:avLst/>
          </a:prstGeom>
        </p:spPr>
        <p:txBody>
          <a:bodyPr>
            <a:normAutofit/>
          </a:bodyPr>
          <a:lstStyle>
            <a:lvl1pPr defTabSz="759952">
              <a:defRPr sz="2025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</a:lstStyle>
          <a:p>
            <a:r>
              <a:rPr lang="lv-LV" sz="2400" dirty="0"/>
              <a:t>Ekspertu grupas viedoklis un galvenie secinājumi</a:t>
            </a:r>
            <a:endParaRPr sz="2400" dirty="0"/>
          </a:p>
        </p:txBody>
      </p:sp>
    </p:spTree>
    <p:extLst>
      <p:ext uri="{BB962C8B-B14F-4D97-AF65-F5344CB8AC3E}">
        <p14:creationId xmlns:p14="http://schemas.microsoft.com/office/powerpoint/2010/main" val="3966362154"/>
      </p:ext>
    </p:extLst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Title 2"/>
          <p:cNvSpPr txBox="1">
            <a:spLocks noGrp="1"/>
          </p:cNvSpPr>
          <p:nvPr>
            <p:ph type="title"/>
          </p:nvPr>
        </p:nvSpPr>
        <p:spPr>
          <a:xfrm>
            <a:off x="422786" y="3270225"/>
            <a:ext cx="8229601" cy="526999"/>
          </a:xfrm>
          <a:prstGeom prst="rect">
            <a:avLst/>
          </a:prstGeom>
        </p:spPr>
        <p:txBody>
          <a:bodyPr/>
          <a:lstStyle>
            <a:lvl1pPr>
              <a:defRPr sz="25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</a:lstStyle>
          <a:p>
            <a:r>
              <a:t>PALDIES!</a:t>
            </a:r>
          </a:p>
        </p:txBody>
      </p:sp>
    </p:spTree>
  </p:cSld>
  <p:clrMapOvr>
    <a:masterClrMapping/>
  </p:clrMapOvr>
  <p:transition spd="med"/>
</p:sld>
</file>

<file path=ppt/theme/theme1.xml><?xml version="1.0" encoding="utf-8"?>
<a:theme xmlns:a="http://schemas.openxmlformats.org/drawingml/2006/main" name="89_Prezentacija_templateLV">
  <a:themeElements>
    <a:clrScheme name="89_Prezentacija_templateLV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89_Prezentacija_templateLV">
      <a:majorFont>
        <a:latin typeface="Helvetica"/>
        <a:ea typeface="Helvetica"/>
        <a:cs typeface="Helvetica"/>
      </a:majorFont>
      <a:minorFont>
        <a:latin typeface="Calibri"/>
        <a:ea typeface="Calibri"/>
        <a:cs typeface="Calibri"/>
      </a:minorFont>
    </a:fontScheme>
    <a:fmtScheme name="89_Prezentacija_templateLV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0000" dir="5400000" rotWithShape="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>
          <a:outerShdw blurRad="38100" dist="23000" dir="5400000" rotWithShape="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38212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7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Times New Roman"/>
            <a:ea typeface="Times New Roman"/>
            <a:cs typeface="Times New Roman"/>
            <a:sym typeface="Times New Roman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blurRad="38100" dist="20000" dir="5400000" rotWithShape="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38212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7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Times New Roman"/>
            <a:ea typeface="Times New Roman"/>
            <a:cs typeface="Times New Roman"/>
            <a:sym typeface="Times New Roman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90_Prezentacija_templateLV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itullapa_kontaktinformacija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89_Prezentacija_templateLV">
  <a:themeElements>
    <a:clrScheme name="89_Prezentacija_templateLV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89_Prezentacija_templateLV">
      <a:majorFont>
        <a:latin typeface="Helvetica"/>
        <a:ea typeface="Helvetica"/>
        <a:cs typeface="Helvetica"/>
      </a:majorFont>
      <a:minorFont>
        <a:latin typeface="Calibri"/>
        <a:ea typeface="Calibri"/>
        <a:cs typeface="Calibri"/>
      </a:minorFont>
    </a:fontScheme>
    <a:fmtScheme name="89_Prezentacija_templateLV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0000" dir="5400000" rotWithShape="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>
          <a:outerShdw blurRad="38100" dist="23000" dir="5400000" rotWithShape="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38212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7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Times New Roman"/>
            <a:ea typeface="Times New Roman"/>
            <a:cs typeface="Times New Roman"/>
            <a:sym typeface="Times New Roman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blurRad="38100" dist="20000" dir="5400000" rotWithShape="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38212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7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Times New Roman"/>
            <a:ea typeface="Times New Roman"/>
            <a:cs typeface="Times New Roman"/>
            <a:sym typeface="Times New Roman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901</TotalTime>
  <Words>660</Words>
  <Application>Microsoft Office PowerPoint</Application>
  <PresentationFormat>On-screen Show (4:3)</PresentationFormat>
  <Paragraphs>40</Paragraphs>
  <Slides>6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6</vt:i4>
      </vt:variant>
    </vt:vector>
  </HeadingPairs>
  <TitlesOfParts>
    <vt:vector size="12" baseType="lpstr">
      <vt:lpstr>Arial</vt:lpstr>
      <vt:lpstr>Calibri</vt:lpstr>
      <vt:lpstr>Times New Roman</vt:lpstr>
      <vt:lpstr>Verdana</vt:lpstr>
      <vt:lpstr>89_Prezentacija_templateLV</vt:lpstr>
      <vt:lpstr>90_Prezentacija_templateLV</vt:lpstr>
      <vt:lpstr>EKSPERTU GRUPAS KOMENTĀRI  PAR PIEDĀVĀTO REGULĒJUMU SASLIMSTĪBAS AR COVID-19 IEROBEŽOŠANAI</vt:lpstr>
      <vt:lpstr>EKSPERTU GRUPAS SASTĀVS  UN DARBA REZULTĀTS</vt:lpstr>
      <vt:lpstr>Ekspertu grupas viedoklis par piedāvāto regulējumu</vt:lpstr>
      <vt:lpstr>Ekspertu grupas ieteikumi</vt:lpstr>
      <vt:lpstr>Ekspertu grupas viedoklis un galvenie secinājumi</vt:lpstr>
      <vt:lpstr>PALDIES!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EKSPERTU GRUPAS KOMENTĀRI  PAR VESELĪBAS MINISTRIJAS PIEDĀVĀTO REGULĒJUMU</dc:title>
  <dc:creator>Vladislavs Vesperis</dc:creator>
  <cp:lastModifiedBy>Vladislavs Vesperis</cp:lastModifiedBy>
  <cp:revision>38</cp:revision>
  <dcterms:modified xsi:type="dcterms:W3CDTF">2021-10-07T12:18:01Z</dcterms:modified>
</cp:coreProperties>
</file>