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28" r:id="rId1"/>
  </p:sldMasterIdLst>
  <p:notesMasterIdLst>
    <p:notesMasterId r:id="rId17"/>
  </p:notesMasterIdLst>
  <p:sldIdLst>
    <p:sldId id="256" r:id="rId2"/>
    <p:sldId id="266" r:id="rId3"/>
    <p:sldId id="267" r:id="rId4"/>
    <p:sldId id="268" r:id="rId5"/>
    <p:sldId id="259" r:id="rId6"/>
    <p:sldId id="269" r:id="rId7"/>
    <p:sldId id="257" r:id="rId8"/>
    <p:sldId id="272" r:id="rId9"/>
    <p:sldId id="271" r:id="rId10"/>
    <p:sldId id="260" r:id="rId11"/>
    <p:sldId id="258" r:id="rId12"/>
    <p:sldId id="261" r:id="rId13"/>
    <p:sldId id="263" r:id="rId14"/>
    <p:sldId id="270" r:id="rId15"/>
    <p:sldId id="273" r:id="rId16"/>
  </p:sldIdLst>
  <p:sldSz cx="12192000" cy="6858000"/>
  <p:notesSz cx="6858000" cy="9144000"/>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70" autoAdjust="0"/>
    <p:restoredTop sz="81356" autoAdjust="0"/>
  </p:normalViewPr>
  <p:slideViewPr>
    <p:cSldViewPr snapToGrid="0">
      <p:cViewPr varScale="1">
        <p:scale>
          <a:sx n="89" d="100"/>
          <a:sy n="89" d="100"/>
        </p:scale>
        <p:origin x="102" y="366"/>
      </p:cViewPr>
      <p:guideLst/>
    </p:cSldViewPr>
  </p:slideViewPr>
  <p:notesTextViewPr>
    <p:cViewPr>
      <p:scale>
        <a:sx n="1" d="1"/>
        <a:sy n="1" d="1"/>
      </p:scale>
      <p:origin x="0" y="0"/>
    </p:cViewPr>
  </p:notesTextViewPr>
  <p:sorterViewPr>
    <p:cViewPr>
      <p:scale>
        <a:sx n="140" d="100"/>
        <a:sy n="14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C8B662-3855-45A1-9728-11A5C6221008}" type="doc">
      <dgm:prSet loTypeId="urn:microsoft.com/office/officeart/2005/8/layout/StepDownProcess" loCatId="process" qsTypeId="urn:microsoft.com/office/officeart/2005/8/quickstyle/3d1" qsCatId="3D" csTypeId="urn:microsoft.com/office/officeart/2005/8/colors/accent1_2" csCatId="accent1" phldr="1"/>
      <dgm:spPr/>
      <dgm:t>
        <a:bodyPr/>
        <a:lstStyle/>
        <a:p>
          <a:endParaRPr lang="lv-LV"/>
        </a:p>
      </dgm:t>
    </dgm:pt>
    <dgm:pt modelId="{0AC57CF4-B257-4905-8237-D6B713D7AA3B}">
      <dgm:prSet phldrT="[Teksts]" custT="1"/>
      <dgm:spPr/>
      <dgm:t>
        <a:bodyPr/>
        <a:lstStyle/>
        <a:p>
          <a:r>
            <a:rPr lang="lv-LV" sz="1800" b="1" dirty="0" smtClean="0"/>
            <a:t>RUNĀ </a:t>
          </a:r>
        </a:p>
        <a:p>
          <a:r>
            <a:rPr lang="lv-LV" sz="1800" b="1" dirty="0" smtClean="0"/>
            <a:t>MIERĪGI</a:t>
          </a:r>
          <a:endParaRPr lang="lv-LV" sz="1800" b="1" dirty="0"/>
        </a:p>
      </dgm:t>
    </dgm:pt>
    <dgm:pt modelId="{E8A40D77-AA63-4046-9D21-EFE4C7E89D86}" type="parTrans" cxnId="{E33093C1-F065-45DD-BABE-879E8B541EF1}">
      <dgm:prSet/>
      <dgm:spPr/>
      <dgm:t>
        <a:bodyPr/>
        <a:lstStyle/>
        <a:p>
          <a:endParaRPr lang="lv-LV"/>
        </a:p>
      </dgm:t>
    </dgm:pt>
    <dgm:pt modelId="{52065159-4BAF-43E6-882F-261A02587BE2}" type="sibTrans" cxnId="{E33093C1-F065-45DD-BABE-879E8B541EF1}">
      <dgm:prSet/>
      <dgm:spPr/>
      <dgm:t>
        <a:bodyPr/>
        <a:lstStyle/>
        <a:p>
          <a:endParaRPr lang="lv-LV"/>
        </a:p>
      </dgm:t>
    </dgm:pt>
    <dgm:pt modelId="{B5E55A26-37EA-418A-84E5-3CF05D497E85}">
      <dgm:prSet phldrT="[Teksts]" custT="1"/>
      <dgm:spPr/>
      <dgm:t>
        <a:bodyPr/>
        <a:lstStyle/>
        <a:p>
          <a:r>
            <a:rPr lang="lv-LV" sz="1800" b="1" dirty="0"/>
            <a:t>izstāsti</a:t>
          </a:r>
        </a:p>
        <a:p>
          <a:r>
            <a:rPr lang="lv-LV" sz="1800" b="1" dirty="0"/>
            <a:t>KUR un KAS noticis</a:t>
          </a:r>
        </a:p>
      </dgm:t>
    </dgm:pt>
    <dgm:pt modelId="{AB9B8FA7-7F10-4E99-B40B-0F8DC7D24FAA}" type="parTrans" cxnId="{CB3F5AB3-9CF0-4507-A25C-5D015BA4C2C6}">
      <dgm:prSet/>
      <dgm:spPr/>
      <dgm:t>
        <a:bodyPr/>
        <a:lstStyle/>
        <a:p>
          <a:endParaRPr lang="lv-LV"/>
        </a:p>
      </dgm:t>
    </dgm:pt>
    <dgm:pt modelId="{DF3FD26A-1E0B-4449-ABDE-03BD87B09A17}" type="sibTrans" cxnId="{CB3F5AB3-9CF0-4507-A25C-5D015BA4C2C6}">
      <dgm:prSet/>
      <dgm:spPr/>
      <dgm:t>
        <a:bodyPr/>
        <a:lstStyle/>
        <a:p>
          <a:endParaRPr lang="lv-LV"/>
        </a:p>
      </dgm:t>
    </dgm:pt>
    <dgm:pt modelId="{F3995344-6092-49EE-8EE1-4BFF5AEB256F}">
      <dgm:prSet phldrT="[Teksts]" custT="1"/>
      <dgm:spPr/>
      <dgm:t>
        <a:bodyPr/>
        <a:lstStyle/>
        <a:p>
          <a:r>
            <a:rPr lang="lv-LV" sz="1800" b="1" dirty="0"/>
            <a:t>ATBILDI UZ DISPEČERA JAUTĀJUMIEM</a:t>
          </a:r>
        </a:p>
      </dgm:t>
    </dgm:pt>
    <dgm:pt modelId="{F26E7593-5D51-4E1D-BB3C-C6715F837A62}" type="parTrans" cxnId="{1DE909EF-625F-4162-A391-30F4FE1F117E}">
      <dgm:prSet/>
      <dgm:spPr/>
      <dgm:t>
        <a:bodyPr/>
        <a:lstStyle/>
        <a:p>
          <a:endParaRPr lang="lv-LV"/>
        </a:p>
      </dgm:t>
    </dgm:pt>
    <dgm:pt modelId="{5F5AC198-E973-456D-93E6-1C3145744054}" type="sibTrans" cxnId="{1DE909EF-625F-4162-A391-30F4FE1F117E}">
      <dgm:prSet/>
      <dgm:spPr/>
      <dgm:t>
        <a:bodyPr/>
        <a:lstStyle/>
        <a:p>
          <a:endParaRPr lang="lv-LV"/>
        </a:p>
      </dgm:t>
    </dgm:pt>
    <dgm:pt modelId="{4497CFE5-2093-4290-9D38-2E7EB22993C5}">
      <dgm:prSet phldrT="[Teksts]" custT="1"/>
      <dgm:spPr/>
      <dgm:t>
        <a:bodyPr/>
        <a:lstStyle/>
        <a:p>
          <a:r>
            <a:rPr lang="lv-LV" sz="1800" b="1" dirty="0"/>
            <a:t>NENOLIEC PIRMAIS KLAUSULI</a:t>
          </a:r>
        </a:p>
      </dgm:t>
    </dgm:pt>
    <dgm:pt modelId="{0822C9DD-2E3C-4BA1-8267-C52C3CBC9609}" type="parTrans" cxnId="{71003E76-AE41-4C87-A6A2-A50AE49D5DE1}">
      <dgm:prSet/>
      <dgm:spPr/>
      <dgm:t>
        <a:bodyPr/>
        <a:lstStyle/>
        <a:p>
          <a:endParaRPr lang="lv-LV"/>
        </a:p>
      </dgm:t>
    </dgm:pt>
    <dgm:pt modelId="{C9BBE3F8-D9ED-4F03-9935-1FB48B4BB5A0}" type="sibTrans" cxnId="{71003E76-AE41-4C87-A6A2-A50AE49D5DE1}">
      <dgm:prSet/>
      <dgm:spPr/>
      <dgm:t>
        <a:bodyPr/>
        <a:lstStyle/>
        <a:p>
          <a:endParaRPr lang="lv-LV"/>
        </a:p>
      </dgm:t>
    </dgm:pt>
    <dgm:pt modelId="{F267D9E4-1D4D-46F7-83C2-E3543DDD9F31}" type="pres">
      <dgm:prSet presAssocID="{7FC8B662-3855-45A1-9728-11A5C6221008}" presName="rootnode" presStyleCnt="0">
        <dgm:presLayoutVars>
          <dgm:chMax/>
          <dgm:chPref/>
          <dgm:dir/>
          <dgm:animLvl val="lvl"/>
        </dgm:presLayoutVars>
      </dgm:prSet>
      <dgm:spPr/>
      <dgm:t>
        <a:bodyPr/>
        <a:lstStyle/>
        <a:p>
          <a:endParaRPr lang="lv-LV"/>
        </a:p>
      </dgm:t>
    </dgm:pt>
    <dgm:pt modelId="{A031160A-F1EC-4B30-B12E-95CCB8F4DE73}" type="pres">
      <dgm:prSet presAssocID="{0AC57CF4-B257-4905-8237-D6B713D7AA3B}" presName="composite" presStyleCnt="0"/>
      <dgm:spPr/>
      <dgm:t>
        <a:bodyPr/>
        <a:lstStyle/>
        <a:p>
          <a:endParaRPr lang="lv-LV"/>
        </a:p>
      </dgm:t>
    </dgm:pt>
    <dgm:pt modelId="{26A0C34E-A647-44A0-A737-72B466E3FE8D}" type="pres">
      <dgm:prSet presAssocID="{0AC57CF4-B257-4905-8237-D6B713D7AA3B}" presName="bentUpArrow1" presStyleLbl="alignImgPlace1" presStyleIdx="0" presStyleCnt="3"/>
      <dgm:spPr/>
      <dgm:t>
        <a:bodyPr/>
        <a:lstStyle/>
        <a:p>
          <a:endParaRPr lang="lv-LV"/>
        </a:p>
      </dgm:t>
    </dgm:pt>
    <dgm:pt modelId="{FA445A03-608E-4386-8E3A-95B5AF440D1E}" type="pres">
      <dgm:prSet presAssocID="{0AC57CF4-B257-4905-8237-D6B713D7AA3B}" presName="ParentText" presStyleLbl="node1" presStyleIdx="0" presStyleCnt="4" custLinFactNeighborX="-17602" custLinFactNeighborY="-20452">
        <dgm:presLayoutVars>
          <dgm:chMax val="1"/>
          <dgm:chPref val="1"/>
          <dgm:bulletEnabled val="1"/>
        </dgm:presLayoutVars>
      </dgm:prSet>
      <dgm:spPr/>
      <dgm:t>
        <a:bodyPr/>
        <a:lstStyle/>
        <a:p>
          <a:endParaRPr lang="lv-LV"/>
        </a:p>
      </dgm:t>
    </dgm:pt>
    <dgm:pt modelId="{E6866DE9-1566-42C5-AE3F-5D7880CB7253}" type="pres">
      <dgm:prSet presAssocID="{0AC57CF4-B257-4905-8237-D6B713D7AA3B}" presName="ChildText" presStyleLbl="revTx" presStyleIdx="0" presStyleCnt="3">
        <dgm:presLayoutVars>
          <dgm:chMax val="0"/>
          <dgm:chPref val="0"/>
          <dgm:bulletEnabled val="1"/>
        </dgm:presLayoutVars>
      </dgm:prSet>
      <dgm:spPr/>
      <dgm:t>
        <a:bodyPr/>
        <a:lstStyle/>
        <a:p>
          <a:endParaRPr lang="lv-LV"/>
        </a:p>
      </dgm:t>
    </dgm:pt>
    <dgm:pt modelId="{2C889403-7317-4543-8A32-F480996F1BAB}" type="pres">
      <dgm:prSet presAssocID="{52065159-4BAF-43E6-882F-261A02587BE2}" presName="sibTrans" presStyleCnt="0"/>
      <dgm:spPr/>
      <dgm:t>
        <a:bodyPr/>
        <a:lstStyle/>
        <a:p>
          <a:endParaRPr lang="lv-LV"/>
        </a:p>
      </dgm:t>
    </dgm:pt>
    <dgm:pt modelId="{267A35C1-3F3D-49DF-87F9-C99E17FD689B}" type="pres">
      <dgm:prSet presAssocID="{B5E55A26-37EA-418A-84E5-3CF05D497E85}" presName="composite" presStyleCnt="0"/>
      <dgm:spPr/>
      <dgm:t>
        <a:bodyPr/>
        <a:lstStyle/>
        <a:p>
          <a:endParaRPr lang="lv-LV"/>
        </a:p>
      </dgm:t>
    </dgm:pt>
    <dgm:pt modelId="{52C28E09-5C7B-4BD5-91DD-8D5127D1B624}" type="pres">
      <dgm:prSet presAssocID="{B5E55A26-37EA-418A-84E5-3CF05D497E85}" presName="bentUpArrow1" presStyleLbl="alignImgPlace1" presStyleIdx="1" presStyleCnt="3" custLinFactNeighborX="-8842" custLinFactNeighborY="20276"/>
      <dgm:spPr/>
      <dgm:t>
        <a:bodyPr/>
        <a:lstStyle/>
        <a:p>
          <a:endParaRPr lang="lv-LV"/>
        </a:p>
      </dgm:t>
    </dgm:pt>
    <dgm:pt modelId="{70F54A6D-555E-44B5-BC65-C9AD136097CC}" type="pres">
      <dgm:prSet presAssocID="{B5E55A26-37EA-418A-84E5-3CF05D497E85}" presName="ParentText" presStyleLbl="node1" presStyleIdx="1" presStyleCnt="4" custLinFactNeighborX="-8175" custLinFactNeighborY="11408">
        <dgm:presLayoutVars>
          <dgm:chMax val="1"/>
          <dgm:chPref val="1"/>
          <dgm:bulletEnabled val="1"/>
        </dgm:presLayoutVars>
      </dgm:prSet>
      <dgm:spPr/>
      <dgm:t>
        <a:bodyPr/>
        <a:lstStyle/>
        <a:p>
          <a:endParaRPr lang="lv-LV"/>
        </a:p>
      </dgm:t>
    </dgm:pt>
    <dgm:pt modelId="{4BB890E9-0A2B-4E6B-9F24-D6730B9B97DD}" type="pres">
      <dgm:prSet presAssocID="{B5E55A26-37EA-418A-84E5-3CF05D497E85}" presName="ChildText" presStyleLbl="revTx" presStyleIdx="1" presStyleCnt="3">
        <dgm:presLayoutVars>
          <dgm:chMax val="0"/>
          <dgm:chPref val="0"/>
          <dgm:bulletEnabled val="1"/>
        </dgm:presLayoutVars>
      </dgm:prSet>
      <dgm:spPr/>
      <dgm:t>
        <a:bodyPr/>
        <a:lstStyle/>
        <a:p>
          <a:endParaRPr lang="lv-LV"/>
        </a:p>
      </dgm:t>
    </dgm:pt>
    <dgm:pt modelId="{029DFD5A-42A9-4847-8B99-7CC954929111}" type="pres">
      <dgm:prSet presAssocID="{DF3FD26A-1E0B-4449-ABDE-03BD87B09A17}" presName="sibTrans" presStyleCnt="0"/>
      <dgm:spPr/>
      <dgm:t>
        <a:bodyPr/>
        <a:lstStyle/>
        <a:p>
          <a:endParaRPr lang="lv-LV"/>
        </a:p>
      </dgm:t>
    </dgm:pt>
    <dgm:pt modelId="{964CF81B-07A8-4AC6-A8CD-2DB56FB158C9}" type="pres">
      <dgm:prSet presAssocID="{F3995344-6092-49EE-8EE1-4BFF5AEB256F}" presName="composite" presStyleCnt="0"/>
      <dgm:spPr/>
      <dgm:t>
        <a:bodyPr/>
        <a:lstStyle/>
        <a:p>
          <a:endParaRPr lang="lv-LV"/>
        </a:p>
      </dgm:t>
    </dgm:pt>
    <dgm:pt modelId="{3CC8F4AD-3C63-44C7-B10B-4C5AB4375F6F}" type="pres">
      <dgm:prSet presAssocID="{F3995344-6092-49EE-8EE1-4BFF5AEB256F}" presName="bentUpArrow1" presStyleLbl="alignImgPlace1" presStyleIdx="2" presStyleCnt="3"/>
      <dgm:spPr/>
      <dgm:t>
        <a:bodyPr/>
        <a:lstStyle/>
        <a:p>
          <a:endParaRPr lang="lv-LV"/>
        </a:p>
      </dgm:t>
    </dgm:pt>
    <dgm:pt modelId="{A2D677CF-DD61-4261-BCF7-D32502A72790}" type="pres">
      <dgm:prSet presAssocID="{F3995344-6092-49EE-8EE1-4BFF5AEB256F}" presName="ParentText" presStyleLbl="node1" presStyleIdx="2" presStyleCnt="4" custScaleX="122185" custLinFactNeighborX="-7763" custLinFactNeighborY="12373">
        <dgm:presLayoutVars>
          <dgm:chMax val="1"/>
          <dgm:chPref val="1"/>
          <dgm:bulletEnabled val="1"/>
        </dgm:presLayoutVars>
      </dgm:prSet>
      <dgm:spPr/>
      <dgm:t>
        <a:bodyPr/>
        <a:lstStyle/>
        <a:p>
          <a:endParaRPr lang="lv-LV"/>
        </a:p>
      </dgm:t>
    </dgm:pt>
    <dgm:pt modelId="{BF6A6A99-F8CC-410E-A8E8-7C7AA3B583F0}" type="pres">
      <dgm:prSet presAssocID="{F3995344-6092-49EE-8EE1-4BFF5AEB256F}" presName="ChildText" presStyleLbl="revTx" presStyleIdx="2" presStyleCnt="3">
        <dgm:presLayoutVars>
          <dgm:chMax val="0"/>
          <dgm:chPref val="0"/>
          <dgm:bulletEnabled val="1"/>
        </dgm:presLayoutVars>
      </dgm:prSet>
      <dgm:spPr/>
      <dgm:t>
        <a:bodyPr/>
        <a:lstStyle/>
        <a:p>
          <a:endParaRPr lang="lv-LV"/>
        </a:p>
      </dgm:t>
    </dgm:pt>
    <dgm:pt modelId="{C783A3D3-571C-4F66-9924-563DD2EE3912}" type="pres">
      <dgm:prSet presAssocID="{5F5AC198-E973-456D-93E6-1C3145744054}" presName="sibTrans" presStyleCnt="0"/>
      <dgm:spPr/>
      <dgm:t>
        <a:bodyPr/>
        <a:lstStyle/>
        <a:p>
          <a:endParaRPr lang="lv-LV"/>
        </a:p>
      </dgm:t>
    </dgm:pt>
    <dgm:pt modelId="{AE076DEB-DCBC-47B0-836C-B9077F1B5712}" type="pres">
      <dgm:prSet presAssocID="{4497CFE5-2093-4290-9D38-2E7EB22993C5}" presName="composite" presStyleCnt="0"/>
      <dgm:spPr/>
      <dgm:t>
        <a:bodyPr/>
        <a:lstStyle/>
        <a:p>
          <a:endParaRPr lang="lv-LV"/>
        </a:p>
      </dgm:t>
    </dgm:pt>
    <dgm:pt modelId="{B102E16A-EB59-41A7-B744-9A4D60B08D0F}" type="pres">
      <dgm:prSet presAssocID="{4497CFE5-2093-4290-9D38-2E7EB22993C5}" presName="ParentText" presStyleLbl="node1" presStyleIdx="3" presStyleCnt="4" custLinFactNeighborX="1898" custLinFactNeighborY="1882">
        <dgm:presLayoutVars>
          <dgm:chMax val="1"/>
          <dgm:chPref val="1"/>
          <dgm:bulletEnabled val="1"/>
        </dgm:presLayoutVars>
      </dgm:prSet>
      <dgm:spPr/>
      <dgm:t>
        <a:bodyPr/>
        <a:lstStyle/>
        <a:p>
          <a:endParaRPr lang="lv-LV"/>
        </a:p>
      </dgm:t>
    </dgm:pt>
  </dgm:ptLst>
  <dgm:cxnLst>
    <dgm:cxn modelId="{4B44B65C-786A-44B0-B0F0-658EDDFAE8E5}" type="presOf" srcId="{B5E55A26-37EA-418A-84E5-3CF05D497E85}" destId="{70F54A6D-555E-44B5-BC65-C9AD136097CC}" srcOrd="0" destOrd="0" presId="urn:microsoft.com/office/officeart/2005/8/layout/StepDownProcess"/>
    <dgm:cxn modelId="{CB3F5AB3-9CF0-4507-A25C-5D015BA4C2C6}" srcId="{7FC8B662-3855-45A1-9728-11A5C6221008}" destId="{B5E55A26-37EA-418A-84E5-3CF05D497E85}" srcOrd="1" destOrd="0" parTransId="{AB9B8FA7-7F10-4E99-B40B-0F8DC7D24FAA}" sibTransId="{DF3FD26A-1E0B-4449-ABDE-03BD87B09A17}"/>
    <dgm:cxn modelId="{F71C94C3-030A-4762-A5A2-51F5ED18F5DF}" type="presOf" srcId="{7FC8B662-3855-45A1-9728-11A5C6221008}" destId="{F267D9E4-1D4D-46F7-83C2-E3543DDD9F31}" srcOrd="0" destOrd="0" presId="urn:microsoft.com/office/officeart/2005/8/layout/StepDownProcess"/>
    <dgm:cxn modelId="{1DE909EF-625F-4162-A391-30F4FE1F117E}" srcId="{7FC8B662-3855-45A1-9728-11A5C6221008}" destId="{F3995344-6092-49EE-8EE1-4BFF5AEB256F}" srcOrd="2" destOrd="0" parTransId="{F26E7593-5D51-4E1D-BB3C-C6715F837A62}" sibTransId="{5F5AC198-E973-456D-93E6-1C3145744054}"/>
    <dgm:cxn modelId="{AFF10B37-6CDA-4704-A5B2-1E9FE97E2D06}" type="presOf" srcId="{4497CFE5-2093-4290-9D38-2E7EB22993C5}" destId="{B102E16A-EB59-41A7-B744-9A4D60B08D0F}" srcOrd="0" destOrd="0" presId="urn:microsoft.com/office/officeart/2005/8/layout/StepDownProcess"/>
    <dgm:cxn modelId="{71003E76-AE41-4C87-A6A2-A50AE49D5DE1}" srcId="{7FC8B662-3855-45A1-9728-11A5C6221008}" destId="{4497CFE5-2093-4290-9D38-2E7EB22993C5}" srcOrd="3" destOrd="0" parTransId="{0822C9DD-2E3C-4BA1-8267-C52C3CBC9609}" sibTransId="{C9BBE3F8-D9ED-4F03-9935-1FB48B4BB5A0}"/>
    <dgm:cxn modelId="{E33093C1-F065-45DD-BABE-879E8B541EF1}" srcId="{7FC8B662-3855-45A1-9728-11A5C6221008}" destId="{0AC57CF4-B257-4905-8237-D6B713D7AA3B}" srcOrd="0" destOrd="0" parTransId="{E8A40D77-AA63-4046-9D21-EFE4C7E89D86}" sibTransId="{52065159-4BAF-43E6-882F-261A02587BE2}"/>
    <dgm:cxn modelId="{921A2FD0-C4DF-46A1-93F7-FC6AB475DB68}" type="presOf" srcId="{0AC57CF4-B257-4905-8237-D6B713D7AA3B}" destId="{FA445A03-608E-4386-8E3A-95B5AF440D1E}" srcOrd="0" destOrd="0" presId="urn:microsoft.com/office/officeart/2005/8/layout/StepDownProcess"/>
    <dgm:cxn modelId="{3BF6AA55-F7EA-451D-9C99-7FB389B9B978}" type="presOf" srcId="{F3995344-6092-49EE-8EE1-4BFF5AEB256F}" destId="{A2D677CF-DD61-4261-BCF7-D32502A72790}" srcOrd="0" destOrd="0" presId="urn:microsoft.com/office/officeart/2005/8/layout/StepDownProcess"/>
    <dgm:cxn modelId="{E86E8B70-ECD3-4FE8-AF0E-E46B242D0721}" type="presParOf" srcId="{F267D9E4-1D4D-46F7-83C2-E3543DDD9F31}" destId="{A031160A-F1EC-4B30-B12E-95CCB8F4DE73}" srcOrd="0" destOrd="0" presId="urn:microsoft.com/office/officeart/2005/8/layout/StepDownProcess"/>
    <dgm:cxn modelId="{0A418E17-C63A-474E-8FDB-923AE6890E12}" type="presParOf" srcId="{A031160A-F1EC-4B30-B12E-95CCB8F4DE73}" destId="{26A0C34E-A647-44A0-A737-72B466E3FE8D}" srcOrd="0" destOrd="0" presId="urn:microsoft.com/office/officeart/2005/8/layout/StepDownProcess"/>
    <dgm:cxn modelId="{9B9881B9-B2A8-46BC-BFEB-DEF4ADF28992}" type="presParOf" srcId="{A031160A-F1EC-4B30-B12E-95CCB8F4DE73}" destId="{FA445A03-608E-4386-8E3A-95B5AF440D1E}" srcOrd="1" destOrd="0" presId="urn:microsoft.com/office/officeart/2005/8/layout/StepDownProcess"/>
    <dgm:cxn modelId="{AAA0E1F6-3ECE-49D6-BFD5-12863DC25B2E}" type="presParOf" srcId="{A031160A-F1EC-4B30-B12E-95CCB8F4DE73}" destId="{E6866DE9-1566-42C5-AE3F-5D7880CB7253}" srcOrd="2" destOrd="0" presId="urn:microsoft.com/office/officeart/2005/8/layout/StepDownProcess"/>
    <dgm:cxn modelId="{0F83265C-4E00-4423-9B0C-22591E62175B}" type="presParOf" srcId="{F267D9E4-1D4D-46F7-83C2-E3543DDD9F31}" destId="{2C889403-7317-4543-8A32-F480996F1BAB}" srcOrd="1" destOrd="0" presId="urn:microsoft.com/office/officeart/2005/8/layout/StepDownProcess"/>
    <dgm:cxn modelId="{68E15963-9616-4454-A85B-5E72775DC372}" type="presParOf" srcId="{F267D9E4-1D4D-46F7-83C2-E3543DDD9F31}" destId="{267A35C1-3F3D-49DF-87F9-C99E17FD689B}" srcOrd="2" destOrd="0" presId="urn:microsoft.com/office/officeart/2005/8/layout/StepDownProcess"/>
    <dgm:cxn modelId="{B6220FB7-B3FB-4E77-B559-7CC81546C211}" type="presParOf" srcId="{267A35C1-3F3D-49DF-87F9-C99E17FD689B}" destId="{52C28E09-5C7B-4BD5-91DD-8D5127D1B624}" srcOrd="0" destOrd="0" presId="urn:microsoft.com/office/officeart/2005/8/layout/StepDownProcess"/>
    <dgm:cxn modelId="{5BE2B6C2-8BA4-43A5-8381-964C44CBA196}" type="presParOf" srcId="{267A35C1-3F3D-49DF-87F9-C99E17FD689B}" destId="{70F54A6D-555E-44B5-BC65-C9AD136097CC}" srcOrd="1" destOrd="0" presId="urn:microsoft.com/office/officeart/2005/8/layout/StepDownProcess"/>
    <dgm:cxn modelId="{47C59503-2DCA-4D38-9B00-2D1050E38153}" type="presParOf" srcId="{267A35C1-3F3D-49DF-87F9-C99E17FD689B}" destId="{4BB890E9-0A2B-4E6B-9F24-D6730B9B97DD}" srcOrd="2" destOrd="0" presId="urn:microsoft.com/office/officeart/2005/8/layout/StepDownProcess"/>
    <dgm:cxn modelId="{CAD86DDE-CA79-43FE-9C0E-E56DDCFA6887}" type="presParOf" srcId="{F267D9E4-1D4D-46F7-83C2-E3543DDD9F31}" destId="{029DFD5A-42A9-4847-8B99-7CC954929111}" srcOrd="3" destOrd="0" presId="urn:microsoft.com/office/officeart/2005/8/layout/StepDownProcess"/>
    <dgm:cxn modelId="{63C81980-6EA9-4AED-9FB0-10BD76B4B968}" type="presParOf" srcId="{F267D9E4-1D4D-46F7-83C2-E3543DDD9F31}" destId="{964CF81B-07A8-4AC6-A8CD-2DB56FB158C9}" srcOrd="4" destOrd="0" presId="urn:microsoft.com/office/officeart/2005/8/layout/StepDownProcess"/>
    <dgm:cxn modelId="{3CE800F8-CFD0-49C3-8B15-6762453850C8}" type="presParOf" srcId="{964CF81B-07A8-4AC6-A8CD-2DB56FB158C9}" destId="{3CC8F4AD-3C63-44C7-B10B-4C5AB4375F6F}" srcOrd="0" destOrd="0" presId="urn:microsoft.com/office/officeart/2005/8/layout/StepDownProcess"/>
    <dgm:cxn modelId="{1A034996-5C6E-4379-8003-33A5B17831AF}" type="presParOf" srcId="{964CF81B-07A8-4AC6-A8CD-2DB56FB158C9}" destId="{A2D677CF-DD61-4261-BCF7-D32502A72790}" srcOrd="1" destOrd="0" presId="urn:microsoft.com/office/officeart/2005/8/layout/StepDownProcess"/>
    <dgm:cxn modelId="{865FFEDC-845B-494F-87D0-426D77136914}" type="presParOf" srcId="{964CF81B-07A8-4AC6-A8CD-2DB56FB158C9}" destId="{BF6A6A99-F8CC-410E-A8E8-7C7AA3B583F0}" srcOrd="2" destOrd="0" presId="urn:microsoft.com/office/officeart/2005/8/layout/StepDownProcess"/>
    <dgm:cxn modelId="{01C598CB-F580-4340-A114-083A286A0BBC}" type="presParOf" srcId="{F267D9E4-1D4D-46F7-83C2-E3543DDD9F31}" destId="{C783A3D3-571C-4F66-9924-563DD2EE3912}" srcOrd="5" destOrd="0" presId="urn:microsoft.com/office/officeart/2005/8/layout/StepDownProcess"/>
    <dgm:cxn modelId="{8763B794-33D4-4B22-A076-3C495927B2A7}" type="presParOf" srcId="{F267D9E4-1D4D-46F7-83C2-E3543DDD9F31}" destId="{AE076DEB-DCBC-47B0-836C-B9077F1B5712}" srcOrd="6" destOrd="0" presId="urn:microsoft.com/office/officeart/2005/8/layout/StepDownProcess"/>
    <dgm:cxn modelId="{13BC3962-2869-47E4-ABC1-E9A980BC01DF}" type="presParOf" srcId="{AE076DEB-DCBC-47B0-836C-B9077F1B5712}" destId="{B102E16A-EB59-41A7-B744-9A4D60B08D0F}" srcOrd="0" destOrd="0" presId="urn:microsoft.com/office/officeart/2005/8/layout/StepDown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Galvenes vietturis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v-LV"/>
          </a:p>
        </p:txBody>
      </p:sp>
      <p:sp>
        <p:nvSpPr>
          <p:cNvPr id="3" name="Datuma vietturis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BBA4CD-64A4-48A2-8756-4FDBDB78F6F6}" type="datetimeFigureOut">
              <a:rPr lang="lv-LV" smtClean="0"/>
              <a:t>08.02.2022</a:t>
            </a:fld>
            <a:endParaRPr lang="lv-LV"/>
          </a:p>
        </p:txBody>
      </p:sp>
      <p:sp>
        <p:nvSpPr>
          <p:cNvPr id="4" name="Slaida attēla vietturi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v-LV"/>
          </a:p>
        </p:txBody>
      </p:sp>
      <p:sp>
        <p:nvSpPr>
          <p:cNvPr id="5" name="Piezīmju vietturi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lv-LV" smtClean="0"/>
              <a:t>Rediģēt šablona teksta stilus</a:t>
            </a:r>
          </a:p>
          <a:p>
            <a:pPr lvl="1"/>
            <a:r>
              <a:rPr lang="lv-LV" smtClean="0"/>
              <a:t>Otrais līmenis</a:t>
            </a:r>
          </a:p>
          <a:p>
            <a:pPr lvl="2"/>
            <a:r>
              <a:rPr lang="lv-LV" smtClean="0"/>
              <a:t>Trešais līmenis</a:t>
            </a:r>
          </a:p>
          <a:p>
            <a:pPr lvl="3"/>
            <a:r>
              <a:rPr lang="lv-LV" smtClean="0"/>
              <a:t>Ceturtais līmenis</a:t>
            </a:r>
          </a:p>
          <a:p>
            <a:pPr lvl="4"/>
            <a:r>
              <a:rPr lang="lv-LV" smtClean="0"/>
              <a:t>Piektais līmenis</a:t>
            </a:r>
            <a:endParaRPr lang="lv-LV"/>
          </a:p>
        </p:txBody>
      </p:sp>
      <p:sp>
        <p:nvSpPr>
          <p:cNvPr id="6" name="Kājenes vietturis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v-LV"/>
          </a:p>
        </p:txBody>
      </p:sp>
      <p:sp>
        <p:nvSpPr>
          <p:cNvPr id="7" name="Slaida numura vietturis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6DC9D8-4BB0-415D-8929-5751E70AB307}" type="slidenum">
              <a:rPr lang="lv-LV" smtClean="0"/>
              <a:t>‹#›</a:t>
            </a:fld>
            <a:endParaRPr lang="lv-LV"/>
          </a:p>
        </p:txBody>
      </p:sp>
    </p:spTree>
    <p:extLst>
      <p:ext uri="{BB962C8B-B14F-4D97-AF65-F5344CB8AC3E}">
        <p14:creationId xmlns:p14="http://schemas.microsoft.com/office/powerpoint/2010/main" val="31401582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sz="1200" kern="1200" dirty="0" smtClean="0">
                <a:solidFill>
                  <a:schemeClr val="tx1"/>
                </a:solidFill>
                <a:effectLst/>
                <a:latin typeface="+mn-lt"/>
                <a:ea typeface="+mn-ea"/>
                <a:cs typeface="+mn-cs"/>
              </a:rPr>
              <a:t>11.februārī visā Eiropas Savienībā atzīmē vienotā ārkārtas palīdzības izsaukumu tālruņa 112 dienu, uz kuru zvanot</a:t>
            </a:r>
            <a:r>
              <a:rPr lang="en-US" sz="1200" kern="1200" dirty="0" smtClean="0">
                <a:solidFill>
                  <a:schemeClr val="tx1"/>
                </a:solidFill>
                <a:effectLst/>
                <a:latin typeface="+mn-lt"/>
                <a:ea typeface="+mn-ea"/>
                <a:cs typeface="+mn-cs"/>
              </a:rPr>
              <a:t>,</a:t>
            </a:r>
            <a:r>
              <a:rPr lang="lv-LV" sz="1200" kern="1200" dirty="0" smtClean="0">
                <a:solidFill>
                  <a:schemeClr val="tx1"/>
                </a:solidFill>
                <a:effectLst/>
                <a:latin typeface="+mn-lt"/>
                <a:ea typeface="+mn-ea"/>
                <a:cs typeface="+mn-cs"/>
              </a:rPr>
              <a:t> iespējams saņemt operatīvo dienestu palīdzību.</a:t>
            </a:r>
            <a:r>
              <a:rPr lang="lv-LV" sz="1200" kern="1200" baseline="0" dirty="0" smtClean="0">
                <a:solidFill>
                  <a:schemeClr val="tx1"/>
                </a:solidFill>
                <a:effectLst/>
                <a:latin typeface="+mn-lt"/>
                <a:ea typeface="+mn-ea"/>
                <a:cs typeface="+mn-cs"/>
              </a:rPr>
              <a:t> 112 dienā vēlamies atgādināt </a:t>
            </a:r>
            <a:r>
              <a:rPr lang="lv-LV" sz="1200" kern="1200" dirty="0" smtClean="0">
                <a:solidFill>
                  <a:schemeClr val="tx1"/>
                </a:solidFill>
                <a:effectLst/>
                <a:latin typeface="+mn-lt"/>
                <a:ea typeface="+mn-ea"/>
                <a:cs typeface="+mn-cs"/>
              </a:rPr>
              <a:t>kā, kad un kāpēc zvanīt uz tālruņa numuru 112.</a:t>
            </a:r>
            <a:r>
              <a:rPr lang="lv-LV" sz="1200" kern="1200" baseline="0" dirty="0" smtClean="0">
                <a:solidFill>
                  <a:schemeClr val="tx1"/>
                </a:solidFill>
                <a:effectLst/>
                <a:latin typeface="+mn-lt"/>
                <a:ea typeface="+mn-ea"/>
                <a:cs typeface="+mn-cs"/>
              </a:rPr>
              <a:t> 112 Latvijā darbojas jau 25 gadus.</a:t>
            </a:r>
          </a:p>
          <a:p>
            <a:endParaRPr lang="lv-LV" dirty="0"/>
          </a:p>
        </p:txBody>
      </p:sp>
      <p:sp>
        <p:nvSpPr>
          <p:cNvPr id="4" name="Slaida numura vietturis 3"/>
          <p:cNvSpPr>
            <a:spLocks noGrp="1"/>
          </p:cNvSpPr>
          <p:nvPr>
            <p:ph type="sldNum" sz="quarter" idx="10"/>
          </p:nvPr>
        </p:nvSpPr>
        <p:spPr/>
        <p:txBody>
          <a:bodyPr/>
          <a:lstStyle/>
          <a:p>
            <a:fld id="{376DC9D8-4BB0-415D-8929-5751E70AB307}" type="slidenum">
              <a:rPr lang="lv-LV" smtClean="0"/>
              <a:t>1</a:t>
            </a:fld>
            <a:endParaRPr lang="lv-LV"/>
          </a:p>
        </p:txBody>
      </p:sp>
    </p:spTree>
    <p:extLst>
      <p:ext uri="{BB962C8B-B14F-4D97-AF65-F5344CB8AC3E}">
        <p14:creationId xmlns:p14="http://schemas.microsoft.com/office/powerpoint/2010/main" val="3213682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pPr algn="just">
              <a:spcBef>
                <a:spcPts val="0"/>
              </a:spcBef>
              <a:buFont typeface="Wingdings" panose="05000000000000000000" pitchFamily="2" charset="2"/>
              <a:buChar char="ü"/>
            </a:pPr>
            <a:r>
              <a:rPr lang="lv-LV" sz="1200" dirty="0" smtClean="0">
                <a:latin typeface="Bookman Old Style" panose="02050604050505020204" pitchFamily="18" charset="0"/>
              </a:rPr>
              <a:t>112 zvanu centri izvietoti piecos reģionos.</a:t>
            </a:r>
          </a:p>
          <a:p>
            <a:pPr algn="just">
              <a:spcBef>
                <a:spcPts val="0"/>
              </a:spcBef>
              <a:buFont typeface="Wingdings" panose="05000000000000000000" pitchFamily="2" charset="2"/>
              <a:buChar char="ü"/>
            </a:pPr>
            <a:r>
              <a:rPr lang="lv-LV" sz="1200" dirty="0" smtClean="0">
                <a:latin typeface="Bookman Old Style" panose="02050604050505020204" pitchFamily="18" charset="0"/>
              </a:rPr>
              <a:t>Tajos četrās maiņās strādā 112 dispečeri.</a:t>
            </a:r>
          </a:p>
          <a:p>
            <a:pPr>
              <a:spcBef>
                <a:spcPts val="0"/>
              </a:spcBef>
              <a:buFont typeface="Wingdings" panose="05000000000000000000" pitchFamily="2" charset="2"/>
              <a:buChar char="ü"/>
            </a:pPr>
            <a:r>
              <a:rPr lang="lv-LV" sz="1200" dirty="0" smtClean="0">
                <a:latin typeface="Bookman Old Style" panose="02050604050505020204" pitchFamily="18" charset="0"/>
              </a:rPr>
              <a:t>Dienā dispečeri atbild vidēji uz 3300 zvaniem.</a:t>
            </a:r>
          </a:p>
          <a:p>
            <a:pPr>
              <a:spcBef>
                <a:spcPts val="0"/>
              </a:spcBef>
              <a:buFont typeface="Wingdings" panose="05000000000000000000" pitchFamily="2" charset="2"/>
              <a:buChar char="ü"/>
            </a:pPr>
            <a:r>
              <a:rPr lang="lv-LV" sz="1200" dirty="0" smtClean="0">
                <a:latin typeface="Bookman Old Style" panose="02050604050505020204" pitchFamily="18" charset="0"/>
              </a:rPr>
              <a:t>Gadā 112 saņem vairāk nekā</a:t>
            </a:r>
            <a:r>
              <a:rPr lang="lv-LV" sz="1200" baseline="0" dirty="0" smtClean="0">
                <a:latin typeface="Bookman Old Style" panose="02050604050505020204" pitchFamily="18" charset="0"/>
              </a:rPr>
              <a:t> </a:t>
            </a:r>
            <a:r>
              <a:rPr lang="lv-LV" sz="1200" dirty="0" smtClean="0">
                <a:latin typeface="Bookman Old Style" panose="02050604050505020204" pitchFamily="18" charset="0"/>
              </a:rPr>
              <a:t> vienu</a:t>
            </a:r>
            <a:r>
              <a:rPr lang="lv-LV" sz="1200" baseline="0" dirty="0" smtClean="0">
                <a:latin typeface="Bookman Old Style" panose="02050604050505020204" pitchFamily="18" charset="0"/>
              </a:rPr>
              <a:t> </a:t>
            </a:r>
            <a:r>
              <a:rPr lang="lv-LV" sz="1200" dirty="0" smtClean="0">
                <a:latin typeface="Bookman Old Style" panose="02050604050505020204" pitchFamily="18" charset="0"/>
              </a:rPr>
              <a:t>miljonu zvanu!</a:t>
            </a:r>
          </a:p>
          <a:p>
            <a:endParaRPr lang="lv-LV" dirty="0" smtClean="0"/>
          </a:p>
          <a:p>
            <a:r>
              <a:rPr lang="lv-LV" sz="1200" kern="1200" dirty="0" smtClean="0">
                <a:solidFill>
                  <a:schemeClr val="tx1"/>
                </a:solidFill>
                <a:effectLst/>
                <a:latin typeface="+mn-lt"/>
                <a:ea typeface="+mn-ea"/>
                <a:cs typeface="+mn-cs"/>
              </a:rPr>
              <a:t>Dispečera darba specifika:</a:t>
            </a:r>
            <a:endParaRPr lang="lv-LV" sz="11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lv-LV" sz="1200" kern="1200" dirty="0" smtClean="0">
                <a:solidFill>
                  <a:schemeClr val="tx1"/>
                </a:solidFill>
                <a:effectLst/>
                <a:latin typeface="+mn-lt"/>
                <a:ea typeface="+mn-ea"/>
                <a:cs typeface="+mn-cs"/>
              </a:rPr>
              <a:t>Dispečers ir gatavs darbam 24/7;</a:t>
            </a:r>
            <a:endParaRPr lang="lv-LV" sz="11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lv-LV" sz="1200" kern="1200" dirty="0" smtClean="0">
                <a:solidFill>
                  <a:schemeClr val="tx1"/>
                </a:solidFill>
                <a:effectLst/>
                <a:latin typeface="+mn-lt"/>
                <a:ea typeface="+mn-ea"/>
                <a:cs typeface="+mn-cs"/>
              </a:rPr>
              <a:t>Dispečers pārzina sava reģiona galvenos autoceļus, apdzīvotas vietas. Dispečeram jāspēj orientēties arī visas valsts teritorijā, zvans var dažādu iemeslu dēļ nonākt citā zvanu centrā un arī tad dispečeram jāspēj noteikt notikuma vietu. Dažkārt cilvēki nosauc vecos vai lokālos nosaukumus, kuri saprotami tikai šīs vietas iedzīvotājiem. Dažkārt uztraukumā aizmirst sava pagasta nosaukumu vai nemaz nezina to, jo atbraukuši ciemos, arī tad dispečers spēs uzdot jautājumus, lai noskaidrotu kur palīdzība ir vajadzīga).</a:t>
            </a:r>
            <a:endParaRPr lang="lv-LV" sz="11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lv-LV" sz="1200" kern="1200" dirty="0" smtClean="0">
                <a:solidFill>
                  <a:schemeClr val="tx1"/>
                </a:solidFill>
                <a:effectLst/>
                <a:latin typeface="+mn-lt"/>
                <a:ea typeface="+mn-ea"/>
                <a:cs typeface="+mn-cs"/>
              </a:rPr>
              <a:t>Tehniskais nodrošinājums ļauj turpināt darbu arī tad, ja rodas ārkārtas situācijas – piemēram, pazūd elektrība vai pārstāj darboties informācijas sistēmas.</a:t>
            </a:r>
          </a:p>
          <a:p>
            <a:pPr marL="628650" lvl="1" indent="-171450">
              <a:buFont typeface="Arial" panose="020B0604020202020204" pitchFamily="34" charset="0"/>
              <a:buChar char="•"/>
            </a:pPr>
            <a:r>
              <a:rPr lang="lv-LV" sz="1200" kern="1200" dirty="0" smtClean="0">
                <a:solidFill>
                  <a:schemeClr val="tx1"/>
                </a:solidFill>
                <a:effectLst/>
                <a:latin typeface="+mn-lt"/>
                <a:ea typeface="+mn-ea"/>
                <a:cs typeface="+mn-cs"/>
              </a:rPr>
              <a:t>112 dispečeri labi orientējas dažādās dzīves jomās, jo bieži vien cilvēki zvana par visdažādākajām problēmām, kuras nav saistītas ar tiešu apdraudējumu cilvēka veselībai vai dzīvībai.</a:t>
            </a:r>
          </a:p>
          <a:p>
            <a:pPr marL="628650" lvl="1" indent="-171450">
              <a:buFont typeface="Arial" panose="020B0604020202020204" pitchFamily="34" charset="0"/>
              <a:buChar char="•"/>
            </a:pPr>
            <a:r>
              <a:rPr lang="lv-LV" sz="1200" kern="1200" dirty="0" smtClean="0">
                <a:solidFill>
                  <a:schemeClr val="tx1"/>
                </a:solidFill>
                <a:effectLst/>
                <a:latin typeface="+mn-lt"/>
                <a:ea typeface="+mn-ea"/>
                <a:cs typeface="+mn-cs"/>
              </a:rPr>
              <a:t>Dispečers labi pārzina Valsts ugunsdzēsības un glābšanas dienesta tehniskos resursus, lai nekavējoši tos izsūtītu uz notikumu. </a:t>
            </a:r>
          </a:p>
          <a:p>
            <a:pPr lvl="1"/>
            <a:endParaRPr lang="lv-LV" sz="1100" kern="1200" dirty="0" smtClean="0">
              <a:solidFill>
                <a:schemeClr val="tx1"/>
              </a:solidFill>
              <a:effectLst/>
              <a:latin typeface="+mn-lt"/>
              <a:ea typeface="+mn-ea"/>
              <a:cs typeface="+mn-cs"/>
            </a:endParaRPr>
          </a:p>
          <a:p>
            <a:endParaRPr lang="lv-LV" dirty="0"/>
          </a:p>
        </p:txBody>
      </p:sp>
      <p:sp>
        <p:nvSpPr>
          <p:cNvPr id="4" name="Slaida numura vietturis 3"/>
          <p:cNvSpPr>
            <a:spLocks noGrp="1"/>
          </p:cNvSpPr>
          <p:nvPr>
            <p:ph type="sldNum" sz="quarter" idx="10"/>
          </p:nvPr>
        </p:nvSpPr>
        <p:spPr/>
        <p:txBody>
          <a:bodyPr/>
          <a:lstStyle/>
          <a:p>
            <a:fld id="{376DC9D8-4BB0-415D-8929-5751E70AB307}" type="slidenum">
              <a:rPr lang="lv-LV" smtClean="0"/>
              <a:t>12</a:t>
            </a:fld>
            <a:endParaRPr lang="lv-LV"/>
          </a:p>
        </p:txBody>
      </p:sp>
    </p:spTree>
    <p:extLst>
      <p:ext uri="{BB962C8B-B14F-4D97-AF65-F5344CB8AC3E}">
        <p14:creationId xmlns:p14="http://schemas.microsoft.com/office/powerpoint/2010/main" val="637840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fld id="{F1A57A54-AB4F-402A-92E5-F5BAC1AF6457}" type="slidenum">
              <a:rPr lang="lv-LV" smtClean="0"/>
              <a:t>15</a:t>
            </a:fld>
            <a:endParaRPr lang="lv-LV"/>
          </a:p>
        </p:txBody>
      </p:sp>
    </p:spTree>
    <p:extLst>
      <p:ext uri="{BB962C8B-B14F-4D97-AF65-F5344CB8AC3E}">
        <p14:creationId xmlns:p14="http://schemas.microsoft.com/office/powerpoint/2010/main" val="37916941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dirty="0" smtClean="0"/>
              <a:t>Kā</a:t>
            </a:r>
            <a:r>
              <a:rPr lang="lv-LV" baseline="0" dirty="0" smtClean="0"/>
              <a:t> viegli atcerēties palīdzības numuru 112? Iedomājies savu seju – viena mute, viens deguns, divas acis – 112. </a:t>
            </a:r>
            <a:endParaRPr lang="lv-LV" dirty="0"/>
          </a:p>
        </p:txBody>
      </p:sp>
      <p:sp>
        <p:nvSpPr>
          <p:cNvPr id="4" name="Slaida numura vietturis 3"/>
          <p:cNvSpPr>
            <a:spLocks noGrp="1"/>
          </p:cNvSpPr>
          <p:nvPr>
            <p:ph type="sldNum" sz="quarter" idx="10"/>
          </p:nvPr>
        </p:nvSpPr>
        <p:spPr/>
        <p:txBody>
          <a:bodyPr/>
          <a:lstStyle/>
          <a:p>
            <a:fld id="{376DC9D8-4BB0-415D-8929-5751E70AB307}" type="slidenum">
              <a:rPr lang="lv-LV" smtClean="0"/>
              <a:t>2</a:t>
            </a:fld>
            <a:endParaRPr lang="lv-LV"/>
          </a:p>
        </p:txBody>
      </p:sp>
    </p:spTree>
    <p:extLst>
      <p:ext uri="{BB962C8B-B14F-4D97-AF65-F5344CB8AC3E}">
        <p14:creationId xmlns:p14="http://schemas.microsoft.com/office/powerpoint/2010/main" val="983660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dirty="0"/>
          </a:p>
        </p:txBody>
      </p:sp>
      <p:sp>
        <p:nvSpPr>
          <p:cNvPr id="4" name="Slaida numura vietturis 3"/>
          <p:cNvSpPr>
            <a:spLocks noGrp="1"/>
          </p:cNvSpPr>
          <p:nvPr>
            <p:ph type="sldNum" sz="quarter" idx="10"/>
          </p:nvPr>
        </p:nvSpPr>
        <p:spPr/>
        <p:txBody>
          <a:bodyPr/>
          <a:lstStyle/>
          <a:p>
            <a:fld id="{376DC9D8-4BB0-415D-8929-5751E70AB307}" type="slidenum">
              <a:rPr lang="lv-LV" smtClean="0"/>
              <a:t>3</a:t>
            </a:fld>
            <a:endParaRPr lang="lv-LV"/>
          </a:p>
        </p:txBody>
      </p:sp>
    </p:spTree>
    <p:extLst>
      <p:ext uri="{BB962C8B-B14F-4D97-AF65-F5344CB8AC3E}">
        <p14:creationId xmlns:p14="http://schemas.microsoft.com/office/powerpoint/2010/main" val="5735190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dirty="0"/>
          </a:p>
        </p:txBody>
      </p:sp>
      <p:sp>
        <p:nvSpPr>
          <p:cNvPr id="4" name="Slaida numura vietturis 3"/>
          <p:cNvSpPr>
            <a:spLocks noGrp="1"/>
          </p:cNvSpPr>
          <p:nvPr>
            <p:ph type="sldNum" sz="quarter" idx="10"/>
          </p:nvPr>
        </p:nvSpPr>
        <p:spPr/>
        <p:txBody>
          <a:bodyPr/>
          <a:lstStyle/>
          <a:p>
            <a:fld id="{376DC9D8-4BB0-415D-8929-5751E70AB307}" type="slidenum">
              <a:rPr lang="lv-LV" smtClean="0"/>
              <a:t>4</a:t>
            </a:fld>
            <a:endParaRPr lang="lv-LV"/>
          </a:p>
        </p:txBody>
      </p:sp>
    </p:spTree>
    <p:extLst>
      <p:ext uri="{BB962C8B-B14F-4D97-AF65-F5344CB8AC3E}">
        <p14:creationId xmlns:p14="http://schemas.microsoft.com/office/powerpoint/2010/main" val="17601096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sz="1200" kern="1200" dirty="0" smtClean="0">
                <a:solidFill>
                  <a:schemeClr val="tx1"/>
                </a:solidFill>
                <a:effectLst/>
                <a:latin typeface="+mn-lt"/>
                <a:ea typeface="+mn-ea"/>
                <a:cs typeface="+mn-cs"/>
              </a:rPr>
              <a:t>Kad zvani 112:</a:t>
            </a:r>
          </a:p>
          <a:p>
            <a:pPr marL="514350" marR="0" lvl="0" indent="-514350" algn="l" defTabSz="914400" rtl="0" eaLnBrk="1" fontAlgn="auto" latinLnBrk="0" hangingPunct="1">
              <a:lnSpc>
                <a:spcPct val="100000"/>
              </a:lnSpc>
              <a:spcBef>
                <a:spcPct val="0"/>
              </a:spcBef>
              <a:spcAft>
                <a:spcPts val="1200"/>
              </a:spcAft>
              <a:buClrTx/>
              <a:buSzTx/>
              <a:buFont typeface="Calibri" panose="020F0502020204030204" pitchFamily="34" charset="0"/>
              <a:buAutoNum type="arabicPeriod"/>
              <a:tabLst/>
              <a:defRPr/>
            </a:pPr>
            <a:r>
              <a:rPr lang="lv-LV" altLang="lv-LV" sz="1200" dirty="0" smtClean="0">
                <a:latin typeface="Bookman Old Style" panose="02050604050505020204" pitchFamily="18" charset="0"/>
              </a:rPr>
              <a:t>Runā skaidri, mierīgi un nesteidzies. </a:t>
            </a:r>
          </a:p>
          <a:p>
            <a:pPr marL="514350" marR="0" lvl="0" indent="-514350" algn="l" defTabSz="914400" rtl="0" eaLnBrk="1" fontAlgn="auto" latinLnBrk="0" hangingPunct="1">
              <a:lnSpc>
                <a:spcPct val="100000"/>
              </a:lnSpc>
              <a:spcBef>
                <a:spcPct val="0"/>
              </a:spcBef>
              <a:spcAft>
                <a:spcPts val="1200"/>
              </a:spcAft>
              <a:buClrTx/>
              <a:buSzTx/>
              <a:buFont typeface="Calibri" panose="020F0502020204030204" pitchFamily="34" charset="0"/>
              <a:buAutoNum type="arabicPeriod"/>
              <a:tabLst/>
              <a:defRPr/>
            </a:pPr>
            <a:r>
              <a:rPr lang="lv-LV" altLang="lv-LV" sz="1200" dirty="0" smtClean="0">
                <a:latin typeface="Bookman Old Style" panose="02050604050505020204" pitchFamily="18" charset="0"/>
              </a:rPr>
              <a:t>Nosauc pilnu adresi vai apraksti notikuma vietu (minot arī pilsētu, ielu, mājas</a:t>
            </a:r>
            <a:r>
              <a:rPr lang="lv-LV" altLang="lv-LV" sz="1200" baseline="0" dirty="0" smtClean="0">
                <a:latin typeface="Bookman Old Style" panose="02050604050505020204" pitchFamily="18" charset="0"/>
              </a:rPr>
              <a:t> numuru,</a:t>
            </a:r>
            <a:r>
              <a:rPr lang="lv-LV" altLang="lv-LV" sz="1200" dirty="0" smtClean="0">
                <a:latin typeface="Bookman Old Style" panose="02050604050505020204" pitchFamily="18" charset="0"/>
              </a:rPr>
              <a:t> kur tas ir noticis). </a:t>
            </a:r>
          </a:p>
          <a:p>
            <a:pPr marL="514350" indent="-514350">
              <a:spcBef>
                <a:spcPct val="0"/>
              </a:spcBef>
              <a:spcAft>
                <a:spcPts val="1200"/>
              </a:spcAft>
              <a:buFont typeface="Calibri" panose="020F0502020204030204" pitchFamily="34" charset="0"/>
              <a:buAutoNum type="arabicPeriod"/>
            </a:pPr>
            <a:r>
              <a:rPr lang="lv-LV" altLang="lv-LV" sz="1200" dirty="0" smtClean="0">
                <a:latin typeface="Bookman Old Style" panose="02050604050505020204" pitchFamily="18" charset="0"/>
              </a:rPr>
              <a:t>Izstāsti dispečeram, kas ir noticis.</a:t>
            </a:r>
          </a:p>
          <a:p>
            <a:pPr marL="514350" indent="-514350">
              <a:spcBef>
                <a:spcPct val="0"/>
              </a:spcBef>
              <a:spcAft>
                <a:spcPts val="1200"/>
              </a:spcAft>
              <a:buFont typeface="Calibri" panose="020F0502020204030204" pitchFamily="34" charset="0"/>
              <a:buAutoNum type="arabicPeriod"/>
            </a:pPr>
            <a:r>
              <a:rPr lang="lv-LV" altLang="lv-LV" sz="1200" dirty="0" smtClean="0">
                <a:latin typeface="Bookman Old Style" panose="02050604050505020204" pitchFamily="18" charset="0"/>
              </a:rPr>
              <a:t>Atbildi uz visiem dispečera jautājumiem!</a:t>
            </a:r>
          </a:p>
          <a:p>
            <a:pPr marL="514350" indent="-514350">
              <a:spcBef>
                <a:spcPct val="0"/>
              </a:spcBef>
              <a:spcAft>
                <a:spcPts val="1200"/>
              </a:spcAft>
              <a:buFont typeface="Calibri" panose="020F0502020204030204" pitchFamily="34" charset="0"/>
              <a:buAutoNum type="arabicPeriod"/>
            </a:pPr>
            <a:r>
              <a:rPr lang="lv-LV" altLang="lv-LV" sz="1200" dirty="0" smtClean="0">
                <a:latin typeface="Bookman Old Style" panose="02050604050505020204" pitchFamily="18" charset="0"/>
              </a:rPr>
              <a:t>Nosauc savu vārdu un tālruņa numuru, lai ar Tevi var sazināties atkārtoti.</a:t>
            </a:r>
          </a:p>
          <a:p>
            <a:pPr marL="514350" indent="-514350">
              <a:spcBef>
                <a:spcPct val="0"/>
              </a:spcBef>
              <a:spcAft>
                <a:spcPts val="1200"/>
              </a:spcAft>
              <a:buFont typeface="Calibri" panose="020F0502020204030204" pitchFamily="34" charset="0"/>
              <a:buAutoNum type="arabicPeriod"/>
            </a:pPr>
            <a:r>
              <a:rPr lang="lv-LV" altLang="lv-LV" sz="1200" dirty="0" smtClean="0">
                <a:latin typeface="Bookman Old Style" panose="02050604050505020204" pitchFamily="18" charset="0"/>
              </a:rPr>
              <a:t>Nenoliec pirmais telefona klausuli!</a:t>
            </a:r>
          </a:p>
          <a:p>
            <a:endParaRPr lang="lv-LV" sz="1200" kern="1200" dirty="0" smtClean="0">
              <a:solidFill>
                <a:schemeClr val="tx1"/>
              </a:solidFill>
              <a:effectLst/>
              <a:latin typeface="+mn-lt"/>
              <a:ea typeface="+mn-ea"/>
              <a:cs typeface="+mn-cs"/>
            </a:endParaRPr>
          </a:p>
          <a:p>
            <a:r>
              <a:rPr lang="lv-LV" sz="1200" kern="1200" dirty="0" smtClean="0">
                <a:solidFill>
                  <a:schemeClr val="tx1"/>
                </a:solidFill>
                <a:effectLst/>
                <a:latin typeface="+mn-lt"/>
                <a:ea typeface="+mn-ea"/>
                <a:cs typeface="+mn-cs"/>
              </a:rPr>
              <a:t>Zvanītājam jāatceras:</a:t>
            </a:r>
          </a:p>
          <a:p>
            <a:pPr lvl="0"/>
            <a:r>
              <a:rPr lang="lv-LV" sz="1200" kern="1200" dirty="0" smtClean="0">
                <a:solidFill>
                  <a:schemeClr val="tx1"/>
                </a:solidFill>
                <a:effectLst/>
                <a:latin typeface="+mn-lt"/>
                <a:ea typeface="+mn-ea"/>
                <a:cs typeface="+mn-cs"/>
              </a:rPr>
              <a:t>atbildēt skaidri uz dispečera jautājumiem, neviens jautājums nav lieks;</a:t>
            </a:r>
          </a:p>
          <a:p>
            <a:pPr lvl="0"/>
            <a:r>
              <a:rPr lang="lv-LV" sz="1200" kern="1200" dirty="0" smtClean="0">
                <a:solidFill>
                  <a:schemeClr val="tx1"/>
                </a:solidFill>
                <a:effectLst/>
                <a:latin typeface="+mn-lt"/>
                <a:ea typeface="+mn-ea"/>
                <a:cs typeface="+mn-cs"/>
              </a:rPr>
              <a:t>dažkārt par vienu notikumu zvana vairāki cilvēki un tad dispečers noskaidros tikai trūkstošo informāciju;</a:t>
            </a:r>
          </a:p>
          <a:p>
            <a:pPr lvl="0"/>
            <a:r>
              <a:rPr lang="lv-LV" sz="1200" kern="1200" dirty="0" smtClean="0">
                <a:solidFill>
                  <a:schemeClr val="tx1"/>
                </a:solidFill>
                <a:effectLst/>
                <a:latin typeface="+mn-lt"/>
                <a:ea typeface="+mn-ea"/>
                <a:cs typeface="+mn-cs"/>
              </a:rPr>
              <a:t>ja kaut kas mainās notikumā, noteikti par to paziņo atkārtoti 112 dispečeram.</a:t>
            </a:r>
          </a:p>
          <a:p>
            <a:endParaRPr lang="lv-LV" dirty="0"/>
          </a:p>
        </p:txBody>
      </p:sp>
      <p:sp>
        <p:nvSpPr>
          <p:cNvPr id="4" name="Slaida numura vietturis 3"/>
          <p:cNvSpPr>
            <a:spLocks noGrp="1"/>
          </p:cNvSpPr>
          <p:nvPr>
            <p:ph type="sldNum" sz="quarter" idx="10"/>
          </p:nvPr>
        </p:nvSpPr>
        <p:spPr/>
        <p:txBody>
          <a:bodyPr/>
          <a:lstStyle/>
          <a:p>
            <a:fld id="{376DC9D8-4BB0-415D-8929-5751E70AB307}" type="slidenum">
              <a:rPr lang="lv-LV" smtClean="0"/>
              <a:t>5</a:t>
            </a:fld>
            <a:endParaRPr lang="lv-LV"/>
          </a:p>
        </p:txBody>
      </p:sp>
    </p:spTree>
    <p:extLst>
      <p:ext uri="{BB962C8B-B14F-4D97-AF65-F5344CB8AC3E}">
        <p14:creationId xmlns:p14="http://schemas.microsoft.com/office/powerpoint/2010/main" val="39487040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dirty="0" smtClean="0"/>
              <a:t>Ļoti svarīgi ir zināt adreses tām vietām,</a:t>
            </a:r>
            <a:r>
              <a:rPr lang="lv-LV" baseline="0" dirty="0" smtClean="0"/>
              <a:t> kur Tu visbiežāk </a:t>
            </a:r>
            <a:r>
              <a:rPr lang="lv-LV" baseline="0" dirty="0" err="1" smtClean="0"/>
              <a:t>atrodies</a:t>
            </a:r>
            <a:r>
              <a:rPr lang="lv-LV" baseline="0" dirty="0" smtClean="0"/>
              <a:t>, tāpēc iegaumē sev svarīgākās adreses! Piemēram, ja tu pēc skolas ilgu laiku katru dienu uzturies pie savas omītes, tad jāiegaumē šī adrese, lai, ja gadījumā kādreiz tur būtu vajadzīga operatīvo dienestu palīdzība, tu varētu nekavējoties nosaukt šo adresi! </a:t>
            </a:r>
          </a:p>
          <a:p>
            <a:endParaRPr lang="lv-LV" baseline="0" dirty="0" smtClean="0"/>
          </a:p>
          <a:p>
            <a:r>
              <a:rPr lang="lv-LV" baseline="0" dirty="0" smtClean="0"/>
              <a:t>Tāpat arī svarīgi ir zināt savu un savu vecāku telefona numurus, lai nepieciešamības gadījumā tu tos varētu nosaukt operatīvo dienestu pārstāvjiem vai piezvanīt viņiem no drauga telefona (ja tavs telefons izlādējies)! </a:t>
            </a:r>
            <a:endParaRPr lang="lv-LV" dirty="0" smtClean="0"/>
          </a:p>
          <a:p>
            <a:endParaRPr lang="lv-LV" dirty="0" smtClean="0"/>
          </a:p>
          <a:p>
            <a:pPr>
              <a:lnSpc>
                <a:spcPct val="110000"/>
              </a:lnSpc>
              <a:spcBef>
                <a:spcPts val="0"/>
              </a:spcBef>
            </a:pPr>
            <a:r>
              <a:rPr lang="lv-LV" b="0" dirty="0" smtClean="0">
                <a:solidFill>
                  <a:schemeClr val="tx1"/>
                </a:solidFill>
              </a:rPr>
              <a:t>Vienmēr paziņo vecākiem, ja dodies prom no mājas : </a:t>
            </a:r>
          </a:p>
          <a:p>
            <a:pPr marL="342900" indent="-342900">
              <a:lnSpc>
                <a:spcPct val="110000"/>
              </a:lnSpc>
              <a:spcBef>
                <a:spcPts val="0"/>
              </a:spcBef>
              <a:buFont typeface="Arial" panose="020B0604020202020204" pitchFamily="34" charset="0"/>
              <a:buChar char="•"/>
            </a:pPr>
            <a:r>
              <a:rPr lang="lv-LV" b="0" dirty="0" smtClean="0">
                <a:solidFill>
                  <a:srgbClr val="C00000"/>
                </a:solidFill>
              </a:rPr>
              <a:t>Kur būsi, </a:t>
            </a:r>
          </a:p>
          <a:p>
            <a:pPr marL="342900" indent="-342900">
              <a:lnSpc>
                <a:spcPct val="110000"/>
              </a:lnSpc>
              <a:spcBef>
                <a:spcPts val="0"/>
              </a:spcBef>
              <a:buFont typeface="Arial" panose="020B0604020202020204" pitchFamily="34" charset="0"/>
              <a:buChar char="•"/>
            </a:pPr>
            <a:r>
              <a:rPr lang="lv-LV" b="0" dirty="0" smtClean="0">
                <a:solidFill>
                  <a:srgbClr val="C00000"/>
                </a:solidFill>
              </a:rPr>
              <a:t>Kad atgriezīsies. </a:t>
            </a:r>
            <a:endParaRPr lang="en-US" b="0" dirty="0" smtClean="0">
              <a:solidFill>
                <a:srgbClr val="C00000"/>
              </a:solidFill>
            </a:endParaRPr>
          </a:p>
          <a:p>
            <a:pPr marL="0" indent="0">
              <a:lnSpc>
                <a:spcPct val="110000"/>
              </a:lnSpc>
              <a:spcBef>
                <a:spcPts val="0"/>
              </a:spcBef>
              <a:buFont typeface="Arial" panose="020B0604020202020204" pitchFamily="34" charset="0"/>
              <a:buNone/>
            </a:pPr>
            <a:endParaRPr lang="lv-LV" b="0" dirty="0" smtClean="0">
              <a:solidFill>
                <a:srgbClr val="C00000"/>
              </a:solidFill>
            </a:endParaRPr>
          </a:p>
          <a:p>
            <a:pPr marL="0" indent="0">
              <a:lnSpc>
                <a:spcPct val="110000"/>
              </a:lnSpc>
              <a:spcBef>
                <a:spcPts val="0"/>
              </a:spcBef>
              <a:buFont typeface="Arial" panose="020B0604020202020204" pitchFamily="34" charset="0"/>
              <a:buNone/>
            </a:pPr>
            <a:r>
              <a:rPr lang="lv-LV" b="0" dirty="0" smtClean="0">
                <a:solidFill>
                  <a:srgbClr val="C00000"/>
                </a:solidFill>
              </a:rPr>
              <a:t>Tas svarīgi un nozīmīgi, lai nepieciešamības gadījumā varētu saprast, ka esi nelaimē un aizsūtīt tev palīgā ugunsdzēsējus</a:t>
            </a:r>
            <a:r>
              <a:rPr lang="lv-LV" b="0" baseline="0" dirty="0" smtClean="0">
                <a:solidFill>
                  <a:srgbClr val="C00000"/>
                </a:solidFill>
              </a:rPr>
              <a:t> glābējus, mediķus vai policistus. </a:t>
            </a:r>
            <a:endParaRPr lang="lv-LV" b="0" dirty="0" smtClean="0">
              <a:solidFill>
                <a:srgbClr val="C00000"/>
              </a:solidFill>
            </a:endParaRPr>
          </a:p>
          <a:p>
            <a:endParaRPr lang="lv-LV" dirty="0"/>
          </a:p>
        </p:txBody>
      </p:sp>
      <p:sp>
        <p:nvSpPr>
          <p:cNvPr id="4" name="Slaida numura vietturis 3"/>
          <p:cNvSpPr>
            <a:spLocks noGrp="1"/>
          </p:cNvSpPr>
          <p:nvPr>
            <p:ph type="sldNum" sz="quarter" idx="10"/>
          </p:nvPr>
        </p:nvSpPr>
        <p:spPr/>
        <p:txBody>
          <a:bodyPr/>
          <a:lstStyle/>
          <a:p>
            <a:fld id="{376DC9D8-4BB0-415D-8929-5751E70AB307}" type="slidenum">
              <a:rPr lang="lv-LV" smtClean="0"/>
              <a:t>6</a:t>
            </a:fld>
            <a:endParaRPr lang="lv-LV"/>
          </a:p>
        </p:txBody>
      </p:sp>
    </p:spTree>
    <p:extLst>
      <p:ext uri="{BB962C8B-B14F-4D97-AF65-F5344CB8AC3E}">
        <p14:creationId xmlns:p14="http://schemas.microsoft.com/office/powerpoint/2010/main" val="1579819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dirty="0"/>
          </a:p>
        </p:txBody>
      </p:sp>
      <p:sp>
        <p:nvSpPr>
          <p:cNvPr id="4" name="Slaida numura vietturis 3"/>
          <p:cNvSpPr>
            <a:spLocks noGrp="1"/>
          </p:cNvSpPr>
          <p:nvPr>
            <p:ph type="sldNum" sz="quarter" idx="10"/>
          </p:nvPr>
        </p:nvSpPr>
        <p:spPr/>
        <p:txBody>
          <a:bodyPr/>
          <a:lstStyle/>
          <a:p>
            <a:fld id="{376DC9D8-4BB0-415D-8929-5751E70AB307}" type="slidenum">
              <a:rPr lang="lv-LV" smtClean="0"/>
              <a:t>7</a:t>
            </a:fld>
            <a:endParaRPr lang="lv-LV"/>
          </a:p>
        </p:txBody>
      </p:sp>
    </p:spTree>
    <p:extLst>
      <p:ext uri="{BB962C8B-B14F-4D97-AF65-F5344CB8AC3E}">
        <p14:creationId xmlns:p14="http://schemas.microsoft.com/office/powerpoint/2010/main" val="39868376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en-US" sz="1200" kern="1200" dirty="0" smtClean="0">
                <a:solidFill>
                  <a:schemeClr val="tx1"/>
                </a:solidFill>
                <a:effectLst/>
                <a:latin typeface="+mn-lt"/>
                <a:ea typeface="+mn-ea"/>
                <a:cs typeface="+mn-cs"/>
              </a:rPr>
              <a:t>112 </a:t>
            </a:r>
            <a:r>
              <a:rPr lang="en-US" sz="1200" kern="1200" dirty="0" err="1" smtClean="0">
                <a:solidFill>
                  <a:schemeClr val="tx1"/>
                </a:solidFill>
                <a:effectLst/>
                <a:latin typeface="+mn-lt"/>
                <a:ea typeface="+mn-ea"/>
                <a:cs typeface="+mn-cs"/>
              </a:rPr>
              <a:t>tālruņa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numurs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darbojas</a:t>
            </a:r>
            <a:r>
              <a:rPr lang="en-US" sz="1200" kern="1200" dirty="0" smtClean="0">
                <a:solidFill>
                  <a:schemeClr val="tx1"/>
                </a:solidFill>
                <a:effectLst/>
                <a:latin typeface="+mn-lt"/>
                <a:ea typeface="+mn-ea"/>
                <a:cs typeface="+mn-cs"/>
              </a:rPr>
              <a:t> arī </a:t>
            </a:r>
            <a:r>
              <a:rPr lang="en-US" sz="1200" kern="1200" dirty="0" err="1" smtClean="0">
                <a:solidFill>
                  <a:schemeClr val="tx1"/>
                </a:solidFill>
                <a:effectLst/>
                <a:latin typeface="+mn-lt"/>
                <a:ea typeface="+mn-ea"/>
                <a:cs typeface="+mn-cs"/>
              </a:rPr>
              <a:t>citās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valstīs</a:t>
            </a:r>
            <a:r>
              <a:rPr lang="en-US" sz="1200" kern="1200" dirty="0" smtClean="0">
                <a:solidFill>
                  <a:schemeClr val="tx1"/>
                </a:solidFill>
                <a:effectLst/>
                <a:latin typeface="+mn-lt"/>
                <a:ea typeface="+mn-ea"/>
                <a:cs typeface="+mn-cs"/>
              </a:rPr>
              <a:t> – ne </a:t>
            </a:r>
            <a:r>
              <a:rPr lang="en-US" sz="1200" kern="1200" dirty="0" err="1" smtClean="0">
                <a:solidFill>
                  <a:schemeClr val="tx1"/>
                </a:solidFill>
                <a:effectLst/>
                <a:latin typeface="+mn-lt"/>
                <a:ea typeface="+mn-ea"/>
                <a:cs typeface="+mn-cs"/>
              </a:rPr>
              <a:t>tikai</a:t>
            </a:r>
            <a:r>
              <a:rPr lang="en-US" sz="1200" kern="1200" dirty="0" smtClean="0">
                <a:solidFill>
                  <a:schemeClr val="tx1"/>
                </a:solidFill>
                <a:effectLst/>
                <a:latin typeface="+mn-lt"/>
                <a:ea typeface="+mn-ea"/>
                <a:cs typeface="+mn-cs"/>
              </a:rPr>
              <a:t> Latvijā! </a:t>
            </a:r>
            <a:r>
              <a:rPr lang="lv-LV" sz="1200" kern="1200" dirty="0" smtClean="0">
                <a:solidFill>
                  <a:schemeClr val="tx1"/>
                </a:solidFill>
                <a:effectLst/>
                <a:latin typeface="+mn-lt"/>
                <a:ea typeface="+mn-ea"/>
                <a:cs typeface="+mn-cs"/>
              </a:rPr>
              <a:t>Kā ar </a:t>
            </a:r>
            <a:r>
              <a:rPr lang="lv-LV" sz="1200" kern="1200" dirty="0" err="1" smtClean="0">
                <a:solidFill>
                  <a:schemeClr val="tx1"/>
                </a:solidFill>
                <a:effectLst/>
                <a:latin typeface="+mn-lt"/>
                <a:ea typeface="+mn-ea"/>
                <a:cs typeface="+mn-cs"/>
              </a:rPr>
              <a:t>sazinā</a:t>
            </a:r>
            <a:r>
              <a:rPr lang="en-US" sz="1200" kern="1200" dirty="0" smtClean="0">
                <a:solidFill>
                  <a:schemeClr val="tx1"/>
                </a:solidFill>
                <a:effectLst/>
                <a:latin typeface="+mn-lt"/>
                <a:ea typeface="+mn-ea"/>
                <a:cs typeface="+mn-cs"/>
              </a:rPr>
              <a:t>ties</a:t>
            </a:r>
            <a:r>
              <a:rPr lang="lv-LV" sz="1200" kern="1200" dirty="0" smtClean="0">
                <a:solidFill>
                  <a:schemeClr val="tx1"/>
                </a:solidFill>
                <a:effectLst/>
                <a:latin typeface="+mn-lt"/>
                <a:ea typeface="+mn-ea"/>
                <a:cs typeface="+mn-cs"/>
              </a:rPr>
              <a:t> ar dispečeru citā valstī? Protams, nevar gaidīt ,lai dispečers runātu visās valodās, tādēļ pašlaik Eiropas valstu 112 zvanu centri nodrošina zvanu saņemšanu arī angļu valodā.</a:t>
            </a:r>
          </a:p>
          <a:p>
            <a:endParaRPr lang="lv-LV" dirty="0"/>
          </a:p>
        </p:txBody>
      </p:sp>
      <p:sp>
        <p:nvSpPr>
          <p:cNvPr id="4" name="Slaida numura vietturis 3"/>
          <p:cNvSpPr>
            <a:spLocks noGrp="1"/>
          </p:cNvSpPr>
          <p:nvPr>
            <p:ph type="sldNum" sz="quarter" idx="10"/>
          </p:nvPr>
        </p:nvSpPr>
        <p:spPr/>
        <p:txBody>
          <a:bodyPr/>
          <a:lstStyle/>
          <a:p>
            <a:fld id="{376DC9D8-4BB0-415D-8929-5751E70AB307}" type="slidenum">
              <a:rPr lang="lv-LV" smtClean="0"/>
              <a:t>10</a:t>
            </a:fld>
            <a:endParaRPr lang="lv-LV"/>
          </a:p>
        </p:txBody>
      </p:sp>
    </p:spTree>
    <p:extLst>
      <p:ext uri="{BB962C8B-B14F-4D97-AF65-F5344CB8AC3E}">
        <p14:creationId xmlns:p14="http://schemas.microsoft.com/office/powerpoint/2010/main" val="5857338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dirty="0"/>
          </a:p>
        </p:txBody>
      </p:sp>
      <p:sp>
        <p:nvSpPr>
          <p:cNvPr id="4" name="Slaida numura vietturis 3"/>
          <p:cNvSpPr>
            <a:spLocks noGrp="1"/>
          </p:cNvSpPr>
          <p:nvPr>
            <p:ph type="sldNum" sz="quarter" idx="10"/>
          </p:nvPr>
        </p:nvSpPr>
        <p:spPr/>
        <p:txBody>
          <a:bodyPr/>
          <a:lstStyle/>
          <a:p>
            <a:fld id="{376DC9D8-4BB0-415D-8929-5751E70AB307}" type="slidenum">
              <a:rPr lang="lv-LV" smtClean="0"/>
              <a:t>11</a:t>
            </a:fld>
            <a:endParaRPr lang="lv-LV"/>
          </a:p>
        </p:txBody>
      </p:sp>
    </p:spTree>
    <p:extLst>
      <p:ext uri="{BB962C8B-B14F-4D97-AF65-F5344CB8AC3E}">
        <p14:creationId xmlns:p14="http://schemas.microsoft.com/office/powerpoint/2010/main" val="25963462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8" name="Group 17"/>
          <p:cNvGrpSpPr/>
          <p:nvPr/>
        </p:nvGrpSpPr>
        <p:grpSpPr>
          <a:xfrm>
            <a:off x="0" y="0"/>
            <a:ext cx="12192000" cy="6858000"/>
            <a:chOff x="0" y="0"/>
            <a:chExt cx="12192000" cy="6858000"/>
          </a:xfrm>
        </p:grpSpPr>
        <p:sp>
          <p:nvSpPr>
            <p:cNvPr id="8" name="Rectangle 7"/>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Oval 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Oval 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Oval 10"/>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bwMode="gray">
          <a:xfrm rot="5400000">
            <a:off x="10176279" y="1792223"/>
            <a:ext cx="990599" cy="304799"/>
          </a:xfrm>
        </p:spPr>
        <p:txBody>
          <a:bodyPr anchor="t"/>
          <a:lstStyle>
            <a:lvl1pPr algn="l">
              <a:defRPr b="0" i="0">
                <a:solidFill>
                  <a:schemeClr val="bg1"/>
                </a:solidFill>
              </a:defRPr>
            </a:lvl1pPr>
          </a:lstStyle>
          <a:p>
            <a:fld id="{BD86C74F-E920-4ACD-B37B-19AC68AAA5B7}" type="datetimeFigureOut">
              <a:rPr lang="lv-LV" smtClean="0"/>
              <a:t>08.02.2022</a:t>
            </a:fld>
            <a:endParaRPr lang="lv-LV"/>
          </a:p>
        </p:txBody>
      </p:sp>
      <p:sp>
        <p:nvSpPr>
          <p:cNvPr id="5" name="Footer Placeholder 4"/>
          <p:cNvSpPr>
            <a:spLocks noGrp="1"/>
          </p:cNvSpPr>
          <p:nvPr>
            <p:ph type="ftr" sz="quarter" idx="11"/>
          </p:nvPr>
        </p:nvSpPr>
        <p:spPr bwMode="gray">
          <a:xfrm rot="5400000">
            <a:off x="8963575" y="3226820"/>
            <a:ext cx="3859795" cy="304801"/>
          </a:xfrm>
        </p:spPr>
        <p:txBody>
          <a:bodyPr anchor="b"/>
          <a:lstStyle>
            <a:lvl1pPr>
              <a:defRPr b="0" i="0">
                <a:solidFill>
                  <a:schemeClr val="bg1"/>
                </a:solidFill>
              </a:defRPr>
            </a:lvl1pPr>
          </a:lstStyle>
          <a:p>
            <a:endParaRPr lang="lv-LV"/>
          </a:p>
        </p:txBody>
      </p:sp>
      <p:sp>
        <p:nvSpPr>
          <p:cNvPr id="17" name="Rectangle 16"/>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vl1pPr>
          </a:lstStyle>
          <a:p>
            <a:fld id="{DDE24CA1-950B-482B-A7B7-805FC4F91FD6}" type="slidenum">
              <a:rPr lang="lv-LV" smtClean="0"/>
              <a:t>‹#›</a:t>
            </a:fld>
            <a:endParaRPr lang="lv-LV"/>
          </a:p>
        </p:txBody>
      </p:sp>
    </p:spTree>
    <p:extLst>
      <p:ext uri="{BB962C8B-B14F-4D97-AF65-F5344CB8AC3E}">
        <p14:creationId xmlns:p14="http://schemas.microsoft.com/office/powerpoint/2010/main" val="24967839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10" name="Group 9"/>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4965945"/>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bwMode="gray">
          <a:xfrm>
            <a:off x="1154956" y="5532683"/>
            <a:ext cx="8825656"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86C74F-E920-4ACD-B37B-19AC68AAA5B7}" type="datetimeFigureOut">
              <a:rPr lang="lv-LV" smtClean="0"/>
              <a:t>08.02.2022</a:t>
            </a:fld>
            <a:endParaRPr lang="lv-LV"/>
          </a:p>
        </p:txBody>
      </p:sp>
      <p:sp>
        <p:nvSpPr>
          <p:cNvPr id="6" name="Footer Placeholder 5"/>
          <p:cNvSpPr>
            <a:spLocks noGrp="1"/>
          </p:cNvSpPr>
          <p:nvPr>
            <p:ph type="ftr" sz="quarter" idx="11"/>
          </p:nvPr>
        </p:nvSpPr>
        <p:spPr/>
        <p:txBody>
          <a:bodyPr/>
          <a:lstStyle/>
          <a:p>
            <a:endParaRPr lang="lv-LV"/>
          </a:p>
        </p:txBody>
      </p:sp>
      <p:sp>
        <p:nvSpPr>
          <p:cNvPr id="13" name="Rectangle 12"/>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DE24CA1-950B-482B-A7B7-805FC4F91FD6}" type="slidenum">
              <a:rPr lang="lv-LV" smtClean="0"/>
              <a:t>‹#›</a:t>
            </a:fld>
            <a:endParaRPr lang="lv-LV"/>
          </a:p>
        </p:txBody>
      </p:sp>
    </p:spTree>
    <p:extLst>
      <p:ext uri="{BB962C8B-B14F-4D97-AF65-F5344CB8AC3E}">
        <p14:creationId xmlns:p14="http://schemas.microsoft.com/office/powerpoint/2010/main" val="23982505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0" name="Rectangle 9"/>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3416"/>
            <a:ext cx="8825659" cy="1379755"/>
          </a:xfrm>
        </p:spPr>
        <p:txBody>
          <a:bodyPr anchor="ctr"/>
          <a:lstStyle>
            <a:lvl1pPr>
              <a:defRPr sz="40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D86C74F-E920-4ACD-B37B-19AC68AAA5B7}" type="datetimeFigureOut">
              <a:rPr lang="lv-LV" smtClean="0"/>
              <a:t>08.02.2022</a:t>
            </a:fld>
            <a:endParaRPr lang="lv-LV"/>
          </a:p>
        </p:txBody>
      </p:sp>
      <p:sp>
        <p:nvSpPr>
          <p:cNvPr id="5" name="Footer Placeholder 4"/>
          <p:cNvSpPr>
            <a:spLocks noGrp="1"/>
          </p:cNvSpPr>
          <p:nvPr>
            <p:ph type="ftr" sz="quarter" idx="11"/>
          </p:nvPr>
        </p:nvSpPr>
        <p:spPr/>
        <p:txBody>
          <a:bodyPr/>
          <a:lstStyle/>
          <a:p>
            <a:endParaRPr lang="lv-LV"/>
          </a:p>
        </p:txBody>
      </p:sp>
      <p:sp>
        <p:nvSpPr>
          <p:cNvPr id="13" name="Rectangle 12"/>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DE24CA1-950B-482B-A7B7-805FC4F91FD6}" type="slidenum">
              <a:rPr lang="lv-LV" smtClean="0"/>
              <a:t>‹#›</a:t>
            </a:fld>
            <a:endParaRPr lang="lv-LV"/>
          </a:p>
        </p:txBody>
      </p:sp>
    </p:spTree>
    <p:extLst>
      <p:ext uri="{BB962C8B-B14F-4D97-AF65-F5344CB8AC3E}">
        <p14:creationId xmlns:p14="http://schemas.microsoft.com/office/powerpoint/2010/main" val="13242001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6" name="Rectangle 15"/>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1" name="TextBox 10"/>
          <p:cNvSpPr txBox="1"/>
          <p:nvPr/>
        </p:nvSpPr>
        <p:spPr bwMode="gray">
          <a:xfrm>
            <a:off x="898295" y="603589"/>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13" name="TextBox 12"/>
          <p:cNvSpPr txBox="1"/>
          <p:nvPr/>
        </p:nvSpPr>
        <p:spPr bwMode="gray">
          <a:xfrm>
            <a:off x="9705137" y="2613787"/>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2" name="Title 1"/>
          <p:cNvSpPr>
            <a:spLocks noGrp="1"/>
          </p:cNvSpPr>
          <p:nvPr>
            <p:ph type="title"/>
          </p:nvPr>
        </p:nvSpPr>
        <p:spPr>
          <a:xfrm>
            <a:off x="1574801" y="980517"/>
            <a:ext cx="8460983" cy="2705034"/>
          </a:xfrm>
        </p:spPr>
        <p:txBody>
          <a:bodyPr anchor="ctr"/>
          <a:lstStyle>
            <a:lvl1pPr>
              <a:defRPr sz="4000"/>
            </a:lvl1pPr>
          </a:lstStyle>
          <a:p>
            <a:r>
              <a:rPr lang="en-US" smtClean="0"/>
              <a:t>Click to edit Master title style</a:t>
            </a:r>
            <a:endParaRPr lang="en-US" dirty="0"/>
          </a:p>
        </p:txBody>
      </p:sp>
      <p:sp>
        <p:nvSpPr>
          <p:cNvPr id="14" name="Text Placeholder 3"/>
          <p:cNvSpPr>
            <a:spLocks noGrp="1"/>
          </p:cNvSpPr>
          <p:nvPr>
            <p:ph type="body" sz="half" idx="13"/>
          </p:nvPr>
        </p:nvSpPr>
        <p:spPr bwMode="gray">
          <a:xfrm>
            <a:off x="1945945" y="3686515"/>
            <a:ext cx="7725772" cy="342174"/>
          </a:xfrm>
        </p:spPr>
        <p:txBody>
          <a:bodyPr anchor="t">
            <a:normAutofit/>
          </a:bodyPr>
          <a:lstStyle>
            <a:lvl1pPr marL="0" indent="0">
              <a:buNone/>
              <a:defRPr lang="en-US" sz="1400" b="0" i="0" kern="1200" cap="small" dirty="0">
                <a:solidFill>
                  <a:schemeClr val="accent1"/>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Text Placeholder 3"/>
          <p:cNvSpPr>
            <a:spLocks noGrp="1"/>
          </p:cNvSpPr>
          <p:nvPr>
            <p:ph type="body" sz="half" idx="2"/>
          </p:nvPr>
        </p:nvSpPr>
        <p:spPr>
          <a:xfrm>
            <a:off x="1154954" y="5014393"/>
            <a:ext cx="8825659" cy="1012664"/>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D86C74F-E920-4ACD-B37B-19AC68AAA5B7}" type="datetimeFigureOut">
              <a:rPr lang="lv-LV" smtClean="0"/>
              <a:t>08.02.2022</a:t>
            </a:fld>
            <a:endParaRPr lang="lv-LV"/>
          </a:p>
        </p:txBody>
      </p:sp>
      <p:sp>
        <p:nvSpPr>
          <p:cNvPr id="5" name="Footer Placeholder 4"/>
          <p:cNvSpPr>
            <a:spLocks noGrp="1"/>
          </p:cNvSpPr>
          <p:nvPr>
            <p:ph type="ftr" sz="quarter" idx="11"/>
          </p:nvPr>
        </p:nvSpPr>
        <p:spPr/>
        <p:txBody>
          <a:bodyPr/>
          <a:lstStyle/>
          <a:p>
            <a:endParaRPr lang="lv-LV"/>
          </a:p>
        </p:txBody>
      </p:sp>
      <p:sp>
        <p:nvSpPr>
          <p:cNvPr id="24" name="Rectangle 23"/>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DE24CA1-950B-482B-A7B7-805FC4F91FD6}" type="slidenum">
              <a:rPr lang="lv-LV" smtClean="0"/>
              <a:t>‹#›</a:t>
            </a:fld>
            <a:endParaRPr lang="lv-LV"/>
          </a:p>
        </p:txBody>
      </p:sp>
    </p:spTree>
    <p:extLst>
      <p:ext uri="{BB962C8B-B14F-4D97-AF65-F5344CB8AC3E}">
        <p14:creationId xmlns:p14="http://schemas.microsoft.com/office/powerpoint/2010/main" val="18396688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0" name="Rectangle 9"/>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2404477"/>
            <a:ext cx="8825659" cy="1788704"/>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38587" y="5024967"/>
            <a:ext cx="8825658"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D86C74F-E920-4ACD-B37B-19AC68AAA5B7}" type="datetimeFigureOut">
              <a:rPr lang="lv-LV" smtClean="0"/>
              <a:t>08.02.2022</a:t>
            </a:fld>
            <a:endParaRPr lang="lv-LV"/>
          </a:p>
        </p:txBody>
      </p:sp>
      <p:sp>
        <p:nvSpPr>
          <p:cNvPr id="5" name="Footer Placeholder 4"/>
          <p:cNvSpPr>
            <a:spLocks noGrp="1"/>
          </p:cNvSpPr>
          <p:nvPr>
            <p:ph type="ftr" sz="quarter" idx="11"/>
          </p:nvPr>
        </p:nvSpPr>
        <p:spPr/>
        <p:txBody>
          <a:bodyPr/>
          <a:lstStyle/>
          <a:p>
            <a:endParaRPr lang="lv-LV"/>
          </a:p>
        </p:txBody>
      </p:sp>
      <p:sp>
        <p:nvSpPr>
          <p:cNvPr id="12" name="Rectangle 11"/>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DE24CA1-950B-482B-A7B7-805FC4F91FD6}" type="slidenum">
              <a:rPr lang="lv-LV" smtClean="0"/>
              <a:t>‹#›</a:t>
            </a:fld>
            <a:endParaRPr lang="lv-LV"/>
          </a:p>
        </p:txBody>
      </p:sp>
    </p:spTree>
    <p:extLst>
      <p:ext uri="{BB962C8B-B14F-4D97-AF65-F5344CB8AC3E}">
        <p14:creationId xmlns:p14="http://schemas.microsoft.com/office/powerpoint/2010/main" val="18485443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7" name="Title Placeholder 1"/>
          <p:cNvSpPr>
            <a:spLocks noGrp="1"/>
          </p:cNvSpPr>
          <p:nvPr>
            <p:ph type="title"/>
          </p:nvPr>
        </p:nvSpPr>
        <p:spPr>
          <a:xfrm>
            <a:off x="1154954" y="947920"/>
            <a:ext cx="8761413" cy="72848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54954" y="2610999"/>
            <a:ext cx="312916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1154954" y="3187261"/>
            <a:ext cx="3129168" cy="283979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4512721" y="2610999"/>
            <a:ext cx="31453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4512721" y="3187261"/>
            <a:ext cx="3145380" cy="283979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886701" y="2603500"/>
            <a:ext cx="3157448"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7886700" y="3187261"/>
            <a:ext cx="3161029" cy="2839794"/>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22" name="Straight Connector 21"/>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BD86C74F-E920-4ACD-B37B-19AC68AAA5B7}" type="datetimeFigureOut">
              <a:rPr lang="lv-LV" smtClean="0"/>
              <a:t>08.02.2022</a:t>
            </a:fld>
            <a:endParaRPr lang="lv-LV"/>
          </a:p>
        </p:txBody>
      </p:sp>
      <p:sp>
        <p:nvSpPr>
          <p:cNvPr id="8" name="Footer Placeholder 7"/>
          <p:cNvSpPr>
            <a:spLocks noGrp="1"/>
          </p:cNvSpPr>
          <p:nvPr>
            <p:ph type="ftr" sz="quarter" idx="11"/>
          </p:nvPr>
        </p:nvSpPr>
        <p:spPr/>
        <p:txBody>
          <a:bodyPr/>
          <a:lstStyle/>
          <a:p>
            <a:endParaRPr lang="lv-LV"/>
          </a:p>
        </p:txBody>
      </p:sp>
      <p:sp>
        <p:nvSpPr>
          <p:cNvPr id="9" name="Slide Number Placeholder 8"/>
          <p:cNvSpPr>
            <a:spLocks noGrp="1"/>
          </p:cNvSpPr>
          <p:nvPr>
            <p:ph type="sldNum" sz="quarter" idx="12"/>
          </p:nvPr>
        </p:nvSpPr>
        <p:spPr/>
        <p:txBody>
          <a:bodyPr/>
          <a:lstStyle/>
          <a:p>
            <a:fld id="{DDE24CA1-950B-482B-A7B7-805FC4F91FD6}" type="slidenum">
              <a:rPr lang="lv-LV" smtClean="0"/>
              <a:t>‹#›</a:t>
            </a:fld>
            <a:endParaRPr lang="lv-LV"/>
          </a:p>
        </p:txBody>
      </p:sp>
    </p:spTree>
    <p:extLst>
      <p:ext uri="{BB962C8B-B14F-4D97-AF65-F5344CB8AC3E}">
        <p14:creationId xmlns:p14="http://schemas.microsoft.com/office/powerpoint/2010/main" val="28549761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4" y="4532844"/>
            <a:ext cx="3020744" cy="576263"/>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1334552" y="2611246"/>
            <a:ext cx="2691242" cy="1583764"/>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1154953" y="5109107"/>
            <a:ext cx="3020745"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4568865" y="4532845"/>
            <a:ext cx="30504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4748463" y="2642840"/>
            <a:ext cx="2691242" cy="155217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4568865" y="5109107"/>
            <a:ext cx="3050438" cy="92140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983434" y="4532845"/>
            <a:ext cx="30504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8163031" y="2618992"/>
            <a:ext cx="2691242" cy="1576018"/>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983434" y="5109107"/>
            <a:ext cx="3054127" cy="89634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21" name="Straight Connector 20"/>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BD86C74F-E920-4ACD-B37B-19AC68AAA5B7}" type="datetimeFigureOut">
              <a:rPr lang="lv-LV" smtClean="0"/>
              <a:t>08.02.2022</a:t>
            </a:fld>
            <a:endParaRPr lang="lv-LV"/>
          </a:p>
        </p:txBody>
      </p:sp>
      <p:sp>
        <p:nvSpPr>
          <p:cNvPr id="8" name="Footer Placeholder 7"/>
          <p:cNvSpPr>
            <a:spLocks noGrp="1"/>
          </p:cNvSpPr>
          <p:nvPr>
            <p:ph type="ftr" sz="quarter" idx="11"/>
          </p:nvPr>
        </p:nvSpPr>
        <p:spPr/>
        <p:txBody>
          <a:bodyPr/>
          <a:lstStyle/>
          <a:p>
            <a:endParaRPr lang="lv-LV"/>
          </a:p>
        </p:txBody>
      </p:sp>
      <p:sp>
        <p:nvSpPr>
          <p:cNvPr id="9" name="Slide Number Placeholder 8"/>
          <p:cNvSpPr>
            <a:spLocks noGrp="1"/>
          </p:cNvSpPr>
          <p:nvPr>
            <p:ph type="sldNum" sz="quarter" idx="12"/>
          </p:nvPr>
        </p:nvSpPr>
        <p:spPr/>
        <p:txBody>
          <a:bodyPr/>
          <a:lstStyle/>
          <a:p>
            <a:fld id="{DDE24CA1-950B-482B-A7B7-805FC4F91FD6}" type="slidenum">
              <a:rPr lang="lv-LV" smtClean="0"/>
              <a:t>‹#›</a:t>
            </a:fld>
            <a:endParaRPr lang="lv-LV"/>
          </a:p>
        </p:txBody>
      </p:sp>
    </p:spTree>
    <p:extLst>
      <p:ext uri="{BB962C8B-B14F-4D97-AF65-F5344CB8AC3E}">
        <p14:creationId xmlns:p14="http://schemas.microsoft.com/office/powerpoint/2010/main" val="8207775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1154954" y="947920"/>
            <a:ext cx="8761413" cy="72848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D86C74F-E920-4ACD-B37B-19AC68AAA5B7}" type="datetimeFigureOut">
              <a:rPr lang="lv-LV" smtClean="0"/>
              <a:t>08.02.2022</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DDE24CA1-950B-482B-A7B7-805FC4F91FD6}" type="slidenum">
              <a:rPr lang="lv-LV" smtClean="0"/>
              <a:t>‹#›</a:t>
            </a:fld>
            <a:endParaRPr lang="lv-LV"/>
          </a:p>
        </p:txBody>
      </p:sp>
    </p:spTree>
    <p:extLst>
      <p:ext uri="{BB962C8B-B14F-4D97-AF65-F5344CB8AC3E}">
        <p14:creationId xmlns:p14="http://schemas.microsoft.com/office/powerpoint/2010/main" val="27352235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Rectangle 12"/>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97430"/>
            <a:ext cx="1409965" cy="4729626"/>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1297429"/>
            <a:ext cx="6247546" cy="472962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D86C74F-E920-4ACD-B37B-19AC68AAA5B7}" type="datetimeFigureOut">
              <a:rPr lang="lv-LV" smtClean="0"/>
              <a:t>08.02.2022</a:t>
            </a:fld>
            <a:endParaRPr lang="lv-LV"/>
          </a:p>
        </p:txBody>
      </p:sp>
      <p:sp>
        <p:nvSpPr>
          <p:cNvPr id="5" name="Footer Placeholder 4"/>
          <p:cNvSpPr>
            <a:spLocks noGrp="1"/>
          </p:cNvSpPr>
          <p:nvPr>
            <p:ph type="ftr" sz="quarter" idx="11"/>
          </p:nvPr>
        </p:nvSpPr>
        <p:spPr/>
        <p:txBody>
          <a:bodyPr/>
          <a:lstStyle/>
          <a:p>
            <a:endParaRPr lang="lv-LV"/>
          </a:p>
        </p:txBody>
      </p:sp>
      <p:sp>
        <p:nvSpPr>
          <p:cNvPr id="18" name="Rectangle 17"/>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DE24CA1-950B-482B-A7B7-805FC4F91FD6}" type="slidenum">
              <a:rPr lang="lv-LV" smtClean="0"/>
              <a:t>‹#›</a:t>
            </a:fld>
            <a:endParaRPr lang="lv-LV"/>
          </a:p>
        </p:txBody>
      </p:sp>
    </p:spTree>
    <p:extLst>
      <p:ext uri="{BB962C8B-B14F-4D97-AF65-F5344CB8AC3E}">
        <p14:creationId xmlns:p14="http://schemas.microsoft.com/office/powerpoint/2010/main" val="5126830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1154954" y="947920"/>
            <a:ext cx="8761413" cy="72848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D86C74F-E920-4ACD-B37B-19AC68AAA5B7}" type="datetimeFigureOut">
              <a:rPr lang="lv-LV" smtClean="0"/>
              <a:t>08.02.2022</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DDE24CA1-950B-482B-A7B7-805FC4F91FD6}" type="slidenum">
              <a:rPr lang="lv-LV" smtClean="0"/>
              <a:t>‹#›</a:t>
            </a:fld>
            <a:endParaRPr lang="lv-LV"/>
          </a:p>
        </p:txBody>
      </p:sp>
    </p:spTree>
    <p:extLst>
      <p:ext uri="{BB962C8B-B14F-4D97-AF65-F5344CB8AC3E}">
        <p14:creationId xmlns:p14="http://schemas.microsoft.com/office/powerpoint/2010/main" val="1414828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0" name="Group 9"/>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4"/>
            <a:ext cx="4351023" cy="2283823"/>
          </a:xfrm>
        </p:spPr>
        <p:txBody>
          <a:bodyPr anchor="ctr"/>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D86C74F-E920-4ACD-B37B-19AC68AAA5B7}" type="datetimeFigureOut">
              <a:rPr lang="lv-LV" smtClean="0"/>
              <a:t>08.02.2022</a:t>
            </a:fld>
            <a:endParaRPr lang="lv-LV"/>
          </a:p>
        </p:txBody>
      </p:sp>
      <p:sp>
        <p:nvSpPr>
          <p:cNvPr id="5" name="Footer Placeholder 4"/>
          <p:cNvSpPr>
            <a:spLocks noGrp="1"/>
          </p:cNvSpPr>
          <p:nvPr>
            <p:ph type="ftr" sz="quarter" idx="11"/>
          </p:nvPr>
        </p:nvSpPr>
        <p:spPr/>
        <p:txBody>
          <a:bodyPr/>
          <a:lstStyle/>
          <a:p>
            <a:endParaRPr lang="lv-LV"/>
          </a:p>
        </p:txBody>
      </p:sp>
      <p:sp>
        <p:nvSpPr>
          <p:cNvPr id="15" name="Rectangle 14"/>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DE24CA1-950B-482B-A7B7-805FC4F91FD6}" type="slidenum">
              <a:rPr lang="lv-LV" smtClean="0"/>
              <a:t>‹#›</a:t>
            </a:fld>
            <a:endParaRPr lang="lv-LV"/>
          </a:p>
        </p:txBody>
      </p:sp>
    </p:spTree>
    <p:extLst>
      <p:ext uri="{BB962C8B-B14F-4D97-AF65-F5344CB8AC3E}">
        <p14:creationId xmlns:p14="http://schemas.microsoft.com/office/powerpoint/2010/main" val="38011658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51368" y="2603500"/>
            <a:ext cx="4828744" cy="3416301"/>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08711" y="2603500"/>
            <a:ext cx="4825159" cy="3377705"/>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D86C74F-E920-4ACD-B37B-19AC68AAA5B7}" type="datetimeFigureOut">
              <a:rPr lang="lv-LV" smtClean="0"/>
              <a:t>08.02.2022</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DDE24CA1-950B-482B-A7B7-805FC4F91FD6}" type="slidenum">
              <a:rPr lang="lv-LV" smtClean="0"/>
              <a:t>‹#›</a:t>
            </a:fld>
            <a:endParaRPr lang="lv-LV"/>
          </a:p>
        </p:txBody>
      </p:sp>
    </p:spTree>
    <p:extLst>
      <p:ext uri="{BB962C8B-B14F-4D97-AF65-F5344CB8AC3E}">
        <p14:creationId xmlns:p14="http://schemas.microsoft.com/office/powerpoint/2010/main" val="35422319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36063"/>
            <a:ext cx="482515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54954" y="3212326"/>
            <a:ext cx="4825158" cy="2807476"/>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08711" y="2603499"/>
            <a:ext cx="4825160" cy="608825"/>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08712" y="3212327"/>
            <a:ext cx="4825159" cy="2807474"/>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D86C74F-E920-4ACD-B37B-19AC68AAA5B7}" type="datetimeFigureOut">
              <a:rPr lang="lv-LV" smtClean="0"/>
              <a:t>08.02.2022</a:t>
            </a:fld>
            <a:endParaRPr lang="lv-LV"/>
          </a:p>
        </p:txBody>
      </p:sp>
      <p:sp>
        <p:nvSpPr>
          <p:cNvPr id="8" name="Footer Placeholder 7"/>
          <p:cNvSpPr>
            <a:spLocks noGrp="1"/>
          </p:cNvSpPr>
          <p:nvPr>
            <p:ph type="ftr" sz="quarter" idx="11"/>
          </p:nvPr>
        </p:nvSpPr>
        <p:spPr/>
        <p:txBody>
          <a:bodyPr/>
          <a:lstStyle/>
          <a:p>
            <a:endParaRPr lang="lv-LV"/>
          </a:p>
        </p:txBody>
      </p:sp>
      <p:sp>
        <p:nvSpPr>
          <p:cNvPr id="9" name="Slide Number Placeholder 8"/>
          <p:cNvSpPr>
            <a:spLocks noGrp="1"/>
          </p:cNvSpPr>
          <p:nvPr>
            <p:ph type="sldNum" sz="quarter" idx="12"/>
          </p:nvPr>
        </p:nvSpPr>
        <p:spPr/>
        <p:txBody>
          <a:bodyPr/>
          <a:lstStyle/>
          <a:p>
            <a:fld id="{DDE24CA1-950B-482B-A7B7-805FC4F91FD6}" type="slidenum">
              <a:rPr lang="lv-LV" smtClean="0"/>
              <a:t>‹#›</a:t>
            </a:fld>
            <a:endParaRPr lang="lv-LV"/>
          </a:p>
        </p:txBody>
      </p:sp>
    </p:spTree>
    <p:extLst>
      <p:ext uri="{BB962C8B-B14F-4D97-AF65-F5344CB8AC3E}">
        <p14:creationId xmlns:p14="http://schemas.microsoft.com/office/powerpoint/2010/main" val="38820647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D86C74F-E920-4ACD-B37B-19AC68AAA5B7}" type="datetimeFigureOut">
              <a:rPr lang="lv-LV" smtClean="0"/>
              <a:t>08.02.2022</a:t>
            </a:fld>
            <a:endParaRPr lang="lv-LV"/>
          </a:p>
        </p:txBody>
      </p:sp>
      <p:sp>
        <p:nvSpPr>
          <p:cNvPr id="4" name="Footer Placeholder 3"/>
          <p:cNvSpPr>
            <a:spLocks noGrp="1"/>
          </p:cNvSpPr>
          <p:nvPr>
            <p:ph type="ftr" sz="quarter" idx="11"/>
          </p:nvPr>
        </p:nvSpPr>
        <p:spPr/>
        <p:txBody>
          <a:bodyPr/>
          <a:lstStyle/>
          <a:p>
            <a:endParaRPr lang="lv-LV"/>
          </a:p>
        </p:txBody>
      </p:sp>
      <p:sp>
        <p:nvSpPr>
          <p:cNvPr id="5" name="Slide Number Placeholder 4"/>
          <p:cNvSpPr>
            <a:spLocks noGrp="1"/>
          </p:cNvSpPr>
          <p:nvPr>
            <p:ph type="sldNum" sz="quarter" idx="12"/>
          </p:nvPr>
        </p:nvSpPr>
        <p:spPr/>
        <p:txBody>
          <a:bodyPr/>
          <a:lstStyle/>
          <a:p>
            <a:fld id="{DDE24CA1-950B-482B-A7B7-805FC4F91FD6}" type="slidenum">
              <a:rPr lang="lv-LV" smtClean="0"/>
              <a:t>‹#›</a:t>
            </a:fld>
            <a:endParaRPr lang="lv-LV"/>
          </a:p>
        </p:txBody>
      </p:sp>
    </p:spTree>
    <p:extLst>
      <p:ext uri="{BB962C8B-B14F-4D97-AF65-F5344CB8AC3E}">
        <p14:creationId xmlns:p14="http://schemas.microsoft.com/office/powerpoint/2010/main" val="17916205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86C74F-E920-4ACD-B37B-19AC68AAA5B7}" type="datetimeFigureOut">
              <a:rPr lang="lv-LV" smtClean="0"/>
              <a:t>08.02.2022</a:t>
            </a:fld>
            <a:endParaRPr lang="lv-LV"/>
          </a:p>
        </p:txBody>
      </p:sp>
      <p:sp>
        <p:nvSpPr>
          <p:cNvPr id="3" name="Footer Placeholder 2"/>
          <p:cNvSpPr>
            <a:spLocks noGrp="1"/>
          </p:cNvSpPr>
          <p:nvPr>
            <p:ph type="ftr" sz="quarter" idx="11"/>
          </p:nvPr>
        </p:nvSpPr>
        <p:spPr/>
        <p:txBody>
          <a:bodyPr/>
          <a:lstStyle/>
          <a:p>
            <a:endParaRPr lang="lv-LV"/>
          </a:p>
        </p:txBody>
      </p:sp>
      <p:sp>
        <p:nvSpPr>
          <p:cNvPr id="6" name="Rectangle 5"/>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DE24CA1-950B-482B-A7B7-805FC4F91FD6}" type="slidenum">
              <a:rPr lang="lv-LV" smtClean="0"/>
              <a:t>‹#›</a:t>
            </a:fld>
            <a:endParaRPr lang="lv-LV"/>
          </a:p>
        </p:txBody>
      </p:sp>
    </p:spTree>
    <p:extLst>
      <p:ext uri="{BB962C8B-B14F-4D97-AF65-F5344CB8AC3E}">
        <p14:creationId xmlns:p14="http://schemas.microsoft.com/office/powerpoint/2010/main" val="32987346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1" name="Group 10"/>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295400"/>
            <a:ext cx="2793158" cy="16002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781146" y="1447800"/>
            <a:ext cx="5190065" cy="45720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bwMode="gray">
          <a:xfrm>
            <a:off x="1154955" y="3129280"/>
            <a:ext cx="2793158" cy="2895599"/>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86C74F-E920-4ACD-B37B-19AC68AAA5B7}" type="datetimeFigureOut">
              <a:rPr lang="lv-LV" smtClean="0"/>
              <a:t>08.02.2022</a:t>
            </a:fld>
            <a:endParaRPr lang="lv-LV"/>
          </a:p>
        </p:txBody>
      </p:sp>
      <p:sp>
        <p:nvSpPr>
          <p:cNvPr id="6" name="Footer Placeholder 5"/>
          <p:cNvSpPr>
            <a:spLocks noGrp="1"/>
          </p:cNvSpPr>
          <p:nvPr>
            <p:ph type="ftr" sz="quarter" idx="11"/>
          </p:nvPr>
        </p:nvSpPr>
        <p:spPr/>
        <p:txBody>
          <a:bodyPr/>
          <a:lstStyle/>
          <a:p>
            <a:endParaRPr lang="lv-LV"/>
          </a:p>
        </p:txBody>
      </p:sp>
      <p:sp>
        <p:nvSpPr>
          <p:cNvPr id="15" name="Rectangle 14"/>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DE24CA1-950B-482B-A7B7-805FC4F91FD6}" type="slidenum">
              <a:rPr lang="lv-LV" smtClean="0"/>
              <a:t>‹#›</a:t>
            </a:fld>
            <a:endParaRPr lang="lv-LV"/>
          </a:p>
        </p:txBody>
      </p:sp>
    </p:spTree>
    <p:extLst>
      <p:ext uri="{BB962C8B-B14F-4D97-AF65-F5344CB8AC3E}">
        <p14:creationId xmlns:p14="http://schemas.microsoft.com/office/powerpoint/2010/main" val="11577778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10" name="Group 9"/>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8" name="Rectangle 7"/>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59" cy="173566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547872" y="1143000"/>
            <a:ext cx="3227192"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86C74F-E920-4ACD-B37B-19AC68AAA5B7}" type="datetimeFigureOut">
              <a:rPr lang="lv-LV" smtClean="0"/>
              <a:t>08.02.2022</a:t>
            </a:fld>
            <a:endParaRPr lang="lv-LV"/>
          </a:p>
        </p:txBody>
      </p:sp>
      <p:sp>
        <p:nvSpPr>
          <p:cNvPr id="6" name="Footer Placeholder 5"/>
          <p:cNvSpPr>
            <a:spLocks noGrp="1"/>
          </p:cNvSpPr>
          <p:nvPr>
            <p:ph type="ftr" sz="quarter" idx="11"/>
          </p:nvPr>
        </p:nvSpPr>
        <p:spPr/>
        <p:txBody>
          <a:bodyPr/>
          <a:lstStyle/>
          <a:p>
            <a:endParaRPr lang="lv-LV"/>
          </a:p>
        </p:txBody>
      </p:sp>
      <p:sp>
        <p:nvSpPr>
          <p:cNvPr id="15" name="Rectangle 14"/>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DE24CA1-950B-482B-A7B7-805FC4F91FD6}" type="slidenum">
              <a:rPr lang="lv-LV" smtClean="0"/>
              <a:t>‹#›</a:t>
            </a:fld>
            <a:endParaRPr lang="lv-LV"/>
          </a:p>
        </p:txBody>
      </p:sp>
    </p:spTree>
    <p:extLst>
      <p:ext uri="{BB962C8B-B14F-4D97-AF65-F5344CB8AC3E}">
        <p14:creationId xmlns:p14="http://schemas.microsoft.com/office/powerpoint/2010/main" val="27715522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5" name="Rectangle 14"/>
            <p:cNvSpPr/>
            <p:nvPr/>
          </p:nvSpPr>
          <p:spPr>
            <a:xfrm>
              <a:off x="0" y="0"/>
              <a:ext cx="12192000" cy="6858000"/>
            </a:xfrm>
            <a:prstGeom prst="rect">
              <a:avLst/>
            </a:prstGeom>
            <a:blipFill>
              <a:blip r:embed="rId19">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Oval 40"/>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9" name="Oval 3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8" name="Oval 3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9" name="Oval 48"/>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6"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47920"/>
            <a:ext cx="8761413" cy="72848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561110" y="6391839"/>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lv-LV"/>
          </a:p>
        </p:txBody>
      </p:sp>
      <p:sp>
        <p:nvSpPr>
          <p:cNvPr id="4" name="Date Placeholder 3"/>
          <p:cNvSpPr>
            <a:spLocks noGrp="1"/>
          </p:cNvSpPr>
          <p:nvPr>
            <p:ph type="dt" sz="half" idx="2"/>
          </p:nvPr>
        </p:nvSpPr>
        <p:spPr>
          <a:xfrm>
            <a:off x="10650938" y="6394407"/>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BD86C74F-E920-4ACD-B37B-19AC68AAA5B7}" type="datetimeFigureOut">
              <a:rPr lang="lv-LV" smtClean="0"/>
              <a:t>08.02.2022</a:t>
            </a:fld>
            <a:endParaRPr lang="lv-LV"/>
          </a:p>
        </p:txBody>
      </p:sp>
      <p:sp>
        <p:nvSpPr>
          <p:cNvPr id="20" name="Rectangle 19"/>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DE24CA1-950B-482B-A7B7-805FC4F91FD6}" type="slidenum">
              <a:rPr lang="lv-LV" smtClean="0"/>
              <a:t>‹#›</a:t>
            </a:fld>
            <a:endParaRPr lang="lv-LV"/>
          </a:p>
        </p:txBody>
      </p:sp>
    </p:spTree>
    <p:extLst>
      <p:ext uri="{BB962C8B-B14F-4D97-AF65-F5344CB8AC3E}">
        <p14:creationId xmlns:p14="http://schemas.microsoft.com/office/powerpoint/2010/main" val="2499057626"/>
      </p:ext>
    </p:extLst>
  </p:cSld>
  <p:clrMap bg1="dk1" tx1="lt1" bg2="dk2" tx2="lt2" accent1="accent1" accent2="accent2" accent3="accent3" accent4="accent4" accent5="accent5" accent6="accent6" hlink="hlink" folHlink="folHlink"/>
  <p:sldLayoutIdLst>
    <p:sldLayoutId id="2147484229" r:id="rId1"/>
    <p:sldLayoutId id="2147484230" r:id="rId2"/>
    <p:sldLayoutId id="2147484231" r:id="rId3"/>
    <p:sldLayoutId id="2147484232" r:id="rId4"/>
    <p:sldLayoutId id="2147484233" r:id="rId5"/>
    <p:sldLayoutId id="2147484234" r:id="rId6"/>
    <p:sldLayoutId id="2147484235" r:id="rId7"/>
    <p:sldLayoutId id="2147484236" r:id="rId8"/>
    <p:sldLayoutId id="2147484237" r:id="rId9"/>
    <p:sldLayoutId id="2147484238" r:id="rId10"/>
    <p:sldLayoutId id="2147484239" r:id="rId11"/>
    <p:sldLayoutId id="2147484240" r:id="rId12"/>
    <p:sldLayoutId id="2147484241" r:id="rId13"/>
    <p:sldLayoutId id="2147484242" r:id="rId14"/>
    <p:sldLayoutId id="2147484243" r:id="rId15"/>
    <p:sldLayoutId id="2147484244" r:id="rId16"/>
    <p:sldLayoutId id="2147484245"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0.xml"/><Relationship Id="rId5" Type="http://schemas.openxmlformats.org/officeDocument/2006/relationships/image" Target="../media/image17.jp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18.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9.xml"/><Relationship Id="rId5" Type="http://schemas.openxmlformats.org/officeDocument/2006/relationships/image" Target="../media/image19.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8.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png"/><Relationship Id="rId7" Type="http://schemas.openxmlformats.org/officeDocument/2006/relationships/diagramQuickStyle" Target="../diagrams/quickStyle1.xm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9.png"/><Relationship Id="rId9" Type="http://schemas.microsoft.com/office/2007/relationships/diagramDrawing" Target="../diagrams/drawing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63046" y="2099733"/>
            <a:ext cx="4980563" cy="3074338"/>
          </a:xfrm>
        </p:spPr>
        <p:txBody>
          <a:bodyPr/>
          <a:lstStyle/>
          <a:p>
            <a:pPr algn="ctr"/>
            <a:r>
              <a:rPr lang="lv-LV" sz="20000" b="1" dirty="0" smtClean="0">
                <a:solidFill>
                  <a:schemeClr val="bg1"/>
                </a:solidFill>
              </a:rPr>
              <a:t> </a:t>
            </a:r>
            <a:endParaRPr lang="lv-LV" sz="20000" b="1" dirty="0">
              <a:solidFill>
                <a:schemeClr val="bg1"/>
              </a:solidFill>
            </a:endParaRPr>
          </a:p>
        </p:txBody>
      </p:sp>
      <p:sp>
        <p:nvSpPr>
          <p:cNvPr id="3" name="Subtitle 2"/>
          <p:cNvSpPr>
            <a:spLocks noGrp="1"/>
          </p:cNvSpPr>
          <p:nvPr>
            <p:ph type="subTitle" idx="1"/>
          </p:nvPr>
        </p:nvSpPr>
        <p:spPr>
          <a:xfrm>
            <a:off x="1437611" y="1396649"/>
            <a:ext cx="9627321" cy="861420"/>
          </a:xfrm>
        </p:spPr>
        <p:txBody>
          <a:bodyPr>
            <a:normAutofit/>
          </a:bodyPr>
          <a:lstStyle/>
          <a:p>
            <a:r>
              <a:rPr lang="lv-LV" sz="2400" b="1" dirty="0">
                <a:solidFill>
                  <a:schemeClr val="bg1"/>
                </a:solidFill>
                <a:latin typeface="Bookman Old Style" panose="02050604050505020204" pitchFamily="18" charset="0"/>
                <a:cs typeface="Times New Roman" panose="02020603050405020304" pitchFamily="18" charset="0"/>
              </a:rPr>
              <a:t>Vienotais ārkārtas palīdzības izsaukumu numurs </a:t>
            </a:r>
            <a:endParaRPr lang="lv-LV" sz="2400" b="1" dirty="0">
              <a:solidFill>
                <a:schemeClr val="bg1"/>
              </a:solidFill>
            </a:endParaRPr>
          </a:p>
        </p:txBody>
      </p:sp>
      <p:pic>
        <p:nvPicPr>
          <p:cNvPr id="4" name="Picture 3"/>
          <p:cNvPicPr>
            <a:picLocks noChangeAspect="1"/>
          </p:cNvPicPr>
          <p:nvPr/>
        </p:nvPicPr>
        <p:blipFill>
          <a:blip r:embed="rId3"/>
          <a:stretch>
            <a:fillRect/>
          </a:stretch>
        </p:blipFill>
        <p:spPr>
          <a:xfrm>
            <a:off x="10068814" y="4958710"/>
            <a:ext cx="1209068" cy="1186038"/>
          </a:xfrm>
          <a:prstGeom prst="rect">
            <a:avLst/>
          </a:prstGeom>
        </p:spPr>
      </p:pic>
      <p:sp>
        <p:nvSpPr>
          <p:cNvPr id="5" name="Taisnstūris 4"/>
          <p:cNvSpPr/>
          <p:nvPr/>
        </p:nvSpPr>
        <p:spPr>
          <a:xfrm>
            <a:off x="1684421" y="5551729"/>
            <a:ext cx="8384393" cy="830997"/>
          </a:xfrm>
          <a:prstGeom prst="rect">
            <a:avLst/>
          </a:prstGeom>
        </p:spPr>
        <p:txBody>
          <a:bodyPr wrap="square">
            <a:spAutoFit/>
          </a:bodyPr>
          <a:lstStyle/>
          <a:p>
            <a:pPr lvl="0" algn="ctr">
              <a:buClr>
                <a:srgbClr val="0E5F93"/>
              </a:buClr>
            </a:pPr>
            <a:r>
              <a:rPr lang="lv-LV" sz="1600" b="1" dirty="0">
                <a:solidFill>
                  <a:schemeClr val="bg1"/>
                </a:solidFill>
                <a:latin typeface="Bookman Old Style" panose="02050604050505020204" pitchFamily="18" charset="0"/>
              </a:rPr>
              <a:t>Informatīvs materiāls </a:t>
            </a:r>
            <a:r>
              <a:rPr lang="lv-LV" sz="1600" b="1" dirty="0" smtClean="0">
                <a:solidFill>
                  <a:schemeClr val="bg1"/>
                </a:solidFill>
                <a:latin typeface="Bookman Old Style" panose="02050604050505020204" pitchFamily="18" charset="0"/>
              </a:rPr>
              <a:t>1. </a:t>
            </a:r>
            <a:r>
              <a:rPr lang="lv-LV" sz="1600" b="1" dirty="0">
                <a:solidFill>
                  <a:schemeClr val="bg1"/>
                </a:solidFill>
                <a:latin typeface="Bookman Old Style" panose="02050604050505020204" pitchFamily="18" charset="0"/>
              </a:rPr>
              <a:t>– 4</a:t>
            </a:r>
            <a:r>
              <a:rPr lang="lv-LV" sz="1600" b="1" dirty="0" smtClean="0">
                <a:solidFill>
                  <a:schemeClr val="bg1"/>
                </a:solidFill>
                <a:latin typeface="Bookman Old Style" panose="02050604050505020204" pitchFamily="18" charset="0"/>
              </a:rPr>
              <a:t>. </a:t>
            </a:r>
            <a:r>
              <a:rPr lang="lv-LV" sz="1600" b="1" dirty="0">
                <a:solidFill>
                  <a:schemeClr val="bg1"/>
                </a:solidFill>
                <a:latin typeface="Bookman Old Style" panose="02050604050505020204" pitchFamily="18" charset="0"/>
              </a:rPr>
              <a:t>klases skolēniem</a:t>
            </a:r>
          </a:p>
          <a:p>
            <a:pPr lvl="0" algn="ctr">
              <a:buClr>
                <a:srgbClr val="0E5F93"/>
              </a:buClr>
            </a:pPr>
            <a:r>
              <a:rPr lang="lv-LV" sz="1600" dirty="0">
                <a:solidFill>
                  <a:schemeClr val="bg1"/>
                </a:solidFill>
                <a:latin typeface="Bookman Old Style" panose="02050604050505020204" pitchFamily="18" charset="0"/>
              </a:rPr>
              <a:t>© Valsts ugunsdzēsības un glābšanas dienests, </a:t>
            </a:r>
            <a:r>
              <a:rPr lang="lv-LV" sz="1600" dirty="0" smtClean="0">
                <a:solidFill>
                  <a:schemeClr val="bg1"/>
                </a:solidFill>
                <a:latin typeface="Bookman Old Style" panose="02050604050505020204" pitchFamily="18" charset="0"/>
              </a:rPr>
              <a:t>2022</a:t>
            </a:r>
            <a:endParaRPr lang="lv-LV" sz="1600" dirty="0">
              <a:solidFill>
                <a:schemeClr val="bg1"/>
              </a:solidFill>
              <a:latin typeface="Bookman Old Style" panose="02050604050505020204" pitchFamily="18" charset="0"/>
            </a:endParaRPr>
          </a:p>
          <a:p>
            <a:pPr algn="ctr"/>
            <a:endParaRPr lang="lv-LV" sz="1600" dirty="0">
              <a:solidFill>
                <a:schemeClr val="bg1">
                  <a:lumMod val="25000"/>
                </a:schemeClr>
              </a:solidFill>
            </a:endParaRPr>
          </a:p>
        </p:txBody>
      </p:sp>
      <p:pic>
        <p:nvPicPr>
          <p:cNvPr id="8" name="Attēls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8438" y="2258069"/>
            <a:ext cx="7525666" cy="2483470"/>
          </a:xfrm>
          <a:prstGeom prst="rect">
            <a:avLst/>
          </a:prstGeom>
        </p:spPr>
      </p:pic>
    </p:spTree>
    <p:extLst>
      <p:ext uri="{BB962C8B-B14F-4D97-AF65-F5344CB8AC3E}">
        <p14:creationId xmlns:p14="http://schemas.microsoft.com/office/powerpoint/2010/main" val="34872028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lv-LV" sz="3200" dirty="0" smtClean="0"/>
              <a:t> </a:t>
            </a:r>
            <a:endParaRPr lang="lv-LV" sz="3200" dirty="0"/>
          </a:p>
        </p:txBody>
      </p:sp>
      <p:sp>
        <p:nvSpPr>
          <p:cNvPr id="4" name="Text Placeholder 3"/>
          <p:cNvSpPr>
            <a:spLocks noGrp="1"/>
          </p:cNvSpPr>
          <p:nvPr>
            <p:ph type="body" sz="half" idx="2"/>
          </p:nvPr>
        </p:nvSpPr>
        <p:spPr>
          <a:xfrm>
            <a:off x="1944303" y="4975261"/>
            <a:ext cx="7821952" cy="493712"/>
          </a:xfrm>
        </p:spPr>
        <p:txBody>
          <a:bodyPr>
            <a:normAutofit fontScale="25000" lnSpcReduction="20000"/>
          </a:bodyPr>
          <a:lstStyle/>
          <a:p>
            <a:pPr algn="ctr"/>
            <a:r>
              <a:rPr lang="lv-LV" sz="8000" b="1" dirty="0" smtClean="0">
                <a:solidFill>
                  <a:schemeClr val="bg1"/>
                </a:solidFill>
                <a:latin typeface="Bookman Old Style" panose="02050604050505020204" pitchFamily="18" charset="0"/>
              </a:rPr>
              <a:t>JA NEPIECIEŠAMA OPERATĪVO DIENESTU PALĪDZĪBA,</a:t>
            </a:r>
          </a:p>
          <a:p>
            <a:pPr algn="ctr"/>
            <a:r>
              <a:rPr lang="lv-LV" sz="8000" b="1" dirty="0" smtClean="0">
                <a:solidFill>
                  <a:schemeClr val="bg1"/>
                </a:solidFill>
                <a:latin typeface="Bookman Old Style" panose="02050604050505020204" pitchFamily="18" charset="0"/>
              </a:rPr>
              <a:t> ZVANI 112 VISĀ EIROPĀ</a:t>
            </a:r>
            <a:endParaRPr lang="lv-LV" sz="8000" b="1" dirty="0">
              <a:solidFill>
                <a:schemeClr val="bg1"/>
              </a:solidFill>
              <a:latin typeface="Bookman Old Style" panose="02050604050505020204" pitchFamily="18" charset="0"/>
            </a:endParaRPr>
          </a:p>
          <a:p>
            <a:pPr algn="ctr"/>
            <a:endParaRPr lang="lv-LV" sz="1400" dirty="0">
              <a:solidFill>
                <a:schemeClr val="bg1"/>
              </a:solidFill>
            </a:endParaRPr>
          </a:p>
        </p:txBody>
      </p:sp>
      <p:pic>
        <p:nvPicPr>
          <p:cNvPr id="9" name="Picture 8"/>
          <p:cNvPicPr>
            <a:picLocks noChangeAspect="1"/>
          </p:cNvPicPr>
          <p:nvPr/>
        </p:nvPicPr>
        <p:blipFill>
          <a:blip r:embed="rId3"/>
          <a:stretch>
            <a:fillRect/>
          </a:stretch>
        </p:blipFill>
        <p:spPr>
          <a:xfrm>
            <a:off x="514820" y="5469550"/>
            <a:ext cx="640135" cy="627942"/>
          </a:xfrm>
          <a:prstGeom prst="rect">
            <a:avLst/>
          </a:prstGeom>
        </p:spPr>
      </p:pic>
      <p:pic>
        <p:nvPicPr>
          <p:cNvPr id="10" name="Picture 9"/>
          <p:cNvPicPr>
            <a:picLocks noChangeAspect="1"/>
          </p:cNvPicPr>
          <p:nvPr/>
        </p:nvPicPr>
        <p:blipFill>
          <a:blip r:embed="rId4"/>
          <a:stretch>
            <a:fillRect/>
          </a:stretch>
        </p:blipFill>
        <p:spPr>
          <a:xfrm>
            <a:off x="10308657" y="3801263"/>
            <a:ext cx="1760937" cy="628519"/>
          </a:xfrm>
          <a:prstGeom prst="rect">
            <a:avLst/>
          </a:prstGeom>
        </p:spPr>
      </p:pic>
      <p:pic>
        <p:nvPicPr>
          <p:cNvPr id="11" name="Picture Placeholder 6">
            <a:extLst>
              <a:ext uri="{FF2B5EF4-FFF2-40B4-BE49-F238E27FC236}">
                <a16:creationId xmlns="" xmlns:a16="http://schemas.microsoft.com/office/drawing/2014/main" id="{A8504203-443E-44C4-99E4-C181472F0BAC}"/>
              </a:ext>
            </a:extLst>
          </p:cNvPr>
          <p:cNvPicPr>
            <a:picLocks noChangeAspect="1"/>
          </p:cNvPicPr>
          <p:nvPr/>
        </p:nvPicPr>
        <p:blipFill>
          <a:blip r:embed="rId5">
            <a:extLst>
              <a:ext uri="{28A0092B-C50C-407E-A947-70E740481C1C}">
                <a14:useLocalDpi xmlns:a14="http://schemas.microsoft.com/office/drawing/2010/main" val="0"/>
              </a:ext>
            </a:extLst>
          </a:blip>
          <a:srcRect t="42" b="42"/>
          <a:stretch>
            <a:fillRect/>
          </a:stretch>
        </p:blipFill>
        <p:spPr>
          <a:xfrm>
            <a:off x="-797456" y="0"/>
            <a:ext cx="6803620" cy="4429782"/>
          </a:xfrm>
          <a:custGeom>
            <a:avLst/>
            <a:gdLst>
              <a:gd name="connsiteX0" fmla="*/ 83549 w 5454639"/>
              <a:gd name="connsiteY0" fmla="*/ 0 h 3551472"/>
              <a:gd name="connsiteX1" fmla="*/ 5454639 w 5454639"/>
              <a:gd name="connsiteY1" fmla="*/ 0 h 3551472"/>
              <a:gd name="connsiteX2" fmla="*/ 5454639 w 5454639"/>
              <a:gd name="connsiteY2" fmla="*/ 3218939 h 3551472"/>
              <a:gd name="connsiteX3" fmla="*/ 5364200 w 5454639"/>
              <a:gd name="connsiteY3" fmla="*/ 3268786 h 3551472"/>
              <a:gd name="connsiteX4" fmla="*/ 4240086 w 5454639"/>
              <a:gd name="connsiteY4" fmla="*/ 3551472 h 3551472"/>
              <a:gd name="connsiteX5" fmla="*/ 0 w 5454639"/>
              <a:gd name="connsiteY5" fmla="*/ 375625 h 3551472"/>
              <a:gd name="connsiteX6" fmla="*/ 79376 w 5454639"/>
              <a:gd name="connsiteY6" fmla="*/ 6954 h 3551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54639" h="3551472">
                <a:moveTo>
                  <a:pt x="83549" y="0"/>
                </a:moveTo>
                <a:lnTo>
                  <a:pt x="5454639" y="0"/>
                </a:lnTo>
                <a:lnTo>
                  <a:pt x="5454639" y="3218939"/>
                </a:lnTo>
                <a:lnTo>
                  <a:pt x="5364200" y="3268786"/>
                </a:lnTo>
                <a:cubicBezTo>
                  <a:pt x="5000487" y="3447888"/>
                  <a:pt x="4616759" y="3551472"/>
                  <a:pt x="4240086" y="3551472"/>
                </a:cubicBezTo>
                <a:cubicBezTo>
                  <a:pt x="2733394" y="3551472"/>
                  <a:pt x="0" y="1894128"/>
                  <a:pt x="0" y="375625"/>
                </a:cubicBezTo>
                <a:cubicBezTo>
                  <a:pt x="0" y="233265"/>
                  <a:pt x="27831" y="111432"/>
                  <a:pt x="79376" y="6954"/>
                </a:cubicBezTo>
                <a:close/>
              </a:path>
            </a:pathLst>
          </a:custGeom>
        </p:spPr>
      </p:pic>
      <p:sp>
        <p:nvSpPr>
          <p:cNvPr id="8" name="Title 1"/>
          <p:cNvSpPr txBox="1">
            <a:spLocks/>
          </p:cNvSpPr>
          <p:nvPr/>
        </p:nvSpPr>
        <p:spPr bwMode="gray">
          <a:xfrm>
            <a:off x="6622181" y="1309303"/>
            <a:ext cx="4473358" cy="1536594"/>
          </a:xfrm>
          <a:prstGeom prst="rect">
            <a:avLst/>
          </a:prstGeom>
        </p:spPr>
        <p:txBody>
          <a:bodyPr vert="horz" lIns="91440" tIns="45720" rIns="91440" bIns="45720" rtlCol="0" anchor="b">
            <a:noAutofit/>
          </a:bodyPr>
          <a:lstStyle>
            <a:lvl1pPr algn="l" defTabSz="457200" rtl="0" eaLnBrk="1" latinLnBrk="0" hangingPunct="1">
              <a:spcBef>
                <a:spcPct val="0"/>
              </a:spcBef>
              <a:buNone/>
              <a:defRPr sz="24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lv-LV" sz="3200" smtClean="0"/>
              <a:t> </a:t>
            </a:r>
            <a:endParaRPr lang="lv-LV" sz="3200" dirty="0"/>
          </a:p>
        </p:txBody>
      </p:sp>
      <p:sp>
        <p:nvSpPr>
          <p:cNvPr id="3" name="Taisnstūris 2"/>
          <p:cNvSpPr/>
          <p:nvPr/>
        </p:nvSpPr>
        <p:spPr>
          <a:xfrm>
            <a:off x="5804032" y="694589"/>
            <a:ext cx="4504625" cy="3693319"/>
          </a:xfrm>
          <a:prstGeom prst="rect">
            <a:avLst/>
          </a:prstGeom>
        </p:spPr>
        <p:txBody>
          <a:bodyPr wrap="square">
            <a:spAutoFit/>
          </a:bodyPr>
          <a:lstStyle/>
          <a:p>
            <a:r>
              <a:rPr lang="lv-LV" b="1" dirty="0">
                <a:latin typeface="Bookman Old Style" panose="02050604050505020204" pitchFamily="18" charset="0"/>
              </a:rPr>
              <a:t>Latvijā vienotais ārkārtas palīdzības izsaukumu numurs 112 darbojas </a:t>
            </a:r>
            <a:endParaRPr lang="lv-LV" b="1" dirty="0" smtClean="0">
              <a:latin typeface="Bookman Old Style" panose="02050604050505020204" pitchFamily="18" charset="0"/>
            </a:endParaRPr>
          </a:p>
          <a:p>
            <a:r>
              <a:rPr lang="lv-LV" b="1" dirty="0" smtClean="0">
                <a:latin typeface="Bookman Old Style" panose="02050604050505020204" pitchFamily="18" charset="0"/>
              </a:rPr>
              <a:t>jau 25 gadus!</a:t>
            </a:r>
          </a:p>
          <a:p>
            <a:endParaRPr lang="lv-LV" b="1" dirty="0">
              <a:latin typeface="Bookman Old Style" panose="02050604050505020204" pitchFamily="18" charset="0"/>
            </a:endParaRPr>
          </a:p>
          <a:p>
            <a:r>
              <a:rPr lang="lv-LV" b="1" dirty="0" smtClean="0">
                <a:solidFill>
                  <a:srgbClr val="C00000"/>
                </a:solidFill>
                <a:effectLst>
                  <a:outerShdw blurRad="38100" dist="38100" dir="2700000" algn="tl">
                    <a:srgbClr val="000000">
                      <a:alpha val="43137"/>
                    </a:srgbClr>
                  </a:outerShdw>
                </a:effectLst>
                <a:latin typeface="Bookman Old Style" panose="02050604050505020204" pitchFamily="18" charset="0"/>
              </a:rPr>
              <a:t>11.februārī</a:t>
            </a:r>
            <a:r>
              <a:rPr lang="lv-LV" b="1" dirty="0" smtClean="0">
                <a:latin typeface="Bookman Old Style" panose="02050604050505020204" pitchFamily="18" charset="0"/>
              </a:rPr>
              <a:t> numurs 112 svin savu dzimšanas dienu!</a:t>
            </a:r>
          </a:p>
          <a:p>
            <a:endParaRPr lang="lv-LV" b="1" dirty="0">
              <a:latin typeface="Bookman Old Style" panose="02050604050505020204" pitchFamily="18" charset="0"/>
            </a:endParaRPr>
          </a:p>
          <a:p>
            <a:r>
              <a:rPr lang="lv-LV" b="1" dirty="0" smtClean="0">
                <a:latin typeface="Bookman Old Style" panose="02050604050505020204" pitchFamily="18" charset="0"/>
              </a:rPr>
              <a:t>Zini, ja esi ceļojumā Eiropas valstīs, arī tur sauc palīgā, zvanot 112</a:t>
            </a:r>
          </a:p>
          <a:p>
            <a:endParaRPr lang="lv-LV" b="1" dirty="0">
              <a:latin typeface="Bookman Old Style" panose="02050604050505020204" pitchFamily="18" charset="0"/>
            </a:endParaRPr>
          </a:p>
          <a:p>
            <a:r>
              <a:rPr lang="lv-LV" b="1" dirty="0" smtClean="0">
                <a:latin typeface="Bookman Old Style" panose="02050604050505020204" pitchFamily="18" charset="0"/>
              </a:rPr>
              <a:t>Ja zvani 112, kad atrodies citās valstīs, lai tevi saprastu būs jārunā angļu valodā</a:t>
            </a:r>
            <a:endParaRPr lang="lv-LV" b="1" dirty="0">
              <a:latin typeface="Bookman Old Style" panose="02050604050505020204" pitchFamily="18" charset="0"/>
            </a:endParaRPr>
          </a:p>
        </p:txBody>
      </p:sp>
    </p:spTree>
    <p:extLst>
      <p:ext uri="{BB962C8B-B14F-4D97-AF65-F5344CB8AC3E}">
        <p14:creationId xmlns:p14="http://schemas.microsoft.com/office/powerpoint/2010/main" val="5948792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6246" y="1295400"/>
            <a:ext cx="3151866" cy="1600200"/>
          </a:xfrm>
        </p:spPr>
        <p:txBody>
          <a:bodyPr/>
          <a:lstStyle/>
          <a:p>
            <a:r>
              <a:rPr lang="lv-LV" sz="2800" b="1" dirty="0" smtClean="0">
                <a:solidFill>
                  <a:schemeClr val="bg1"/>
                </a:solidFill>
                <a:effectLst>
                  <a:outerShdw blurRad="38100" dist="38100" dir="2700000" algn="tl">
                    <a:srgbClr val="000000">
                      <a:alpha val="43137"/>
                    </a:srgbClr>
                  </a:outerShdw>
                </a:effectLst>
              </a:rPr>
              <a:t>KĀ RĪKOTIES, </a:t>
            </a:r>
            <a:br>
              <a:rPr lang="lv-LV" sz="2800" b="1" dirty="0" smtClean="0">
                <a:solidFill>
                  <a:schemeClr val="bg1"/>
                </a:solidFill>
                <a:effectLst>
                  <a:outerShdw blurRad="38100" dist="38100" dir="2700000" algn="tl">
                    <a:srgbClr val="000000">
                      <a:alpha val="43137"/>
                    </a:srgbClr>
                  </a:outerShdw>
                </a:effectLst>
              </a:rPr>
            </a:br>
            <a:r>
              <a:rPr lang="lv-LV" sz="2800" b="1" dirty="0" smtClean="0">
                <a:solidFill>
                  <a:schemeClr val="bg1"/>
                </a:solidFill>
                <a:effectLst>
                  <a:outerShdw blurRad="38100" dist="38100" dir="2700000" algn="tl">
                    <a:srgbClr val="000000">
                      <a:alpha val="43137"/>
                    </a:srgbClr>
                  </a:outerShdw>
                </a:effectLst>
              </a:rPr>
              <a:t>JA NEJAUŠI SAZVANĪTS 112 ?</a:t>
            </a:r>
            <a:endParaRPr lang="lv-LV" sz="2800" b="1" dirty="0">
              <a:solidFill>
                <a:schemeClr val="bg1"/>
              </a:solidFill>
              <a:effectLst>
                <a:outerShdw blurRad="38100" dist="38100" dir="2700000" algn="tl">
                  <a:srgbClr val="000000">
                    <a:alpha val="43137"/>
                  </a:srgbClr>
                </a:outerShdw>
              </a:effectLst>
            </a:endParaRPr>
          </a:p>
        </p:txBody>
      </p:sp>
      <p:sp>
        <p:nvSpPr>
          <p:cNvPr id="8" name="Content Placeholder 7"/>
          <p:cNvSpPr>
            <a:spLocks noGrp="1"/>
          </p:cNvSpPr>
          <p:nvPr>
            <p:ph idx="1"/>
          </p:nvPr>
        </p:nvSpPr>
        <p:spPr>
          <a:xfrm>
            <a:off x="5781146" y="1452879"/>
            <a:ext cx="3907183" cy="4572000"/>
          </a:xfrm>
        </p:spPr>
        <p:txBody>
          <a:bodyPr>
            <a:normAutofit/>
          </a:bodyPr>
          <a:lstStyle/>
          <a:p>
            <a:r>
              <a:rPr lang="lv-LV" sz="2400" b="1" dirty="0" smtClean="0">
                <a:solidFill>
                  <a:schemeClr val="bg1">
                    <a:lumMod val="25000"/>
                  </a:schemeClr>
                </a:solidFill>
              </a:rPr>
              <a:t>Galvenais </a:t>
            </a:r>
            <a:r>
              <a:rPr lang="lv-LV" sz="2400" b="1" dirty="0" smtClean="0">
                <a:solidFill>
                  <a:srgbClr val="C00000"/>
                </a:solidFill>
              </a:rPr>
              <a:t>–</a:t>
            </a:r>
            <a:r>
              <a:rPr lang="lv-LV" sz="2400" b="1" dirty="0" smtClean="0">
                <a:solidFill>
                  <a:schemeClr val="bg1">
                    <a:lumMod val="25000"/>
                  </a:schemeClr>
                </a:solidFill>
              </a:rPr>
              <a:t> </a:t>
            </a:r>
            <a:r>
              <a:rPr lang="lv-LV" sz="2400" b="1" dirty="0" smtClean="0">
                <a:solidFill>
                  <a:srgbClr val="C00000"/>
                </a:solidFill>
              </a:rPr>
              <a:t>nenoliec klausuli!</a:t>
            </a:r>
          </a:p>
          <a:p>
            <a:pPr marL="0" indent="0">
              <a:buNone/>
            </a:pPr>
            <a:endParaRPr lang="lv-LV" sz="2400" dirty="0" smtClean="0">
              <a:solidFill>
                <a:schemeClr val="bg1">
                  <a:lumMod val="25000"/>
                </a:schemeClr>
              </a:solidFill>
            </a:endParaRPr>
          </a:p>
          <a:p>
            <a:r>
              <a:rPr lang="lv-LV" sz="2400" b="1" dirty="0" smtClean="0">
                <a:solidFill>
                  <a:srgbClr val="C00000"/>
                </a:solidFill>
              </a:rPr>
              <a:t>Izstāsti dispečeram, ka Tev viss ir kārtībā un palīdzība nav nepieciešama!</a:t>
            </a:r>
            <a:r>
              <a:rPr lang="lv-LV" sz="2400" dirty="0" smtClean="0">
                <a:solidFill>
                  <a:srgbClr val="C00000"/>
                </a:solidFill>
              </a:rPr>
              <a:t> </a:t>
            </a:r>
            <a:endParaRPr lang="lv-LV" sz="2000" dirty="0">
              <a:solidFill>
                <a:schemeClr val="bg1">
                  <a:lumMod val="25000"/>
                </a:schemeClr>
              </a:solidFill>
            </a:endParaRPr>
          </a:p>
        </p:txBody>
      </p:sp>
      <p:sp>
        <p:nvSpPr>
          <p:cNvPr id="4" name="Text Placeholder 3"/>
          <p:cNvSpPr>
            <a:spLocks noGrp="1"/>
          </p:cNvSpPr>
          <p:nvPr>
            <p:ph type="body" sz="half" idx="2"/>
          </p:nvPr>
        </p:nvSpPr>
        <p:spPr/>
        <p:txBody>
          <a:bodyPr>
            <a:normAutofit fontScale="70000" lnSpcReduction="20000"/>
          </a:bodyPr>
          <a:lstStyle/>
          <a:p>
            <a:r>
              <a:rPr lang="lv-LV" sz="2400" dirty="0" smtClean="0">
                <a:solidFill>
                  <a:schemeClr val="bg1"/>
                </a:solidFill>
              </a:rPr>
              <a:t>Telefona pogas nejauši nospiestas, kad tas bija  kabatā vai somā un tiek savienots ar 112</a:t>
            </a:r>
          </a:p>
          <a:p>
            <a:r>
              <a:rPr lang="lv-LV" sz="2400" dirty="0" smtClean="0">
                <a:solidFill>
                  <a:schemeClr val="bg1"/>
                </a:solidFill>
              </a:rPr>
              <a:t>Sajaucu telefona numuru un tieku savienots ar 112</a:t>
            </a:r>
          </a:p>
          <a:p>
            <a:r>
              <a:rPr lang="lv-LV" sz="2400" dirty="0" smtClean="0">
                <a:solidFill>
                  <a:schemeClr val="bg1"/>
                </a:solidFill>
              </a:rPr>
              <a:t>Mazā māsai vai brālis spēlējoties nospieda pogas un sazvanīts 112</a:t>
            </a:r>
          </a:p>
          <a:p>
            <a:endParaRPr lang="lv-LV" dirty="0">
              <a:solidFill>
                <a:schemeClr val="bg1"/>
              </a:solidFill>
            </a:endParaRPr>
          </a:p>
        </p:txBody>
      </p:sp>
      <p:pic>
        <p:nvPicPr>
          <p:cNvPr id="9" name="Picture 8"/>
          <p:cNvPicPr>
            <a:picLocks noChangeAspect="1"/>
          </p:cNvPicPr>
          <p:nvPr/>
        </p:nvPicPr>
        <p:blipFill>
          <a:blip r:embed="rId3"/>
          <a:stretch>
            <a:fillRect/>
          </a:stretch>
        </p:blipFill>
        <p:spPr>
          <a:xfrm>
            <a:off x="156111" y="5992993"/>
            <a:ext cx="640135" cy="627942"/>
          </a:xfrm>
          <a:prstGeom prst="rect">
            <a:avLst/>
          </a:prstGeom>
        </p:spPr>
      </p:pic>
      <p:pic>
        <p:nvPicPr>
          <p:cNvPr id="10" name="Picture 9"/>
          <p:cNvPicPr>
            <a:picLocks noChangeAspect="1"/>
          </p:cNvPicPr>
          <p:nvPr/>
        </p:nvPicPr>
        <p:blipFill>
          <a:blip r:embed="rId4"/>
          <a:stretch>
            <a:fillRect/>
          </a:stretch>
        </p:blipFill>
        <p:spPr>
          <a:xfrm>
            <a:off x="10283370" y="5829707"/>
            <a:ext cx="1760937" cy="628519"/>
          </a:xfrm>
          <a:prstGeom prst="rect">
            <a:avLst/>
          </a:prstGeom>
        </p:spPr>
      </p:pic>
      <p:pic>
        <p:nvPicPr>
          <p:cNvPr id="3" name="Attēls 2"/>
          <p:cNvPicPr>
            <a:picLocks noChangeAspect="1"/>
          </p:cNvPicPr>
          <p:nvPr/>
        </p:nvPicPr>
        <p:blipFill>
          <a:blip r:embed="rId5"/>
          <a:stretch>
            <a:fillRect/>
          </a:stretch>
        </p:blipFill>
        <p:spPr>
          <a:xfrm>
            <a:off x="9688329" y="1525003"/>
            <a:ext cx="2228850" cy="4000500"/>
          </a:xfrm>
          <a:prstGeom prst="rect">
            <a:avLst/>
          </a:prstGeom>
        </p:spPr>
      </p:pic>
    </p:spTree>
    <p:extLst>
      <p:ext uri="{BB962C8B-B14F-4D97-AF65-F5344CB8AC3E}">
        <p14:creationId xmlns:p14="http://schemas.microsoft.com/office/powerpoint/2010/main" val="42425600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7019" y="404028"/>
            <a:ext cx="3860259" cy="1735668"/>
          </a:xfrm>
        </p:spPr>
        <p:txBody>
          <a:bodyPr/>
          <a:lstStyle/>
          <a:p>
            <a:r>
              <a:rPr lang="lv-LV" b="1" dirty="0" smtClean="0">
                <a:solidFill>
                  <a:schemeClr val="bg1"/>
                </a:solidFill>
              </a:rPr>
              <a:t>Iepazīsties – dispečere Krista</a:t>
            </a:r>
            <a:endParaRPr lang="lv-LV" b="1" dirty="0">
              <a:solidFill>
                <a:schemeClr val="bg1"/>
              </a:solidFill>
            </a:endParaRPr>
          </a:p>
        </p:txBody>
      </p:sp>
      <p:sp>
        <p:nvSpPr>
          <p:cNvPr id="4" name="Text Placeholder 3"/>
          <p:cNvSpPr>
            <a:spLocks noGrp="1"/>
          </p:cNvSpPr>
          <p:nvPr>
            <p:ph type="body" sz="half" idx="2"/>
          </p:nvPr>
        </p:nvSpPr>
        <p:spPr>
          <a:xfrm>
            <a:off x="796246" y="2423160"/>
            <a:ext cx="4717586" cy="3483864"/>
          </a:xfrm>
        </p:spPr>
        <p:txBody>
          <a:bodyPr>
            <a:normAutofit fontScale="77500" lnSpcReduction="20000"/>
          </a:bodyPr>
          <a:lstStyle/>
          <a:p>
            <a:pPr marL="342900" indent="-342900">
              <a:buFont typeface="Wingdings" panose="05000000000000000000" pitchFamily="2" charset="2"/>
              <a:buChar char="ü"/>
            </a:pPr>
            <a:r>
              <a:rPr lang="lv-LV" sz="2400" b="1" dirty="0" smtClean="0">
                <a:solidFill>
                  <a:schemeClr val="bg1"/>
                </a:solidFill>
                <a:effectLst>
                  <a:outerShdw blurRad="38100" dist="38100" dir="2700000" algn="tl">
                    <a:srgbClr val="000000">
                      <a:alpha val="43137"/>
                    </a:srgbClr>
                  </a:outerShdw>
                </a:effectLst>
              </a:rPr>
              <a:t>Viņa strādā 112 zvanu centrā</a:t>
            </a:r>
          </a:p>
          <a:p>
            <a:pPr marL="800100" lvl="1" indent="-342900">
              <a:buFont typeface="Wingdings" panose="05000000000000000000" pitchFamily="2" charset="2"/>
              <a:buChar char="ü"/>
            </a:pPr>
            <a:r>
              <a:rPr lang="lv-LV" sz="2200" dirty="0" smtClean="0">
                <a:solidFill>
                  <a:schemeClr val="bg1"/>
                </a:solidFill>
              </a:rPr>
              <a:t>Katru dienu atbild uz vairāk nekā 100 zvaniem</a:t>
            </a:r>
          </a:p>
          <a:p>
            <a:pPr marL="800100" lvl="1" indent="-342900">
              <a:buFont typeface="Wingdings" panose="05000000000000000000" pitchFamily="2" charset="2"/>
              <a:buChar char="ü"/>
            </a:pPr>
            <a:r>
              <a:rPr lang="lv-LV" sz="2200" dirty="0" smtClean="0">
                <a:solidFill>
                  <a:schemeClr val="bg1"/>
                </a:solidFill>
              </a:rPr>
              <a:t>Viņa noskaidro, KUR un KAS noticis, </a:t>
            </a:r>
            <a:r>
              <a:rPr lang="lv-LV" sz="2200" dirty="0" err="1" smtClean="0">
                <a:solidFill>
                  <a:schemeClr val="bg1"/>
                </a:solidFill>
              </a:rPr>
              <a:t>sūta</a:t>
            </a:r>
            <a:r>
              <a:rPr lang="lv-LV" sz="2200" dirty="0" smtClean="0">
                <a:solidFill>
                  <a:schemeClr val="bg1"/>
                </a:solidFill>
              </a:rPr>
              <a:t> palīgā tos dienestus, kas nepieciešami – ugunsdzēsēji glābēji, policija, mediķi vai gāzes dienests.  </a:t>
            </a:r>
          </a:p>
          <a:p>
            <a:pPr marL="342900" indent="-342900">
              <a:buFont typeface="Wingdings" panose="05000000000000000000" pitchFamily="2" charset="2"/>
              <a:buChar char="ü"/>
            </a:pPr>
            <a:r>
              <a:rPr lang="lv-LV" sz="2400" b="1" dirty="0" smtClean="0">
                <a:solidFill>
                  <a:schemeClr val="bg1"/>
                </a:solidFill>
                <a:effectLst>
                  <a:outerShdw blurRad="38100" dist="38100" dir="2700000" algn="tl">
                    <a:srgbClr val="000000">
                      <a:alpha val="43137"/>
                    </a:srgbClr>
                  </a:outerShdw>
                </a:effectLst>
              </a:rPr>
              <a:t>Dispečeri:</a:t>
            </a:r>
          </a:p>
          <a:p>
            <a:pPr marL="800100" lvl="1" indent="-342900">
              <a:buFont typeface="Wingdings" panose="05000000000000000000" pitchFamily="2" charset="2"/>
              <a:buChar char="ü"/>
            </a:pPr>
            <a:r>
              <a:rPr lang="lv-LV" sz="2200" dirty="0" smtClean="0">
                <a:solidFill>
                  <a:schemeClr val="bg1"/>
                </a:solidFill>
              </a:rPr>
              <a:t>zvanus pieņem dienu un nakti, bez pārtraukuma</a:t>
            </a:r>
          </a:p>
          <a:p>
            <a:pPr marL="800100" lvl="1" indent="-342900">
              <a:buFont typeface="Wingdings" panose="05000000000000000000" pitchFamily="2" charset="2"/>
              <a:buChar char="ü"/>
            </a:pPr>
            <a:r>
              <a:rPr lang="lv-LV" sz="2200" dirty="0" smtClean="0">
                <a:solidFill>
                  <a:schemeClr val="bg1"/>
                </a:solidFill>
              </a:rPr>
              <a:t>katru dienu saņem ~3300 zvanu</a:t>
            </a:r>
          </a:p>
          <a:p>
            <a:pPr marL="342900" indent="-342900">
              <a:buFont typeface="Wingdings" panose="05000000000000000000" pitchFamily="2" charset="2"/>
              <a:buChar char="ü"/>
            </a:pPr>
            <a:endParaRPr lang="lv-LV" sz="2400" dirty="0">
              <a:solidFill>
                <a:schemeClr val="bg1"/>
              </a:solidFill>
            </a:endParaRPr>
          </a:p>
        </p:txBody>
      </p:sp>
      <p:pic>
        <p:nvPicPr>
          <p:cNvPr id="7" name="Picture 6"/>
          <p:cNvPicPr>
            <a:picLocks noChangeAspect="1"/>
          </p:cNvPicPr>
          <p:nvPr/>
        </p:nvPicPr>
        <p:blipFill>
          <a:blip r:embed="rId3"/>
          <a:stretch>
            <a:fillRect/>
          </a:stretch>
        </p:blipFill>
        <p:spPr>
          <a:xfrm>
            <a:off x="156111" y="5992993"/>
            <a:ext cx="640135" cy="627942"/>
          </a:xfrm>
          <a:prstGeom prst="rect">
            <a:avLst/>
          </a:prstGeom>
        </p:spPr>
      </p:pic>
      <p:pic>
        <p:nvPicPr>
          <p:cNvPr id="8" name="Picture 7"/>
          <p:cNvPicPr>
            <a:picLocks noChangeAspect="1"/>
          </p:cNvPicPr>
          <p:nvPr/>
        </p:nvPicPr>
        <p:blipFill>
          <a:blip r:embed="rId4"/>
          <a:stretch>
            <a:fillRect/>
          </a:stretch>
        </p:blipFill>
        <p:spPr>
          <a:xfrm>
            <a:off x="10261599" y="5992993"/>
            <a:ext cx="1760937" cy="628519"/>
          </a:xfrm>
          <a:prstGeom prst="rect">
            <a:avLst/>
          </a:prstGeom>
        </p:spPr>
      </p:pic>
      <p:pic>
        <p:nvPicPr>
          <p:cNvPr id="5" name="Attēls 4"/>
          <p:cNvPicPr>
            <a:picLocks noChangeAspect="1"/>
          </p:cNvPicPr>
          <p:nvPr/>
        </p:nvPicPr>
        <p:blipFill>
          <a:blip r:embed="rId5"/>
          <a:stretch>
            <a:fillRect/>
          </a:stretch>
        </p:blipFill>
        <p:spPr>
          <a:xfrm>
            <a:off x="6190488" y="1693332"/>
            <a:ext cx="5104014" cy="3396280"/>
          </a:xfrm>
          <a:prstGeom prst="rect">
            <a:avLst/>
          </a:prstGeom>
        </p:spPr>
      </p:pic>
    </p:spTree>
    <p:extLst>
      <p:ext uri="{BB962C8B-B14F-4D97-AF65-F5344CB8AC3E}">
        <p14:creationId xmlns:p14="http://schemas.microsoft.com/office/powerpoint/2010/main" val="405885437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56111" y="5992993"/>
            <a:ext cx="640135" cy="627942"/>
          </a:xfrm>
          <a:prstGeom prst="rect">
            <a:avLst/>
          </a:prstGeom>
        </p:spPr>
      </p:pic>
      <p:pic>
        <p:nvPicPr>
          <p:cNvPr id="6" name="Picture 5"/>
          <p:cNvPicPr>
            <a:picLocks noChangeAspect="1"/>
          </p:cNvPicPr>
          <p:nvPr/>
        </p:nvPicPr>
        <p:blipFill>
          <a:blip r:embed="rId3"/>
          <a:stretch>
            <a:fillRect/>
          </a:stretch>
        </p:blipFill>
        <p:spPr>
          <a:xfrm>
            <a:off x="10261599" y="5992993"/>
            <a:ext cx="1760937" cy="628519"/>
          </a:xfrm>
          <a:prstGeom prst="rect">
            <a:avLst/>
          </a:prstGeom>
        </p:spPr>
      </p:pic>
      <p:sp>
        <p:nvSpPr>
          <p:cNvPr id="4" name="Virsraksts 3"/>
          <p:cNvSpPr>
            <a:spLocks noGrp="1"/>
          </p:cNvSpPr>
          <p:nvPr>
            <p:ph type="title"/>
          </p:nvPr>
        </p:nvSpPr>
        <p:spPr>
          <a:xfrm>
            <a:off x="1154954" y="1295400"/>
            <a:ext cx="2793158" cy="783657"/>
          </a:xfrm>
        </p:spPr>
        <p:txBody>
          <a:bodyPr/>
          <a:lstStyle/>
          <a:p>
            <a:r>
              <a:rPr lang="lv-LV" sz="4000" b="1" dirty="0" smtClean="0">
                <a:solidFill>
                  <a:schemeClr val="bg1"/>
                </a:solidFill>
              </a:rPr>
              <a:t>ATCERIES!</a:t>
            </a:r>
            <a:endParaRPr lang="lv-LV" sz="4000" b="1" dirty="0">
              <a:solidFill>
                <a:schemeClr val="bg1"/>
              </a:solidFill>
            </a:endParaRPr>
          </a:p>
        </p:txBody>
      </p:sp>
      <p:pic>
        <p:nvPicPr>
          <p:cNvPr id="9" name="Satura vietturis 8"/>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rot="5400000">
            <a:off x="6435620" y="1195989"/>
            <a:ext cx="3998739" cy="5191125"/>
          </a:xfrm>
        </p:spPr>
      </p:pic>
      <p:sp>
        <p:nvSpPr>
          <p:cNvPr id="8" name="Teksta vietturis 7"/>
          <p:cNvSpPr>
            <a:spLocks noGrp="1"/>
          </p:cNvSpPr>
          <p:nvPr>
            <p:ph type="body" sz="half" idx="2"/>
          </p:nvPr>
        </p:nvSpPr>
        <p:spPr>
          <a:xfrm>
            <a:off x="596766" y="2772076"/>
            <a:ext cx="3965609" cy="3252803"/>
          </a:xfrm>
        </p:spPr>
        <p:txBody>
          <a:bodyPr>
            <a:normAutofit/>
          </a:bodyPr>
          <a:lstStyle/>
          <a:p>
            <a:pPr marL="0" lvl="1" algn="ctr">
              <a:spcBef>
                <a:spcPts val="0"/>
              </a:spcBef>
            </a:pPr>
            <a:r>
              <a:rPr lang="lv-LV" sz="2800" b="1" dirty="0" smtClean="0">
                <a:solidFill>
                  <a:schemeClr val="bg1"/>
                </a:solidFill>
                <a:latin typeface="Bookman Old Style" panose="02050604050505020204" pitchFamily="18" charset="0"/>
              </a:rPr>
              <a:t>ZVANI </a:t>
            </a:r>
            <a:r>
              <a:rPr lang="lv-LV" sz="3200" b="1" dirty="0" smtClean="0">
                <a:solidFill>
                  <a:schemeClr val="bg1"/>
                </a:solidFill>
                <a:latin typeface="Bookman Old Style" panose="02050604050505020204" pitchFamily="18" charset="0"/>
              </a:rPr>
              <a:t>112</a:t>
            </a:r>
            <a:r>
              <a:rPr lang="lv-LV" sz="2800" b="1" dirty="0" smtClean="0">
                <a:solidFill>
                  <a:schemeClr val="bg1"/>
                </a:solidFill>
                <a:latin typeface="Bookman Old Style" panose="02050604050505020204" pitchFamily="18" charset="0"/>
              </a:rPr>
              <a:t>,</a:t>
            </a:r>
          </a:p>
          <a:p>
            <a:pPr marL="0" lvl="1" algn="ctr">
              <a:spcBef>
                <a:spcPts val="0"/>
              </a:spcBef>
            </a:pPr>
            <a:r>
              <a:rPr lang="lv-LV" sz="2800" b="1" dirty="0" smtClean="0">
                <a:solidFill>
                  <a:schemeClr val="bg1"/>
                </a:solidFill>
                <a:latin typeface="Bookman Old Style" panose="02050604050505020204" pitchFamily="18" charset="0"/>
              </a:rPr>
              <a:t> </a:t>
            </a:r>
            <a:r>
              <a:rPr lang="lv-LV" sz="2400" b="1" dirty="0">
                <a:solidFill>
                  <a:schemeClr val="bg1"/>
                </a:solidFill>
                <a:latin typeface="Bookman Old Style" panose="02050604050505020204" pitchFamily="18" charset="0"/>
              </a:rPr>
              <a:t>kad pastāv briesmas </a:t>
            </a:r>
          </a:p>
          <a:p>
            <a:pPr marL="0" lvl="1" algn="ctr">
              <a:spcBef>
                <a:spcPts val="0"/>
              </a:spcBef>
            </a:pPr>
            <a:r>
              <a:rPr lang="lv-LV" sz="2400" b="1" dirty="0">
                <a:solidFill>
                  <a:schemeClr val="bg1"/>
                </a:solidFill>
                <a:latin typeface="Bookman Old Style" panose="02050604050505020204" pitchFamily="18" charset="0"/>
              </a:rPr>
              <a:t>tavai vai apkārtējo dzīvībai, veselībai, </a:t>
            </a:r>
          </a:p>
          <a:p>
            <a:pPr marL="0" lvl="1" algn="ctr">
              <a:spcBef>
                <a:spcPts val="0"/>
              </a:spcBef>
            </a:pPr>
            <a:r>
              <a:rPr lang="lv-LV" sz="2400" b="1" dirty="0" smtClean="0">
                <a:solidFill>
                  <a:schemeClr val="bg1"/>
                </a:solidFill>
                <a:latin typeface="Bookman Old Style" panose="02050604050505020204" pitchFamily="18" charset="0"/>
              </a:rPr>
              <a:t>drošībai!</a:t>
            </a:r>
            <a:endParaRPr lang="lv-LV" sz="2400" b="1" dirty="0">
              <a:solidFill>
                <a:schemeClr val="bg1"/>
              </a:solidFill>
              <a:latin typeface="Bookman Old Style" panose="02050604050505020204" pitchFamily="18" charset="0"/>
            </a:endParaRPr>
          </a:p>
          <a:p>
            <a:endParaRPr lang="lv-LV" dirty="0">
              <a:solidFill>
                <a:schemeClr val="bg1"/>
              </a:solidFill>
            </a:endParaRPr>
          </a:p>
        </p:txBody>
      </p:sp>
    </p:spTree>
    <p:extLst>
      <p:ext uri="{BB962C8B-B14F-4D97-AF65-F5344CB8AC3E}">
        <p14:creationId xmlns:p14="http://schemas.microsoft.com/office/powerpoint/2010/main" val="4686477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Virsraksts 4"/>
          <p:cNvSpPr>
            <a:spLocks noGrp="1"/>
          </p:cNvSpPr>
          <p:nvPr>
            <p:ph type="title"/>
          </p:nvPr>
        </p:nvSpPr>
        <p:spPr/>
        <p:txBody>
          <a:bodyPr/>
          <a:lstStyle/>
          <a:p>
            <a:r>
              <a:rPr lang="lv-LV" sz="3200" b="1" dirty="0" smtClean="0">
                <a:solidFill>
                  <a:schemeClr val="bg1"/>
                </a:solidFill>
                <a:effectLst>
                  <a:outerShdw blurRad="38100" dist="38100" dir="2700000" algn="tl">
                    <a:srgbClr val="000000">
                      <a:alpha val="43137"/>
                    </a:srgbClr>
                  </a:outerShdw>
                </a:effectLst>
              </a:rPr>
              <a:t>IZVEIDO DROŠĪBAS INFORMĀCIJAS LAPU SAVĀS MĀJĀS</a:t>
            </a:r>
            <a:endParaRPr lang="lv-LV" sz="3200" b="1" dirty="0">
              <a:solidFill>
                <a:schemeClr val="bg1"/>
              </a:solidFill>
              <a:effectLst>
                <a:outerShdw blurRad="38100" dist="38100" dir="2700000" algn="tl">
                  <a:srgbClr val="000000">
                    <a:alpha val="43137"/>
                  </a:srgbClr>
                </a:outerShdw>
              </a:effectLst>
            </a:endParaRPr>
          </a:p>
        </p:txBody>
      </p:sp>
      <p:sp>
        <p:nvSpPr>
          <p:cNvPr id="8" name="Satura vietturis 7"/>
          <p:cNvSpPr>
            <a:spLocks noGrp="1"/>
          </p:cNvSpPr>
          <p:nvPr>
            <p:ph sz="half" idx="2"/>
          </p:nvPr>
        </p:nvSpPr>
        <p:spPr>
          <a:xfrm>
            <a:off x="6064470" y="2603500"/>
            <a:ext cx="4946832" cy="3508542"/>
          </a:xfrm>
        </p:spPr>
        <p:txBody>
          <a:bodyPr>
            <a:normAutofit/>
          </a:bodyPr>
          <a:lstStyle/>
          <a:p>
            <a:r>
              <a:rPr lang="lv-LV" sz="2000" dirty="0" smtClean="0"/>
              <a:t>Uzraksti svarīgos telefona numurus</a:t>
            </a:r>
          </a:p>
          <a:p>
            <a:r>
              <a:rPr lang="lv-LV" sz="2000" dirty="0" smtClean="0"/>
              <a:t>Ieraksti:</a:t>
            </a:r>
          </a:p>
          <a:p>
            <a:pPr lvl="1"/>
            <a:r>
              <a:rPr lang="lv-LV" sz="1800" dirty="0" smtClean="0"/>
              <a:t> mājas adresi</a:t>
            </a:r>
          </a:p>
          <a:p>
            <a:pPr lvl="1"/>
            <a:r>
              <a:rPr lang="lv-LV" sz="1800" dirty="0" smtClean="0"/>
              <a:t>durvju kodu vai citu svarīgu informāciju</a:t>
            </a:r>
          </a:p>
          <a:p>
            <a:r>
              <a:rPr lang="lv-LV" sz="2000" dirty="0" smtClean="0"/>
              <a:t>Novieto sarakstu vietā, kur tam var ātri un ērti piekļūt, piemēram, pie ledusskapja durvīm</a:t>
            </a:r>
            <a:endParaRPr lang="lv-LV" sz="2000" dirty="0"/>
          </a:p>
        </p:txBody>
      </p:sp>
      <p:pic>
        <p:nvPicPr>
          <p:cNvPr id="3" name="Attēls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80459" y="2380178"/>
            <a:ext cx="2816871" cy="4224987"/>
          </a:xfrm>
          <a:prstGeom prst="rect">
            <a:avLst/>
          </a:prstGeom>
        </p:spPr>
      </p:pic>
      <p:pic>
        <p:nvPicPr>
          <p:cNvPr id="9" name="Picture 5"/>
          <p:cNvPicPr>
            <a:picLocks noChangeAspect="1"/>
          </p:cNvPicPr>
          <p:nvPr/>
        </p:nvPicPr>
        <p:blipFill>
          <a:blip r:embed="rId3"/>
          <a:stretch>
            <a:fillRect/>
          </a:stretch>
        </p:blipFill>
        <p:spPr>
          <a:xfrm>
            <a:off x="2408425" y="2482538"/>
            <a:ext cx="1760937" cy="628519"/>
          </a:xfrm>
          <a:prstGeom prst="rect">
            <a:avLst/>
          </a:prstGeom>
        </p:spPr>
      </p:pic>
    </p:spTree>
    <p:extLst>
      <p:ext uri="{BB962C8B-B14F-4D97-AF65-F5344CB8AC3E}">
        <p14:creationId xmlns:p14="http://schemas.microsoft.com/office/powerpoint/2010/main" val="40119414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485696" y="4719023"/>
            <a:ext cx="8825657" cy="566738"/>
          </a:xfrm>
        </p:spPr>
        <p:txBody>
          <a:bodyPr>
            <a:noAutofit/>
          </a:bodyPr>
          <a:lstStyle/>
          <a:p>
            <a:pPr algn="ctr"/>
            <a:r>
              <a:rPr lang="lv-LV" sz="3600" b="1" dirty="0" smtClean="0">
                <a:solidFill>
                  <a:schemeClr val="tx2"/>
                </a:solidFill>
              </a:rPr>
              <a:t>Paldies, ka izlasīji un iepazinies!</a:t>
            </a:r>
            <a:endParaRPr lang="lv-LV" sz="3600" b="1" dirty="0">
              <a:solidFill>
                <a:schemeClr val="tx2"/>
              </a:solidFill>
            </a:endParaRPr>
          </a:p>
        </p:txBody>
      </p:sp>
      <p:sp>
        <p:nvSpPr>
          <p:cNvPr id="9" name="Text Placeholder 8"/>
          <p:cNvSpPr>
            <a:spLocks noGrp="1"/>
          </p:cNvSpPr>
          <p:nvPr>
            <p:ph type="body" sz="half" idx="2"/>
          </p:nvPr>
        </p:nvSpPr>
        <p:spPr>
          <a:xfrm>
            <a:off x="885217" y="5281442"/>
            <a:ext cx="9426136" cy="858389"/>
          </a:xfrm>
        </p:spPr>
        <p:txBody>
          <a:bodyPr>
            <a:normAutofit/>
          </a:bodyPr>
          <a:lstStyle/>
          <a:p>
            <a:pPr algn="ctr"/>
            <a:r>
              <a:rPr lang="lv-LV" sz="2400" b="1" dirty="0">
                <a:solidFill>
                  <a:schemeClr val="tx2"/>
                </a:solidFill>
                <a:latin typeface="Century Gothic" panose="020B0502020202020204" pitchFamily="34" charset="0"/>
              </a:rPr>
              <a:t>Ja notikusi nelaime, nekavējoties zvani uz </a:t>
            </a:r>
            <a:r>
              <a:rPr lang="lv-LV" sz="2400" b="1" dirty="0" smtClean="0">
                <a:solidFill>
                  <a:schemeClr val="tx2"/>
                </a:solidFill>
                <a:latin typeface="Century Gothic" panose="020B0502020202020204" pitchFamily="34" charset="0"/>
              </a:rPr>
              <a:t>tālruņa numuru 112</a:t>
            </a:r>
            <a:r>
              <a:rPr lang="lv-LV" sz="2400" b="1" dirty="0">
                <a:solidFill>
                  <a:schemeClr val="tx2"/>
                </a:solidFill>
                <a:latin typeface="Century Gothic" panose="020B0502020202020204" pitchFamily="34" charset="0"/>
              </a:rPr>
              <a:t>! </a:t>
            </a:r>
            <a:r>
              <a:rPr lang="lv-LV" sz="2400" b="1" dirty="0" smtClean="0">
                <a:solidFill>
                  <a:schemeClr val="tx2"/>
                </a:solidFill>
                <a:latin typeface="Century Gothic" panose="020B0502020202020204" pitchFamily="34" charset="0"/>
              </a:rPr>
              <a:t>Operatīvie dienesti </a:t>
            </a:r>
            <a:r>
              <a:rPr lang="lv-LV" sz="2400" b="1" dirty="0" smtClean="0">
                <a:solidFill>
                  <a:schemeClr val="tx2"/>
                </a:solidFill>
                <a:latin typeface="Century Gothic" panose="020B0502020202020204" pitchFamily="34" charset="0"/>
                <a:cs typeface="Arial" pitchFamily="34" charset="0"/>
              </a:rPr>
              <a:t>steigsies </a:t>
            </a:r>
            <a:r>
              <a:rPr lang="lv-LV" sz="2400" b="1" dirty="0">
                <a:solidFill>
                  <a:schemeClr val="tx2"/>
                </a:solidFill>
                <a:latin typeface="Century Gothic" panose="020B0502020202020204" pitchFamily="34" charset="0"/>
                <a:cs typeface="Arial" pitchFamily="34" charset="0"/>
              </a:rPr>
              <a:t>palīgā!</a:t>
            </a:r>
            <a:endParaRPr lang="en-US" altLang="ko-KR" sz="2400" b="1" dirty="0">
              <a:solidFill>
                <a:schemeClr val="tx2"/>
              </a:solidFill>
              <a:latin typeface="Century Gothic" panose="020B0502020202020204" pitchFamily="34" charset="0"/>
              <a:cs typeface="Arial" pitchFamily="34" charset="0"/>
            </a:endParaRPr>
          </a:p>
          <a:p>
            <a:endParaRPr lang="lv-LV" dirty="0">
              <a:solidFill>
                <a:schemeClr val="tx2"/>
              </a:solidFill>
            </a:endParaRP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5910" y="5718084"/>
            <a:ext cx="640135" cy="627942"/>
          </a:xfrm>
          <a:prstGeom prst="rect">
            <a:avLst/>
          </a:prstGeom>
        </p:spPr>
      </p:pic>
      <p:pic>
        <p:nvPicPr>
          <p:cNvPr id="10" name="Attēla vietturis 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0" y="773481"/>
            <a:ext cx="3787894" cy="3098133"/>
          </a:xfrm>
          <a:prstGeom prst="parallelogram">
            <a:avLst/>
          </a:prstGeom>
        </p:spPr>
      </p:pic>
      <p:pic>
        <p:nvPicPr>
          <p:cNvPr id="11" name="Attēla vietturis 4"/>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bwMode="gray">
          <a:xfrm>
            <a:off x="7121113" y="771160"/>
            <a:ext cx="5070887" cy="3093007"/>
          </a:xfrm>
          <a:prstGeom prst="parallelogram">
            <a:avLst/>
          </a:prstGeom>
        </p:spPr>
      </p:pic>
      <p:pic>
        <p:nvPicPr>
          <p:cNvPr id="13" name="Picture 1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424785" y="771160"/>
            <a:ext cx="4059437" cy="3095812"/>
          </a:xfrm>
          <a:prstGeom prst="parallelogram">
            <a:avLst/>
          </a:prstGeom>
        </p:spPr>
      </p:pic>
    </p:spTree>
    <p:extLst>
      <p:ext uri="{BB962C8B-B14F-4D97-AF65-F5344CB8AC3E}">
        <p14:creationId xmlns:p14="http://schemas.microsoft.com/office/powerpoint/2010/main" val="32690999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667512" y="1158232"/>
            <a:ext cx="9787701" cy="728480"/>
          </a:xfrm>
        </p:spPr>
        <p:txBody>
          <a:bodyPr/>
          <a:lstStyle/>
          <a:p>
            <a:r>
              <a:rPr lang="lv-LV" sz="2800" b="1" dirty="0" smtClean="0">
                <a:solidFill>
                  <a:schemeClr val="bg1"/>
                </a:solidFill>
                <a:latin typeface="Bookman Old Style" panose="02050604050505020204" pitchFamily="18" charset="0"/>
                <a:cs typeface="Times New Roman" panose="02020603050405020304" pitchFamily="18" charset="0"/>
              </a:rPr>
              <a:t>Kā atcerēties palīdzības numuru?!</a:t>
            </a:r>
            <a:br>
              <a:rPr lang="lv-LV" sz="2800" b="1" dirty="0" smtClean="0">
                <a:solidFill>
                  <a:schemeClr val="bg1"/>
                </a:solidFill>
                <a:latin typeface="Bookman Old Style" panose="02050604050505020204" pitchFamily="18" charset="0"/>
                <a:cs typeface="Times New Roman" panose="02020603050405020304" pitchFamily="18" charset="0"/>
              </a:rPr>
            </a:br>
            <a:r>
              <a:rPr lang="lv-LV" sz="2000" b="1" dirty="0" smtClean="0">
                <a:solidFill>
                  <a:schemeClr val="bg1"/>
                </a:solidFill>
                <a:latin typeface="Bookman Old Style" panose="02050604050505020204" pitchFamily="18" charset="0"/>
                <a:cs typeface="Times New Roman" panose="02020603050405020304" pitchFamily="18" charset="0"/>
              </a:rPr>
              <a:t>Iedomājies savu seju – MUTE, DEGUNS, 2 ACIS – 112!</a:t>
            </a:r>
            <a:r>
              <a:rPr lang="lv-LV" b="1" dirty="0">
                <a:solidFill>
                  <a:schemeClr val="bg1"/>
                </a:solidFill>
              </a:rPr>
              <a:t/>
            </a:r>
            <a:br>
              <a:rPr lang="lv-LV" b="1" dirty="0">
                <a:solidFill>
                  <a:schemeClr val="bg1"/>
                </a:solidFill>
              </a:rPr>
            </a:br>
            <a:endParaRPr lang="lv-LV" dirty="0">
              <a:solidFill>
                <a:schemeClr val="bg1"/>
              </a:solidFill>
            </a:endParaRPr>
          </a:p>
        </p:txBody>
      </p:sp>
      <p:pic>
        <p:nvPicPr>
          <p:cNvPr id="8" name="Attēls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68431" y="2548029"/>
            <a:ext cx="2857265" cy="3970208"/>
          </a:xfrm>
          <a:prstGeom prst="rect">
            <a:avLst/>
          </a:prstGeom>
        </p:spPr>
      </p:pic>
      <p:sp>
        <p:nvSpPr>
          <p:cNvPr id="21" name="Labā bultiņa 20"/>
          <p:cNvSpPr/>
          <p:nvPr/>
        </p:nvSpPr>
        <p:spPr>
          <a:xfrm rot="10952046" flipV="1">
            <a:off x="3407747" y="3672810"/>
            <a:ext cx="4538455" cy="1317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7" name="Mākoņveida remarka 6"/>
          <p:cNvSpPr/>
          <p:nvPr/>
        </p:nvSpPr>
        <p:spPr>
          <a:xfrm>
            <a:off x="8135007" y="2548029"/>
            <a:ext cx="3697329" cy="2926885"/>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v-LV" sz="3600" dirty="0" smtClean="0">
                <a:ln w="12700">
                  <a:solidFill>
                    <a:schemeClr val="tx1"/>
                  </a:solidFill>
                </a:ln>
                <a:solidFill>
                  <a:schemeClr val="bg2">
                    <a:lumMod val="75000"/>
                  </a:schemeClr>
                </a:solidFill>
              </a:rPr>
              <a:t>1</a:t>
            </a:r>
            <a:r>
              <a:rPr lang="lv-LV" sz="3600" dirty="0" smtClean="0"/>
              <a:t> MUTE</a:t>
            </a:r>
          </a:p>
          <a:p>
            <a:pPr algn="just"/>
            <a:r>
              <a:rPr lang="lv-LV" sz="3600" dirty="0">
                <a:ln w="12700">
                  <a:solidFill>
                    <a:schemeClr val="tx1"/>
                  </a:solidFill>
                </a:ln>
                <a:solidFill>
                  <a:schemeClr val="bg2">
                    <a:lumMod val="75000"/>
                  </a:schemeClr>
                </a:solidFill>
              </a:rPr>
              <a:t>1</a:t>
            </a:r>
            <a:r>
              <a:rPr lang="lv-LV" sz="3600" dirty="0" smtClean="0"/>
              <a:t> DEGUNS</a:t>
            </a:r>
          </a:p>
          <a:p>
            <a:pPr algn="just"/>
            <a:r>
              <a:rPr lang="lv-LV" sz="3600" dirty="0" smtClean="0">
                <a:ln w="12700">
                  <a:solidFill>
                    <a:schemeClr val="tx1"/>
                  </a:solidFill>
                </a:ln>
                <a:solidFill>
                  <a:schemeClr val="bg2">
                    <a:lumMod val="75000"/>
                  </a:schemeClr>
                </a:solidFill>
              </a:rPr>
              <a:t>2 </a:t>
            </a:r>
            <a:r>
              <a:rPr lang="lv-LV" sz="3600" dirty="0" smtClean="0"/>
              <a:t>ACIS</a:t>
            </a:r>
          </a:p>
        </p:txBody>
      </p:sp>
    </p:spTree>
    <p:extLst>
      <p:ext uri="{BB962C8B-B14F-4D97-AF65-F5344CB8AC3E}">
        <p14:creationId xmlns:p14="http://schemas.microsoft.com/office/powerpoint/2010/main" val="4338970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ttēls 4"/>
          <p:cNvPicPr>
            <a:picLocks noChangeAspect="1"/>
          </p:cNvPicPr>
          <p:nvPr/>
        </p:nvPicPr>
        <p:blipFill>
          <a:blip r:embed="rId3"/>
          <a:stretch>
            <a:fillRect/>
          </a:stretch>
        </p:blipFill>
        <p:spPr>
          <a:xfrm>
            <a:off x="8499640" y="2002055"/>
            <a:ext cx="3596782" cy="2023190"/>
          </a:xfrm>
          <a:prstGeom prst="rect">
            <a:avLst/>
          </a:prstGeom>
        </p:spPr>
      </p:pic>
      <p:sp>
        <p:nvSpPr>
          <p:cNvPr id="4" name="Virsraksts 3"/>
          <p:cNvSpPr>
            <a:spLocks noGrp="1"/>
          </p:cNvSpPr>
          <p:nvPr>
            <p:ph type="title"/>
          </p:nvPr>
        </p:nvSpPr>
        <p:spPr>
          <a:xfrm>
            <a:off x="1154953" y="1295400"/>
            <a:ext cx="2964659" cy="706655"/>
          </a:xfrm>
        </p:spPr>
        <p:txBody>
          <a:bodyPr/>
          <a:lstStyle/>
          <a:p>
            <a:pPr algn="ctr"/>
            <a:r>
              <a:rPr lang="lv-LV" sz="4800" b="1" dirty="0" smtClean="0">
                <a:solidFill>
                  <a:schemeClr val="bg1"/>
                </a:solidFill>
                <a:effectLst>
                  <a:outerShdw blurRad="38100" dist="38100" dir="2700000" algn="tl">
                    <a:srgbClr val="000000">
                      <a:alpha val="43137"/>
                    </a:srgbClr>
                  </a:outerShdw>
                </a:effectLst>
              </a:rPr>
              <a:t>ZVANOT</a:t>
            </a:r>
            <a:endParaRPr lang="lv-LV" sz="4800" b="1" dirty="0">
              <a:solidFill>
                <a:schemeClr val="bg1"/>
              </a:solidFill>
              <a:effectLst>
                <a:outerShdw blurRad="38100" dist="38100" dir="2700000" algn="tl">
                  <a:srgbClr val="000000">
                    <a:alpha val="43137"/>
                  </a:srgbClr>
                </a:outerShdw>
              </a:effectLst>
            </a:endParaRPr>
          </a:p>
        </p:txBody>
      </p:sp>
      <p:sp>
        <p:nvSpPr>
          <p:cNvPr id="6" name="Teksta vietturis 5"/>
          <p:cNvSpPr>
            <a:spLocks noGrp="1"/>
          </p:cNvSpPr>
          <p:nvPr>
            <p:ph type="body" sz="half" idx="2"/>
          </p:nvPr>
        </p:nvSpPr>
        <p:spPr>
          <a:xfrm>
            <a:off x="1154955" y="3129280"/>
            <a:ext cx="3436296" cy="2895599"/>
          </a:xfrm>
        </p:spPr>
        <p:txBody>
          <a:bodyPr>
            <a:normAutofit lnSpcReduction="10000"/>
          </a:bodyPr>
          <a:lstStyle/>
          <a:p>
            <a:r>
              <a:rPr lang="lv-LV" sz="2000" b="1" dirty="0" smtClean="0">
                <a:solidFill>
                  <a:schemeClr val="bg1"/>
                </a:solidFill>
              </a:rPr>
              <a:t>PALĪGĀ ATBRAUKS:</a:t>
            </a:r>
          </a:p>
          <a:p>
            <a:pPr marL="342900" indent="-342900">
              <a:buFont typeface="Arial" panose="020B0604020202020204" pitchFamily="34" charset="0"/>
              <a:buChar char="•"/>
            </a:pPr>
            <a:r>
              <a:rPr lang="lv-LV" sz="2000" b="1" dirty="0">
                <a:solidFill>
                  <a:schemeClr val="bg1"/>
                </a:solidFill>
              </a:rPr>
              <a:t>u</a:t>
            </a:r>
            <a:r>
              <a:rPr lang="lv-LV" sz="2000" b="1" dirty="0" smtClean="0">
                <a:solidFill>
                  <a:schemeClr val="bg1"/>
                </a:solidFill>
              </a:rPr>
              <a:t>gunsdzēsēji glābēji</a:t>
            </a:r>
          </a:p>
          <a:p>
            <a:pPr marL="342900" indent="-342900">
              <a:buFont typeface="Arial" panose="020B0604020202020204" pitchFamily="34" charset="0"/>
              <a:buChar char="•"/>
            </a:pPr>
            <a:r>
              <a:rPr lang="lv-LV" sz="2000" b="1" dirty="0">
                <a:solidFill>
                  <a:schemeClr val="bg1"/>
                </a:solidFill>
              </a:rPr>
              <a:t>p</a:t>
            </a:r>
            <a:r>
              <a:rPr lang="lv-LV" sz="2000" b="1" dirty="0" smtClean="0">
                <a:solidFill>
                  <a:schemeClr val="bg1"/>
                </a:solidFill>
              </a:rPr>
              <a:t>olicisti</a:t>
            </a:r>
          </a:p>
          <a:p>
            <a:pPr marL="342900" indent="-342900">
              <a:buFont typeface="Arial" panose="020B0604020202020204" pitchFamily="34" charset="0"/>
              <a:buChar char="•"/>
            </a:pPr>
            <a:r>
              <a:rPr lang="lv-LV" sz="2000" b="1" dirty="0" smtClean="0">
                <a:solidFill>
                  <a:schemeClr val="bg1"/>
                </a:solidFill>
              </a:rPr>
              <a:t>Neatliekamās medicīniskās palīdzības dienesta mediķi</a:t>
            </a:r>
          </a:p>
          <a:p>
            <a:pPr marL="342900" indent="-342900">
              <a:buFont typeface="Arial" panose="020B0604020202020204" pitchFamily="34" charset="0"/>
              <a:buChar char="•"/>
            </a:pPr>
            <a:r>
              <a:rPr lang="lv-LV" sz="2000" b="1" dirty="0">
                <a:solidFill>
                  <a:schemeClr val="bg1"/>
                </a:solidFill>
              </a:rPr>
              <a:t>G</a:t>
            </a:r>
            <a:r>
              <a:rPr lang="lv-LV" sz="2000" b="1" dirty="0" smtClean="0">
                <a:solidFill>
                  <a:schemeClr val="bg1"/>
                </a:solidFill>
              </a:rPr>
              <a:t>āzes avārijas dienests</a:t>
            </a:r>
            <a:endParaRPr lang="lv-LV" sz="2000" b="1" dirty="0">
              <a:solidFill>
                <a:schemeClr val="bg1"/>
              </a:solidFill>
            </a:endParaRPr>
          </a:p>
        </p:txBody>
      </p:sp>
      <p:pic>
        <p:nvPicPr>
          <p:cNvPr id="7" name="Picture 6" descr="Related image"/>
          <p:cNvPicPr>
            <a:picLocks noChangeAspect="1" noChangeArrowheads="1"/>
          </p:cNvPicPr>
          <p:nvPr/>
        </p:nvPicPr>
        <p:blipFill rotWithShape="1">
          <a:blip r:embed="rId4">
            <a:extLst>
              <a:ext uri="{28A0092B-C50C-407E-A947-70E740481C1C}">
                <a14:useLocalDpi xmlns:a14="http://schemas.microsoft.com/office/drawing/2010/main" val="0"/>
              </a:ext>
            </a:extLst>
          </a:blip>
          <a:srcRect l="15290" t="18047" r="51959" b="71405"/>
          <a:stretch/>
        </p:blipFill>
        <p:spPr bwMode="auto">
          <a:xfrm>
            <a:off x="4885969" y="1025187"/>
            <a:ext cx="4255824" cy="174197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Related image"/>
          <p:cNvPicPr>
            <a:picLocks noChangeAspect="1" noChangeArrowheads="1"/>
          </p:cNvPicPr>
          <p:nvPr/>
        </p:nvPicPr>
        <p:blipFill rotWithShape="1">
          <a:blip r:embed="rId4">
            <a:extLst>
              <a:ext uri="{28A0092B-C50C-407E-A947-70E740481C1C}">
                <a14:useLocalDpi xmlns:a14="http://schemas.microsoft.com/office/drawing/2010/main" val="0"/>
              </a:ext>
            </a:extLst>
          </a:blip>
          <a:srcRect l="11421" t="60000" r="55383" b="28620"/>
          <a:stretch/>
        </p:blipFill>
        <p:spPr bwMode="auto">
          <a:xfrm flipH="1">
            <a:off x="5419939" y="3392868"/>
            <a:ext cx="3308898" cy="160688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Related image"/>
          <p:cNvPicPr>
            <a:picLocks noChangeAspect="1" noChangeArrowheads="1"/>
          </p:cNvPicPr>
          <p:nvPr/>
        </p:nvPicPr>
        <p:blipFill rotWithShape="1">
          <a:blip r:embed="rId4">
            <a:extLst>
              <a:ext uri="{28A0092B-C50C-407E-A947-70E740481C1C}">
                <a14:useLocalDpi xmlns:a14="http://schemas.microsoft.com/office/drawing/2010/main" val="0"/>
              </a:ext>
            </a:extLst>
          </a:blip>
          <a:srcRect l="52524" t="78950" r="11680" b="7783"/>
          <a:stretch/>
        </p:blipFill>
        <p:spPr bwMode="auto">
          <a:xfrm>
            <a:off x="8881223" y="4367374"/>
            <a:ext cx="2833616" cy="147417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Image result for 112 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068" y="2002055"/>
            <a:ext cx="2115266" cy="974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22879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Virsraksts 4"/>
          <p:cNvSpPr>
            <a:spLocks noGrp="1"/>
          </p:cNvSpPr>
          <p:nvPr>
            <p:ph type="title"/>
          </p:nvPr>
        </p:nvSpPr>
        <p:spPr/>
        <p:txBody>
          <a:bodyPr/>
          <a:lstStyle/>
          <a:p>
            <a:pPr marL="0" indent="0">
              <a:spcBef>
                <a:spcPts val="0"/>
              </a:spcBef>
            </a:pPr>
            <a:r>
              <a:rPr lang="lv-LV" b="1" dirty="0">
                <a:solidFill>
                  <a:schemeClr val="bg1"/>
                </a:solidFill>
                <a:latin typeface="Bookman Old Style" panose="02050604050505020204" pitchFamily="18" charset="0"/>
              </a:rPr>
              <a:t>Zvans uz 112 ir BEZ MAKSAS!</a:t>
            </a:r>
          </a:p>
        </p:txBody>
      </p:sp>
      <p:sp>
        <p:nvSpPr>
          <p:cNvPr id="7" name="Satura vietturis 6"/>
          <p:cNvSpPr>
            <a:spLocks noGrp="1"/>
          </p:cNvSpPr>
          <p:nvPr>
            <p:ph sz="half" idx="2"/>
          </p:nvPr>
        </p:nvSpPr>
        <p:spPr/>
        <p:txBody>
          <a:bodyPr>
            <a:normAutofit fontScale="92500"/>
          </a:bodyPr>
          <a:lstStyle/>
          <a:p>
            <a:pPr lvl="2">
              <a:spcBef>
                <a:spcPts val="0"/>
              </a:spcBef>
              <a:spcAft>
                <a:spcPts val="1200"/>
              </a:spcAft>
              <a:buFont typeface="Wingdings" panose="05000000000000000000" pitchFamily="2" charset="2"/>
              <a:buChar char="ü"/>
            </a:pPr>
            <a:r>
              <a:rPr lang="lv-LV" sz="2400" dirty="0">
                <a:latin typeface="Century Gothic" panose="020B0502020202020204" pitchFamily="34" charset="0"/>
              </a:rPr>
              <a:t>jebkurā diennakts laikā;</a:t>
            </a:r>
          </a:p>
          <a:p>
            <a:pPr lvl="2">
              <a:spcBef>
                <a:spcPts val="0"/>
              </a:spcBef>
              <a:spcAft>
                <a:spcPts val="1200"/>
              </a:spcAft>
              <a:buFont typeface="Wingdings" panose="05000000000000000000" pitchFamily="2" charset="2"/>
              <a:buChar char="ü"/>
            </a:pPr>
            <a:r>
              <a:rPr lang="lv-LV" sz="2400" dirty="0">
                <a:latin typeface="Century Gothic" panose="020B0502020202020204" pitchFamily="34" charset="0"/>
              </a:rPr>
              <a:t>no jebkura tālruņa aparāta;</a:t>
            </a:r>
          </a:p>
          <a:p>
            <a:pPr lvl="2">
              <a:spcBef>
                <a:spcPts val="0"/>
              </a:spcBef>
              <a:spcAft>
                <a:spcPts val="1200"/>
              </a:spcAft>
              <a:buFont typeface="Wingdings" panose="05000000000000000000" pitchFamily="2" charset="2"/>
              <a:buChar char="ü"/>
            </a:pPr>
            <a:r>
              <a:rPr lang="lv-LV" sz="2400" dirty="0">
                <a:latin typeface="Century Gothic" panose="020B0502020202020204" pitchFamily="34" charset="0"/>
              </a:rPr>
              <a:t>arī no mobilajiem telefoniem, kam beidzies telefona kredīts;</a:t>
            </a:r>
          </a:p>
          <a:p>
            <a:pPr lvl="2">
              <a:spcBef>
                <a:spcPts val="0"/>
              </a:spcBef>
              <a:spcAft>
                <a:spcPts val="1200"/>
              </a:spcAft>
              <a:buFont typeface="Wingdings" panose="05000000000000000000" pitchFamily="2" charset="2"/>
              <a:buChar char="ü"/>
            </a:pPr>
            <a:r>
              <a:rPr lang="lv-LV" sz="2400" dirty="0" smtClean="0">
                <a:latin typeface="Century Gothic" panose="020B0502020202020204" pitchFamily="34" charset="0"/>
              </a:rPr>
              <a:t>Arī tad, ja nav </a:t>
            </a:r>
            <a:r>
              <a:rPr lang="lv-LV" sz="2400" dirty="0">
                <a:latin typeface="Century Gothic" panose="020B0502020202020204" pitchFamily="34" charset="0"/>
              </a:rPr>
              <a:t>SIM kartes.</a:t>
            </a:r>
          </a:p>
          <a:p>
            <a:endParaRPr lang="lv-LV" dirty="0"/>
          </a:p>
        </p:txBody>
      </p:sp>
      <p:pic>
        <p:nvPicPr>
          <p:cNvPr id="8" name="Satura vietturis 7"/>
          <p:cNvPicPr>
            <a:picLocks noGrp="1" noChangeAspect="1"/>
          </p:cNvPicPr>
          <p:nvPr>
            <p:ph sz="half" idx="1"/>
          </p:nvPr>
        </p:nvPicPr>
        <p:blipFill>
          <a:blip r:embed="rId3"/>
          <a:stretch>
            <a:fillRect/>
          </a:stretch>
        </p:blipFill>
        <p:spPr>
          <a:xfrm>
            <a:off x="654518" y="2674209"/>
            <a:ext cx="5325595" cy="2995646"/>
          </a:xfrm>
          <a:prstGeom prst="rect">
            <a:avLst/>
          </a:prstGeom>
        </p:spPr>
      </p:pic>
    </p:spTree>
    <p:extLst>
      <p:ext uri="{BB962C8B-B14F-4D97-AF65-F5344CB8AC3E}">
        <p14:creationId xmlns:p14="http://schemas.microsoft.com/office/powerpoint/2010/main" val="32382501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16573" y="1556377"/>
            <a:ext cx="4475427" cy="824507"/>
          </a:xfrm>
        </p:spPr>
        <p:txBody>
          <a:bodyPr/>
          <a:lstStyle/>
          <a:p>
            <a:r>
              <a:rPr lang="lv-LV" sz="2000" b="1" dirty="0" smtClean="0">
                <a:solidFill>
                  <a:srgbClr val="C00000"/>
                </a:solidFill>
                <a:effectLst>
                  <a:outerShdw blurRad="38100" dist="38100" dir="2700000" algn="tl">
                    <a:srgbClr val="000000">
                      <a:alpha val="43137"/>
                    </a:srgbClr>
                  </a:outerShdw>
                </a:effectLst>
              </a:rPr>
              <a:t>Nosauc pēc iespējas precīzāku adresi:</a:t>
            </a:r>
            <a:br>
              <a:rPr lang="lv-LV" sz="2000" b="1" dirty="0" smtClean="0">
                <a:solidFill>
                  <a:srgbClr val="C00000"/>
                </a:solidFill>
                <a:effectLst>
                  <a:outerShdw blurRad="38100" dist="38100" dir="2700000" algn="tl">
                    <a:srgbClr val="000000">
                      <a:alpha val="43137"/>
                    </a:srgbClr>
                  </a:outerShdw>
                </a:effectLst>
              </a:rPr>
            </a:br>
            <a:r>
              <a:rPr lang="lv-LV" sz="2000" b="1" dirty="0" smtClean="0">
                <a:solidFill>
                  <a:srgbClr val="C00000"/>
                </a:solidFill>
                <a:effectLst>
                  <a:outerShdw blurRad="38100" dist="38100" dir="2700000" algn="tl">
                    <a:srgbClr val="000000">
                      <a:alpha val="43137"/>
                    </a:srgbClr>
                  </a:outerShdw>
                </a:effectLst>
              </a:rPr>
              <a:t>– apdzīvotas vietas nosaukumu, ielas nosaukumu, ēkas numuru!</a:t>
            </a:r>
            <a:br>
              <a:rPr lang="lv-LV" sz="2000" b="1" dirty="0" smtClean="0">
                <a:solidFill>
                  <a:srgbClr val="C00000"/>
                </a:solidFill>
                <a:effectLst>
                  <a:outerShdw blurRad="38100" dist="38100" dir="2700000" algn="tl">
                    <a:srgbClr val="000000">
                      <a:alpha val="43137"/>
                    </a:srgbClr>
                  </a:outerShdw>
                </a:effectLst>
              </a:rPr>
            </a:br>
            <a:r>
              <a:rPr lang="lv-LV" sz="2000" b="1" dirty="0" smtClean="0">
                <a:solidFill>
                  <a:srgbClr val="C00000"/>
                </a:solidFill>
                <a:effectLst>
                  <a:outerShdw blurRad="38100" dist="38100" dir="2700000" algn="tl">
                    <a:srgbClr val="000000">
                      <a:alpha val="43137"/>
                    </a:srgbClr>
                  </a:outerShdw>
                </a:effectLst>
              </a:rPr>
              <a:t>Atbildi uz jautājumiem!</a:t>
            </a:r>
            <a:endParaRPr lang="lv-LV" sz="2000" b="1" dirty="0">
              <a:solidFill>
                <a:srgbClr val="C00000"/>
              </a:solidFill>
              <a:effectLst>
                <a:outerShdw blurRad="38100" dist="38100" dir="2700000" algn="tl">
                  <a:srgbClr val="000000">
                    <a:alpha val="43137"/>
                  </a:srgbClr>
                </a:outerShdw>
              </a:effectLst>
            </a:endParaRPr>
          </a:p>
        </p:txBody>
      </p:sp>
      <p:pic>
        <p:nvPicPr>
          <p:cNvPr id="7" name="Picture 6"/>
          <p:cNvPicPr>
            <a:picLocks noChangeAspect="1"/>
          </p:cNvPicPr>
          <p:nvPr/>
        </p:nvPicPr>
        <p:blipFill>
          <a:blip r:embed="rId3"/>
          <a:stretch>
            <a:fillRect/>
          </a:stretch>
        </p:blipFill>
        <p:spPr>
          <a:xfrm>
            <a:off x="156111" y="5992993"/>
            <a:ext cx="640135" cy="627942"/>
          </a:xfrm>
          <a:prstGeom prst="rect">
            <a:avLst/>
          </a:prstGeom>
        </p:spPr>
      </p:pic>
      <p:pic>
        <p:nvPicPr>
          <p:cNvPr id="8" name="Picture 7"/>
          <p:cNvPicPr>
            <a:picLocks noChangeAspect="1"/>
          </p:cNvPicPr>
          <p:nvPr/>
        </p:nvPicPr>
        <p:blipFill>
          <a:blip r:embed="rId4"/>
          <a:stretch>
            <a:fillRect/>
          </a:stretch>
        </p:blipFill>
        <p:spPr>
          <a:xfrm>
            <a:off x="10261599" y="5992993"/>
            <a:ext cx="1760937" cy="628519"/>
          </a:xfrm>
          <a:prstGeom prst="rect">
            <a:avLst/>
          </a:prstGeom>
        </p:spPr>
      </p:pic>
      <p:sp>
        <p:nvSpPr>
          <p:cNvPr id="9" name="Title 1"/>
          <p:cNvSpPr txBox="1">
            <a:spLocks/>
          </p:cNvSpPr>
          <p:nvPr/>
        </p:nvSpPr>
        <p:spPr bwMode="gray">
          <a:xfrm>
            <a:off x="1226094" y="710031"/>
            <a:ext cx="4351023" cy="1089684"/>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0" i="0" kern="1200" cap="none">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lv-LV" b="1" dirty="0" smtClean="0">
                <a:solidFill>
                  <a:schemeClr val="bg1"/>
                </a:solidFill>
                <a:effectLst>
                  <a:outerShdw blurRad="38100" dist="38100" dir="2700000" algn="tl">
                    <a:srgbClr val="000000">
                      <a:alpha val="43137"/>
                    </a:srgbClr>
                  </a:outerShdw>
                </a:effectLst>
              </a:rPr>
              <a:t>ZVANOT 112:</a:t>
            </a:r>
            <a:endParaRPr lang="lv-LV" b="1" dirty="0">
              <a:solidFill>
                <a:schemeClr val="bg1"/>
              </a:solidFill>
              <a:effectLst>
                <a:outerShdw blurRad="38100" dist="38100" dir="2700000" algn="tl">
                  <a:srgbClr val="000000">
                    <a:alpha val="43137"/>
                  </a:srgbClr>
                </a:outerShdw>
              </a:effectLst>
            </a:endParaRPr>
          </a:p>
        </p:txBody>
      </p:sp>
      <p:sp>
        <p:nvSpPr>
          <p:cNvPr id="10" name="Rectangle 2"/>
          <p:cNvSpPr>
            <a:spLocks noChangeArrowheads="1"/>
          </p:cNvSpPr>
          <p:nvPr/>
        </p:nvSpPr>
        <p:spPr bwMode="auto">
          <a:xfrm>
            <a:off x="664143" y="2798063"/>
            <a:ext cx="22431618" cy="703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lv-LV"/>
          </a:p>
        </p:txBody>
      </p:sp>
      <p:graphicFrame>
        <p:nvGraphicFramePr>
          <p:cNvPr id="11" name="Shēma 10"/>
          <p:cNvGraphicFramePr/>
          <p:nvPr>
            <p:extLst>
              <p:ext uri="{D42A27DB-BD31-4B8C-83A1-F6EECF244321}">
                <p14:modId xmlns:p14="http://schemas.microsoft.com/office/powerpoint/2010/main" val="1482624786"/>
              </p:ext>
            </p:extLst>
          </p:nvPr>
        </p:nvGraphicFramePr>
        <p:xfrm>
          <a:off x="2829736" y="1799715"/>
          <a:ext cx="6807196" cy="460403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4751518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p:txBody>
          <a:bodyPr/>
          <a:lstStyle/>
          <a:p>
            <a:r>
              <a:rPr lang="lv-LV" b="1" dirty="0" smtClean="0">
                <a:solidFill>
                  <a:schemeClr val="bg1"/>
                </a:solidFill>
              </a:rPr>
              <a:t>ADRESE</a:t>
            </a:r>
            <a:r>
              <a:rPr lang="lv-LV" dirty="0" smtClean="0">
                <a:solidFill>
                  <a:schemeClr val="bg1"/>
                </a:solidFill>
              </a:rPr>
              <a:t/>
            </a:r>
            <a:br>
              <a:rPr lang="lv-LV" dirty="0" smtClean="0">
                <a:solidFill>
                  <a:schemeClr val="bg1"/>
                </a:solidFill>
              </a:rPr>
            </a:br>
            <a:r>
              <a:rPr lang="lv-LV" sz="2000" b="1" dirty="0" smtClean="0">
                <a:solidFill>
                  <a:schemeClr val="bg1"/>
                </a:solidFill>
              </a:rPr>
              <a:t>Tā svarīga, lai vari izsaukt palīgā ugunsdzēsējus glābējus, policistus un mediķus</a:t>
            </a:r>
            <a:endParaRPr lang="lv-LV" sz="2000" b="1" dirty="0">
              <a:solidFill>
                <a:schemeClr val="bg1"/>
              </a:solidFill>
            </a:endParaRPr>
          </a:p>
        </p:txBody>
      </p:sp>
      <p:sp>
        <p:nvSpPr>
          <p:cNvPr id="3" name="Teksta vietturis 2"/>
          <p:cNvSpPr>
            <a:spLocks noGrp="1"/>
          </p:cNvSpPr>
          <p:nvPr>
            <p:ph type="body" idx="1"/>
          </p:nvPr>
        </p:nvSpPr>
        <p:spPr>
          <a:xfrm>
            <a:off x="6679934" y="4236937"/>
            <a:ext cx="5322770" cy="2283824"/>
          </a:xfrm>
        </p:spPr>
        <p:txBody>
          <a:bodyPr>
            <a:normAutofit fontScale="92500" lnSpcReduction="20000"/>
          </a:bodyPr>
          <a:lstStyle/>
          <a:p>
            <a:r>
              <a:rPr lang="lv-LV" b="1" dirty="0" smtClean="0">
                <a:solidFill>
                  <a:schemeClr val="tx1"/>
                </a:solidFill>
                <a:effectLst>
                  <a:outerShdw blurRad="38100" dist="38100" dir="2700000" algn="tl">
                    <a:srgbClr val="000000">
                      <a:alpha val="43137"/>
                    </a:srgbClr>
                  </a:outerShdw>
                </a:effectLst>
              </a:rPr>
              <a:t>VAI TU ZINI ADRESI:</a:t>
            </a:r>
          </a:p>
          <a:p>
            <a:pPr marL="342900" indent="-342900">
              <a:buFont typeface="Arial" panose="020B0604020202020204" pitchFamily="34" charset="0"/>
              <a:buChar char="•"/>
            </a:pPr>
            <a:r>
              <a:rPr lang="lv-LV" b="1" dirty="0" smtClean="0">
                <a:solidFill>
                  <a:schemeClr val="tx1"/>
                </a:solidFill>
              </a:rPr>
              <a:t>SAVAI MĀJAI</a:t>
            </a:r>
          </a:p>
          <a:p>
            <a:pPr marL="342900" indent="-342900">
              <a:buFont typeface="Arial" panose="020B0604020202020204" pitchFamily="34" charset="0"/>
              <a:buChar char="•"/>
            </a:pPr>
            <a:r>
              <a:rPr lang="lv-LV" b="1" dirty="0" smtClean="0">
                <a:solidFill>
                  <a:schemeClr val="tx1"/>
                </a:solidFill>
              </a:rPr>
              <a:t>DRAUGA MĀJAI</a:t>
            </a:r>
          </a:p>
          <a:p>
            <a:pPr marL="342900" indent="-342900">
              <a:buFont typeface="Arial" panose="020B0604020202020204" pitchFamily="34" charset="0"/>
              <a:buChar char="•"/>
            </a:pPr>
            <a:r>
              <a:rPr lang="lv-LV" b="1" dirty="0" smtClean="0">
                <a:solidFill>
                  <a:schemeClr val="tx1"/>
                </a:solidFill>
              </a:rPr>
              <a:t>PULCIŅU VIETĀM</a:t>
            </a:r>
          </a:p>
          <a:p>
            <a:pPr marL="342900" indent="-342900">
              <a:buFont typeface="Arial" panose="020B0604020202020204" pitchFamily="34" charset="0"/>
              <a:buChar char="•"/>
            </a:pPr>
            <a:r>
              <a:rPr lang="lv-LV" b="1" dirty="0" smtClean="0">
                <a:solidFill>
                  <a:schemeClr val="tx1"/>
                </a:solidFill>
              </a:rPr>
              <a:t>SKOLAI</a:t>
            </a:r>
          </a:p>
          <a:p>
            <a:pPr marL="342900" indent="-342900">
              <a:buFont typeface="Arial" panose="020B0604020202020204" pitchFamily="34" charset="0"/>
              <a:buChar char="•"/>
            </a:pPr>
            <a:r>
              <a:rPr lang="lv-LV" b="1" dirty="0" smtClean="0">
                <a:solidFill>
                  <a:schemeClr val="tx1"/>
                </a:solidFill>
              </a:rPr>
              <a:t>IEMĪĻOTAJAM SPĒĻU LAUKUMAM</a:t>
            </a:r>
            <a:endParaRPr lang="lv-LV" b="1" dirty="0">
              <a:solidFill>
                <a:schemeClr val="tx1"/>
              </a:solidFill>
            </a:endParaRPr>
          </a:p>
        </p:txBody>
      </p:sp>
      <p:pic>
        <p:nvPicPr>
          <p:cNvPr id="5" name="Attēls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6941" y="1462237"/>
            <a:ext cx="4258378" cy="4258378"/>
          </a:xfrm>
          <a:prstGeom prst="rect">
            <a:avLst/>
          </a:prstGeom>
        </p:spPr>
      </p:pic>
      <p:sp>
        <p:nvSpPr>
          <p:cNvPr id="6" name="Teksta vietturis 2"/>
          <p:cNvSpPr txBox="1">
            <a:spLocks/>
          </p:cNvSpPr>
          <p:nvPr/>
        </p:nvSpPr>
        <p:spPr>
          <a:xfrm>
            <a:off x="6410425" y="866275"/>
            <a:ext cx="3320715" cy="1811370"/>
          </a:xfrm>
          <a:prstGeom prst="rect">
            <a:avLst/>
          </a:prstGeom>
        </p:spPr>
        <p:txBody>
          <a:bodyPr vert="horz" lIns="91440" tIns="45720" rIns="91440" bIns="45720" rtlCol="0" anchor="ctr">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2000" b="0" i="0" kern="1200" cap="all">
                <a:solidFill>
                  <a:schemeClr val="accent1"/>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None/>
              <a:defRPr sz="1800" b="0" i="0" kern="1200">
                <a:solidFill>
                  <a:schemeClr val="tx1">
                    <a:tint val="7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600" b="0" i="0" kern="1200">
                <a:solidFill>
                  <a:schemeClr val="tx1">
                    <a:tint val="7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n-lt"/>
                <a:ea typeface="+mn-ea"/>
                <a:cs typeface="+mn-cs"/>
              </a:defRPr>
            </a:lvl9pPr>
          </a:lstStyle>
          <a:p>
            <a:pPr>
              <a:lnSpc>
                <a:spcPct val="110000"/>
              </a:lnSpc>
              <a:spcBef>
                <a:spcPts val="0"/>
              </a:spcBef>
            </a:pPr>
            <a:r>
              <a:rPr lang="lv-LV" b="1" dirty="0" smtClean="0">
                <a:solidFill>
                  <a:schemeClr val="tx1"/>
                </a:solidFill>
              </a:rPr>
              <a:t>VIENMĒR PAZIŅO VECĀKIEM, JA DODIES PROM NO MĀJAS : </a:t>
            </a:r>
          </a:p>
          <a:p>
            <a:pPr marL="342900" indent="-342900">
              <a:lnSpc>
                <a:spcPct val="110000"/>
              </a:lnSpc>
              <a:spcBef>
                <a:spcPts val="0"/>
              </a:spcBef>
              <a:buFont typeface="Arial" panose="020B0604020202020204" pitchFamily="34" charset="0"/>
              <a:buChar char="•"/>
            </a:pPr>
            <a:r>
              <a:rPr lang="lv-LV" b="1" dirty="0" smtClean="0">
                <a:solidFill>
                  <a:srgbClr val="C00000"/>
                </a:solidFill>
              </a:rPr>
              <a:t>KUR BŪSI, </a:t>
            </a:r>
          </a:p>
          <a:p>
            <a:pPr marL="342900" indent="-342900">
              <a:lnSpc>
                <a:spcPct val="110000"/>
              </a:lnSpc>
              <a:spcBef>
                <a:spcPts val="0"/>
              </a:spcBef>
              <a:buFont typeface="Arial" panose="020B0604020202020204" pitchFamily="34" charset="0"/>
              <a:buChar char="•"/>
            </a:pPr>
            <a:r>
              <a:rPr lang="lv-LV" b="1" dirty="0" smtClean="0">
                <a:solidFill>
                  <a:srgbClr val="C00000"/>
                </a:solidFill>
              </a:rPr>
              <a:t>KAD ATGRIEZĪSIES</a:t>
            </a:r>
          </a:p>
        </p:txBody>
      </p:sp>
    </p:spTree>
    <p:extLst>
      <p:ext uri="{BB962C8B-B14F-4D97-AF65-F5344CB8AC3E}">
        <p14:creationId xmlns:p14="http://schemas.microsoft.com/office/powerpoint/2010/main" val="395531818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sz="4000" b="1" dirty="0" smtClean="0">
                <a:solidFill>
                  <a:schemeClr val="bg1"/>
                </a:solidFill>
              </a:rPr>
              <a:t>Zvani 112, ja:</a:t>
            </a:r>
            <a:endParaRPr lang="lv-LV" sz="4000" b="1" dirty="0">
              <a:solidFill>
                <a:schemeClr val="bg1"/>
              </a:solidFill>
            </a:endParaRPr>
          </a:p>
        </p:txBody>
      </p:sp>
      <p:sp>
        <p:nvSpPr>
          <p:cNvPr id="3" name="Content Placeholder 2"/>
          <p:cNvSpPr>
            <a:spLocks noGrp="1"/>
          </p:cNvSpPr>
          <p:nvPr>
            <p:ph idx="1"/>
          </p:nvPr>
        </p:nvSpPr>
        <p:spPr/>
        <p:txBody>
          <a:bodyPr>
            <a:normAutofit/>
          </a:bodyPr>
          <a:lstStyle/>
          <a:p>
            <a:r>
              <a:rPr lang="lv-LV" altLang="lv-LV" sz="2400" dirty="0">
                <a:latin typeface="Book Antiqua" panose="02040602050305030304" pitchFamily="18" charset="0"/>
              </a:rPr>
              <a:t>ir notikusi nelaime</a:t>
            </a:r>
            <a:r>
              <a:rPr lang="lv-LV" altLang="lv-LV" sz="2400" dirty="0" smtClean="0">
                <a:latin typeface="Book Antiqua" panose="02040602050305030304" pitchFamily="18" charset="0"/>
              </a:rPr>
              <a:t>;</a:t>
            </a:r>
          </a:p>
          <a:p>
            <a:r>
              <a:rPr lang="lv-LV" altLang="lv-LV" sz="2400" dirty="0">
                <a:latin typeface="Book Antiqua" panose="02040602050305030304" pitchFamily="18" charset="0"/>
              </a:rPr>
              <a:t>kaut kas deg; </a:t>
            </a:r>
          </a:p>
          <a:p>
            <a:r>
              <a:rPr lang="lv-LV" altLang="lv-LV" sz="2400" dirty="0">
                <a:latin typeface="Book Antiqua" panose="02040602050305030304" pitchFamily="18" charset="0"/>
              </a:rPr>
              <a:t>kādam ir palicis slikti; </a:t>
            </a:r>
          </a:p>
          <a:p>
            <a:r>
              <a:rPr lang="lv-LV" altLang="lv-LV" sz="2400" dirty="0">
                <a:latin typeface="Book Antiqua" panose="02040602050305030304" pitchFamily="18" charset="0"/>
              </a:rPr>
              <a:t>kādam uzbrūk;</a:t>
            </a:r>
          </a:p>
          <a:p>
            <a:r>
              <a:rPr lang="lv-LV" altLang="lv-LV" sz="2400" dirty="0">
                <a:latin typeface="Book Antiqua" panose="02040602050305030304" pitchFamily="18" charset="0"/>
              </a:rPr>
              <a:t>kāds </a:t>
            </a:r>
            <a:r>
              <a:rPr lang="lv-LV" altLang="lv-LV" sz="2400" dirty="0" smtClean="0">
                <a:latin typeface="Book Antiqua" panose="02040602050305030304" pitchFamily="18" charset="0"/>
              </a:rPr>
              <a:t>slīkst ūdenī vai ielūzis ledū;</a:t>
            </a:r>
            <a:endParaRPr lang="lv-LV" altLang="lv-LV" sz="2400" dirty="0">
              <a:latin typeface="Book Antiqua" panose="02040602050305030304" pitchFamily="18" charset="0"/>
            </a:endParaRPr>
          </a:p>
          <a:p>
            <a:r>
              <a:rPr lang="lv-LV" altLang="lv-LV" sz="2400" dirty="0">
                <a:latin typeface="Book Antiqua" panose="02040602050305030304" pitchFamily="18" charset="0"/>
              </a:rPr>
              <a:t>kādu apzog ...</a:t>
            </a:r>
          </a:p>
          <a:p>
            <a:endParaRPr lang="lv-LV" altLang="lv-LV" sz="2400" dirty="0">
              <a:latin typeface="Book Antiqua" panose="02040602050305030304" pitchFamily="18" charset="0"/>
            </a:endParaRPr>
          </a:p>
        </p:txBody>
      </p:sp>
      <p:pic>
        <p:nvPicPr>
          <p:cNvPr id="7" name="Picture 6"/>
          <p:cNvPicPr>
            <a:picLocks noChangeAspect="1"/>
          </p:cNvPicPr>
          <p:nvPr/>
        </p:nvPicPr>
        <p:blipFill>
          <a:blip r:embed="rId3"/>
          <a:stretch>
            <a:fillRect/>
          </a:stretch>
        </p:blipFill>
        <p:spPr>
          <a:xfrm>
            <a:off x="156111" y="5992993"/>
            <a:ext cx="640135" cy="627942"/>
          </a:xfrm>
          <a:prstGeom prst="rect">
            <a:avLst/>
          </a:prstGeom>
        </p:spPr>
      </p:pic>
      <p:pic>
        <p:nvPicPr>
          <p:cNvPr id="6" name="Picture 2" descr="Image result for 112diena20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1701" y="1767470"/>
            <a:ext cx="4651723" cy="4651723"/>
          </a:xfrm>
          <a:prstGeom prst="rect">
            <a:avLst/>
          </a:prstGeom>
          <a:noFill/>
          <a:extLst>
            <a:ext uri="{909E8E84-426E-40DD-AFC4-6F175D3DCCD1}">
              <a14:hiddenFill xmlns:a14="http://schemas.microsoft.com/office/drawing/2010/main">
                <a:solidFill>
                  <a:srgbClr val="FFFFFF"/>
                </a:solidFill>
              </a14:hiddenFill>
            </a:ext>
          </a:extLst>
        </p:spPr>
      </p:pic>
      <p:pic>
        <p:nvPicPr>
          <p:cNvPr id="8" name="Attēls 7"/>
          <p:cNvPicPr/>
          <p:nvPr/>
        </p:nvPicPr>
        <p:blipFill>
          <a:blip r:embed="rId5" cstate="print">
            <a:extLst>
              <a:ext uri="{BEBA8EAE-BF5A-486C-A8C5-ECC9F3942E4B}">
                <a14:imgProps xmlns:a14="http://schemas.microsoft.com/office/drawing/2010/main">
                  <a14:imgLayer r:embed="rId6">
                    <a14:imgEffect>
                      <a14:backgroundRemoval t="0" b="97357" l="0" r="100000"/>
                    </a14:imgEffect>
                  </a14:imgLayer>
                </a14:imgProps>
              </a:ext>
              <a:ext uri="{28A0092B-C50C-407E-A947-70E740481C1C}">
                <a14:useLocalDpi xmlns:a14="http://schemas.microsoft.com/office/drawing/2010/main" val="0"/>
              </a:ext>
            </a:extLst>
          </a:blip>
          <a:stretch>
            <a:fillRect/>
          </a:stretch>
        </p:blipFill>
        <p:spPr>
          <a:xfrm>
            <a:off x="5399398" y="947920"/>
            <a:ext cx="961531" cy="958850"/>
          </a:xfrm>
          <a:prstGeom prst="rect">
            <a:avLst/>
          </a:prstGeom>
        </p:spPr>
      </p:pic>
    </p:spTree>
    <p:extLst>
      <p:ext uri="{BB962C8B-B14F-4D97-AF65-F5344CB8AC3E}">
        <p14:creationId xmlns:p14="http://schemas.microsoft.com/office/powerpoint/2010/main" val="8086546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56111" y="5992993"/>
            <a:ext cx="640135" cy="627942"/>
          </a:xfrm>
          <a:prstGeom prst="rect">
            <a:avLst/>
          </a:prstGeom>
        </p:spPr>
      </p:pic>
      <p:pic>
        <p:nvPicPr>
          <p:cNvPr id="9" name="Picture 8"/>
          <p:cNvPicPr>
            <a:picLocks noChangeAspect="1"/>
          </p:cNvPicPr>
          <p:nvPr/>
        </p:nvPicPr>
        <p:blipFill>
          <a:blip r:embed="rId3"/>
          <a:stretch>
            <a:fillRect/>
          </a:stretch>
        </p:blipFill>
        <p:spPr>
          <a:xfrm>
            <a:off x="10261599" y="5992993"/>
            <a:ext cx="1760937" cy="628519"/>
          </a:xfrm>
          <a:prstGeom prst="rect">
            <a:avLst/>
          </a:prstGeom>
        </p:spPr>
      </p:pic>
      <p:pic>
        <p:nvPicPr>
          <p:cNvPr id="11" name="Picture 10"/>
          <p:cNvPicPr>
            <a:picLocks noChangeAspect="1"/>
          </p:cNvPicPr>
          <p:nvPr/>
        </p:nvPicPr>
        <p:blipFill>
          <a:blip r:embed="rId4"/>
          <a:stretch>
            <a:fillRect/>
          </a:stretch>
        </p:blipFill>
        <p:spPr>
          <a:xfrm>
            <a:off x="3559220" y="5992993"/>
            <a:ext cx="5192967" cy="814033"/>
          </a:xfrm>
          <a:prstGeom prst="rect">
            <a:avLst/>
          </a:prstGeom>
        </p:spPr>
      </p:pic>
      <p:pic>
        <p:nvPicPr>
          <p:cNvPr id="2" name="Picture 1"/>
          <p:cNvPicPr>
            <a:picLocks noChangeAspect="1"/>
          </p:cNvPicPr>
          <p:nvPr/>
        </p:nvPicPr>
        <p:blipFill>
          <a:blip r:embed="rId5"/>
          <a:stretch>
            <a:fillRect/>
          </a:stretch>
        </p:blipFill>
        <p:spPr>
          <a:xfrm>
            <a:off x="476178" y="2397539"/>
            <a:ext cx="6350472" cy="3434145"/>
          </a:xfrm>
          <a:prstGeom prst="rect">
            <a:avLst/>
          </a:prstGeom>
        </p:spPr>
      </p:pic>
      <p:pic>
        <p:nvPicPr>
          <p:cNvPr id="3" name="Picture 2"/>
          <p:cNvPicPr>
            <a:picLocks noChangeAspect="1"/>
          </p:cNvPicPr>
          <p:nvPr/>
        </p:nvPicPr>
        <p:blipFill>
          <a:blip r:embed="rId6"/>
          <a:stretch>
            <a:fillRect/>
          </a:stretch>
        </p:blipFill>
        <p:spPr>
          <a:xfrm>
            <a:off x="6911046" y="2397539"/>
            <a:ext cx="5028109" cy="3434145"/>
          </a:xfrm>
          <a:prstGeom prst="rect">
            <a:avLst/>
          </a:prstGeom>
        </p:spPr>
      </p:pic>
      <p:sp>
        <p:nvSpPr>
          <p:cNvPr id="5" name="Rectangle 4"/>
          <p:cNvSpPr/>
          <p:nvPr/>
        </p:nvSpPr>
        <p:spPr>
          <a:xfrm>
            <a:off x="4109059" y="999897"/>
            <a:ext cx="4382931" cy="707886"/>
          </a:xfrm>
          <a:prstGeom prst="rect">
            <a:avLst/>
          </a:prstGeom>
        </p:spPr>
        <p:txBody>
          <a:bodyPr wrap="none">
            <a:spAutoFit/>
          </a:bodyPr>
          <a:lstStyle/>
          <a:p>
            <a:r>
              <a:rPr lang="lv-LV" sz="4000" b="1" dirty="0" smtClean="0">
                <a:solidFill>
                  <a:schemeClr val="bg1">
                    <a:lumMod val="95000"/>
                  </a:schemeClr>
                </a:solidFill>
              </a:rPr>
              <a:t>VAI </a:t>
            </a:r>
            <a:r>
              <a:rPr lang="lv-LV" sz="4000" b="1" dirty="0">
                <a:solidFill>
                  <a:schemeClr val="bg1">
                    <a:lumMod val="95000"/>
                  </a:schemeClr>
                </a:solidFill>
              </a:rPr>
              <a:t>ZVANĪT 112?!</a:t>
            </a:r>
            <a:endParaRPr lang="lv-LV" sz="4000" dirty="0"/>
          </a:p>
        </p:txBody>
      </p:sp>
    </p:spTree>
    <p:extLst>
      <p:ext uri="{BB962C8B-B14F-4D97-AF65-F5344CB8AC3E}">
        <p14:creationId xmlns:p14="http://schemas.microsoft.com/office/powerpoint/2010/main" val="2568384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2566" y="947920"/>
            <a:ext cx="6113801" cy="728480"/>
          </a:xfrm>
        </p:spPr>
        <p:txBody>
          <a:bodyPr/>
          <a:lstStyle/>
          <a:p>
            <a:r>
              <a:rPr lang="lv-LV" b="1" dirty="0" smtClean="0">
                <a:solidFill>
                  <a:schemeClr val="bg1">
                    <a:lumMod val="95000"/>
                  </a:schemeClr>
                </a:solidFill>
              </a:rPr>
              <a:t>Kad ZVANĪT 112?!</a:t>
            </a:r>
            <a:endParaRPr lang="lv-LV" b="1" dirty="0">
              <a:solidFill>
                <a:schemeClr val="bg1">
                  <a:lumMod val="95000"/>
                </a:schemeClr>
              </a:solidFill>
            </a:endParaRPr>
          </a:p>
        </p:txBody>
      </p:sp>
      <p:pic>
        <p:nvPicPr>
          <p:cNvPr id="4" name="Picture 3"/>
          <p:cNvPicPr>
            <a:picLocks noChangeAspect="1"/>
          </p:cNvPicPr>
          <p:nvPr/>
        </p:nvPicPr>
        <p:blipFill>
          <a:blip r:embed="rId2"/>
          <a:stretch>
            <a:fillRect/>
          </a:stretch>
        </p:blipFill>
        <p:spPr>
          <a:xfrm>
            <a:off x="2020207" y="2294447"/>
            <a:ext cx="8270421" cy="4439500"/>
          </a:xfrm>
          <a:prstGeom prst="rect">
            <a:avLst/>
          </a:prstGeom>
        </p:spPr>
      </p:pic>
    </p:spTree>
    <p:extLst>
      <p:ext uri="{BB962C8B-B14F-4D97-AF65-F5344CB8AC3E}">
        <p14:creationId xmlns:p14="http://schemas.microsoft.com/office/powerpoint/2010/main" val="74394483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Custom 50">
      <a:dk1>
        <a:srgbClr val="FFFFFF"/>
      </a:dk1>
      <a:lt1>
        <a:srgbClr val="3A3A3A"/>
      </a:lt1>
      <a:dk2>
        <a:srgbClr val="F76F6F"/>
      </a:dk2>
      <a:lt2>
        <a:srgbClr val="FFFFFF"/>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04000"/>
                <a:satMod val="128000"/>
                <a:lumMod val="104000"/>
              </a:schemeClr>
            </a:gs>
            <a:gs pos="100000">
              <a:schemeClr val="phClr">
                <a:shade val="76000"/>
                <a:hueMod val="89000"/>
                <a:satMod val="164000"/>
                <a:lumMod val="68000"/>
              </a:schemeClr>
            </a:gs>
          </a:gsLst>
          <a:path path="circle">
            <a:fillToRect l="45000" t="65000" r="125000" b="100000"/>
          </a:path>
        </a:gradFill>
        <a:blipFill rotWithShape="1">
          <a:blip xmlns:r="http://schemas.openxmlformats.org/officeDocument/2006/relationships" r:embed="rId1">
            <a:duotone>
              <a:schemeClr val="phClr">
                <a:shade val="42000"/>
                <a:hueMod val="42000"/>
                <a:satMod val="124000"/>
                <a:lumMod val="62000"/>
              </a:schemeClr>
              <a:schemeClr val="phClr">
                <a:tint val="96000"/>
                <a:satMod val="130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F1C4790-FE3C-4020-8CA7-00621DA7BBBC}"/>
    </a:ext>
  </a:extLst>
</a:theme>
</file>

<file path=ppt/theme/theme2.xml><?xml version="1.0" encoding="utf-8"?>
<a:theme xmlns:a="http://schemas.openxmlformats.org/drawingml/2006/main" name="Office dizain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1023</TotalTime>
  <Words>988</Words>
  <Application>Microsoft Office PowerPoint</Application>
  <PresentationFormat>Platekrāna</PresentationFormat>
  <Paragraphs>131</Paragraphs>
  <Slides>15</Slides>
  <Notes>11</Notes>
  <HiddenSlides>0</HiddenSlides>
  <MMClips>0</MMClips>
  <ScaleCrop>false</ScaleCrop>
  <HeadingPairs>
    <vt:vector size="6" baseType="variant">
      <vt:variant>
        <vt:lpstr>Lietotie fonti</vt:lpstr>
      </vt:variant>
      <vt:variant>
        <vt:i4>9</vt:i4>
      </vt:variant>
      <vt:variant>
        <vt:lpstr>Dizains</vt:lpstr>
      </vt:variant>
      <vt:variant>
        <vt:i4>1</vt:i4>
      </vt:variant>
      <vt:variant>
        <vt:lpstr>Slaidu virsraksti</vt:lpstr>
      </vt:variant>
      <vt:variant>
        <vt:i4>15</vt:i4>
      </vt:variant>
    </vt:vector>
  </HeadingPairs>
  <TitlesOfParts>
    <vt:vector size="25" baseType="lpstr">
      <vt:lpstr>맑은 고딕</vt:lpstr>
      <vt:lpstr>Arial</vt:lpstr>
      <vt:lpstr>Book Antiqua</vt:lpstr>
      <vt:lpstr>Bookman Old Style</vt:lpstr>
      <vt:lpstr>Calibri</vt:lpstr>
      <vt:lpstr>Century Gothic</vt:lpstr>
      <vt:lpstr>Times New Roman</vt:lpstr>
      <vt:lpstr>Wingdings</vt:lpstr>
      <vt:lpstr>Wingdings 3</vt:lpstr>
      <vt:lpstr>Ion Boardroom</vt:lpstr>
      <vt:lpstr> </vt:lpstr>
      <vt:lpstr>Kā atcerēties palīdzības numuru?! Iedomājies savu seju – MUTE, DEGUNS, 2 ACIS – 112! </vt:lpstr>
      <vt:lpstr>ZVANOT</vt:lpstr>
      <vt:lpstr>Zvans uz 112 ir BEZ MAKSAS!</vt:lpstr>
      <vt:lpstr>Nosauc pēc iespējas precīzāku adresi: – apdzīvotas vietas nosaukumu, ielas nosaukumu, ēkas numuru! Atbildi uz jautājumiem!</vt:lpstr>
      <vt:lpstr>ADRESE Tā svarīga, lai vari izsaukt palīgā ugunsdzēsējus glābējus, policistus un mediķus</vt:lpstr>
      <vt:lpstr>Zvani 112, ja:</vt:lpstr>
      <vt:lpstr>PowerPoint prezentācija</vt:lpstr>
      <vt:lpstr>Kad ZVANĪT 112?!</vt:lpstr>
      <vt:lpstr> </vt:lpstr>
      <vt:lpstr>KĀ RĪKOTIES,  JA NEJAUŠI SAZVANĪTS 112 ?</vt:lpstr>
      <vt:lpstr>Iepazīsties – dispečere Krista</vt:lpstr>
      <vt:lpstr>ATCERIES!</vt:lpstr>
      <vt:lpstr>IZVEIDO DROŠĪBAS INFORMĀCIJAS LAPU SAVĀS MĀJĀS</vt:lpstr>
      <vt:lpstr>Paldies, ka izlasīji un iepazinies!</vt:lpstr>
    </vt:vector>
  </TitlesOfParts>
  <Company>LR IEM IC Zemgale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Viktorija Gribuste</dc:creator>
  <cp:lastModifiedBy>Agrita Vītola</cp:lastModifiedBy>
  <cp:revision>62</cp:revision>
  <dcterms:created xsi:type="dcterms:W3CDTF">2021-01-04T11:29:13Z</dcterms:created>
  <dcterms:modified xsi:type="dcterms:W3CDTF">2022-02-08T07:02:01Z</dcterms:modified>
</cp:coreProperties>
</file>