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28" r:id="rId1"/>
  </p:sldMasterIdLst>
  <p:notesMasterIdLst>
    <p:notesMasterId r:id="rId32"/>
  </p:notesMasterIdLst>
  <p:sldIdLst>
    <p:sldId id="256" r:id="rId2"/>
    <p:sldId id="261" r:id="rId3"/>
    <p:sldId id="264" r:id="rId4"/>
    <p:sldId id="257" r:id="rId5"/>
    <p:sldId id="289" r:id="rId6"/>
    <p:sldId id="303" r:id="rId7"/>
    <p:sldId id="265" r:id="rId8"/>
    <p:sldId id="262" r:id="rId9"/>
    <p:sldId id="290" r:id="rId10"/>
    <p:sldId id="267" r:id="rId11"/>
    <p:sldId id="291" r:id="rId12"/>
    <p:sldId id="292" r:id="rId13"/>
    <p:sldId id="293" r:id="rId14"/>
    <p:sldId id="294" r:id="rId15"/>
    <p:sldId id="295" r:id="rId16"/>
    <p:sldId id="296" r:id="rId17"/>
    <p:sldId id="297" r:id="rId18"/>
    <p:sldId id="299" r:id="rId19"/>
    <p:sldId id="301" r:id="rId20"/>
    <p:sldId id="302" r:id="rId21"/>
    <p:sldId id="305" r:id="rId22"/>
    <p:sldId id="306" r:id="rId23"/>
    <p:sldId id="304" r:id="rId24"/>
    <p:sldId id="313" r:id="rId25"/>
    <p:sldId id="307" r:id="rId26"/>
    <p:sldId id="308" r:id="rId27"/>
    <p:sldId id="310" r:id="rId28"/>
    <p:sldId id="311" r:id="rId29"/>
    <p:sldId id="312" r:id="rId30"/>
    <p:sldId id="309" r:id="rId3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2639" autoAdjust="0"/>
  </p:normalViewPr>
  <p:slideViewPr>
    <p:cSldViewPr snapToGrid="0">
      <p:cViewPr varScale="1">
        <p:scale>
          <a:sx n="64" d="100"/>
          <a:sy n="64" d="100"/>
        </p:scale>
        <p:origin x="1416" y="72"/>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F0F26-6E78-491F-8964-C5703B57B352}" type="datetimeFigureOut">
              <a:rPr lang="lv-LV" smtClean="0"/>
              <a:t>13.01.2021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51A09-E97C-401F-BAF3-64E2B5BD30A4}" type="slidenum">
              <a:rPr lang="lv-LV" smtClean="0"/>
              <a:t>‹#›</a:t>
            </a:fld>
            <a:endParaRPr lang="lv-LV"/>
          </a:p>
        </p:txBody>
      </p:sp>
    </p:spTree>
    <p:extLst>
      <p:ext uri="{BB962C8B-B14F-4D97-AF65-F5344CB8AC3E}">
        <p14:creationId xmlns:p14="http://schemas.microsoft.com/office/powerpoint/2010/main" val="28656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Šo prezentāciju izveidojis Valsts ugunsdzēsības un glābšanas dienests. Ziemas mēnešos īpaši aktuāla tēma ir drošība uz ledus – bērniem un pieaugušajiem ir kārdinājums kāpt uz aizsalušajām ūdenstilpēm, bet diemžēl šāda izklaide var beigties ar lielu traģēdiju.</a:t>
            </a:r>
            <a:r>
              <a:rPr lang="en-US" sz="1200" kern="1200" dirty="0" smtClean="0">
                <a:solidFill>
                  <a:schemeClr val="tx1"/>
                </a:solidFill>
                <a:effectLst/>
                <a:latin typeface="+mn-lt"/>
                <a:ea typeface="+mn-ea"/>
                <a:cs typeface="+mn-cs"/>
              </a:rPr>
              <a:t> </a:t>
            </a:r>
            <a:r>
              <a:rPr lang="lv-LV" sz="1200" kern="1200" dirty="0" smtClean="0">
                <a:solidFill>
                  <a:schemeClr val="tx1"/>
                </a:solidFill>
                <a:effectLst/>
                <a:latin typeface="+mn-lt"/>
                <a:ea typeface="+mn-ea"/>
                <a:cs typeface="+mn-cs"/>
              </a:rPr>
              <a:t>Turpmā</a:t>
            </a:r>
            <a:r>
              <a:rPr lang="en-US" sz="1200" kern="1200" dirty="0" err="1" smtClean="0">
                <a:solidFill>
                  <a:schemeClr val="tx1"/>
                </a:solidFill>
                <a:effectLst/>
                <a:latin typeface="+mn-lt"/>
                <a:ea typeface="+mn-ea"/>
                <a:cs typeface="+mn-cs"/>
              </a:rPr>
              <a:t>ka</a:t>
            </a:r>
            <a:r>
              <a:rPr lang="lv-LV" sz="1200" kern="1200" dirty="0" smtClean="0">
                <a:solidFill>
                  <a:schemeClr val="tx1"/>
                </a:solidFill>
                <a:effectLst/>
                <a:latin typeface="+mn-lt"/>
                <a:ea typeface="+mn-ea"/>
                <a:cs typeface="+mn-cs"/>
              </a:rPr>
              <a:t>jos slaidos iepazīstināsim ar pamatlietām, kas jāzina par drošību ziemā. </a:t>
            </a:r>
          </a:p>
          <a:p>
            <a:r>
              <a:rPr lang="lv-LV" sz="1200" b="1" u="none" strike="noStrike" kern="1200" dirty="0" smtClean="0">
                <a:solidFill>
                  <a:schemeClr val="tx1"/>
                </a:solidFill>
                <a:effectLst/>
                <a:latin typeface="+mn-lt"/>
                <a:ea typeface="+mn-ea"/>
                <a:cs typeface="+mn-cs"/>
              </a:rPr>
              <a:t> </a:t>
            </a:r>
            <a:endParaRPr lang="lv-LV"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051A09-E97C-401F-BAF3-64E2B5BD30A4}" type="slidenum">
              <a:rPr lang="lv-LV" smtClean="0"/>
              <a:t>1</a:t>
            </a:fld>
            <a:endParaRPr lang="lv-LV"/>
          </a:p>
        </p:txBody>
      </p:sp>
    </p:spTree>
    <p:extLst>
      <p:ext uri="{BB962C8B-B14F-4D97-AF65-F5344CB8AC3E}">
        <p14:creationId xmlns:p14="http://schemas.microsoft.com/office/powerpoint/2010/main" val="3010240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dirty="0" smtClean="0">
                <a:solidFill>
                  <a:schemeClr val="tx2"/>
                </a:solidFill>
              </a:rPr>
              <a:t>Ja uz ledus redzi makšķerniekus vai citus pieaugušos, tas nenozīmē, ka ledus ir drošs. Viņi ir pārgalvīgi un riskē ar savu veselību un dzīvību!</a:t>
            </a:r>
            <a:r>
              <a:rPr lang="en-US" sz="1200" b="0" dirty="0" smtClean="0">
                <a:solidFill>
                  <a:schemeClr val="tx2"/>
                </a:solidFill>
              </a:rPr>
              <a:t> </a:t>
            </a:r>
            <a:endParaRPr lang="lv-LV" sz="1200" b="0" dirty="0" smtClean="0">
              <a:solidFill>
                <a:schemeClr val="tx2"/>
              </a:solidFill>
            </a:endParaRP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10</a:t>
            </a:fld>
            <a:endParaRPr lang="lv-LV"/>
          </a:p>
        </p:txBody>
      </p:sp>
    </p:spTree>
    <p:extLst>
      <p:ext uri="{BB962C8B-B14F-4D97-AF65-F5344CB8AC3E}">
        <p14:creationId xmlns:p14="http://schemas.microsoft.com/office/powerpoint/2010/main" val="1489395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sz="1200" b="1" dirty="0" smtClean="0">
                <a:solidFill>
                  <a:schemeClr val="tx2"/>
                </a:solidFill>
              </a:rPr>
              <a:t>Ja </a:t>
            </a:r>
            <a:r>
              <a:rPr lang="en-US" sz="1200" b="1" dirty="0" err="1" smtClean="0">
                <a:solidFill>
                  <a:schemeClr val="tx2"/>
                </a:solidFill>
              </a:rPr>
              <a:t>redzi</a:t>
            </a:r>
            <a:r>
              <a:rPr lang="en-US" sz="1200" b="1" dirty="0" smtClean="0">
                <a:solidFill>
                  <a:schemeClr val="tx2"/>
                </a:solidFill>
              </a:rPr>
              <a:t>, </a:t>
            </a:r>
            <a:r>
              <a:rPr lang="en-US" sz="1200" b="1" dirty="0" err="1" smtClean="0">
                <a:solidFill>
                  <a:schemeClr val="tx2"/>
                </a:solidFill>
              </a:rPr>
              <a:t>ka</a:t>
            </a:r>
            <a:r>
              <a:rPr lang="en-US" sz="1200" b="1" dirty="0" smtClean="0">
                <a:solidFill>
                  <a:schemeClr val="tx2"/>
                </a:solidFill>
              </a:rPr>
              <a:t> uz </a:t>
            </a:r>
            <a:r>
              <a:rPr lang="en-US" sz="1200" b="1" dirty="0" err="1" smtClean="0">
                <a:solidFill>
                  <a:schemeClr val="tx2"/>
                </a:solidFill>
              </a:rPr>
              <a:t>ledus</a:t>
            </a:r>
            <a:r>
              <a:rPr lang="en-US" sz="1200" b="1" dirty="0" smtClean="0">
                <a:solidFill>
                  <a:schemeClr val="tx2"/>
                </a:solidFill>
              </a:rPr>
              <a:t> </a:t>
            </a:r>
            <a:r>
              <a:rPr lang="en-US" sz="1200" b="1" dirty="0" err="1" smtClean="0">
                <a:solidFill>
                  <a:schemeClr val="tx2"/>
                </a:solidFill>
              </a:rPr>
              <a:t>atrodas</a:t>
            </a:r>
            <a:r>
              <a:rPr lang="en-US" sz="1200" b="1" dirty="0" smtClean="0">
                <a:solidFill>
                  <a:schemeClr val="tx2"/>
                </a:solidFill>
              </a:rPr>
              <a:t> </a:t>
            </a:r>
            <a:r>
              <a:rPr lang="en-US" sz="1200" b="1" dirty="0" err="1" smtClean="0">
                <a:solidFill>
                  <a:schemeClr val="tx2"/>
                </a:solidFill>
              </a:rPr>
              <a:t>mazāki</a:t>
            </a:r>
            <a:r>
              <a:rPr lang="en-US" sz="1200" b="1" dirty="0" smtClean="0">
                <a:solidFill>
                  <a:schemeClr val="tx2"/>
                </a:solidFill>
              </a:rPr>
              <a:t> </a:t>
            </a:r>
            <a:r>
              <a:rPr lang="en-US" sz="1200" b="1" dirty="0" err="1" smtClean="0">
                <a:solidFill>
                  <a:schemeClr val="tx2"/>
                </a:solidFill>
              </a:rPr>
              <a:t>bērni</a:t>
            </a:r>
            <a:r>
              <a:rPr lang="en-US" sz="1200" b="1" dirty="0" smtClean="0">
                <a:solidFill>
                  <a:schemeClr val="tx2"/>
                </a:solidFill>
              </a:rPr>
              <a:t>:</a:t>
            </a:r>
          </a:p>
          <a:p>
            <a:endParaRPr lang="en-US" sz="1200" b="1" dirty="0" smtClean="0">
              <a:solidFill>
                <a:schemeClr val="tx2"/>
              </a:solidFill>
            </a:endParaRPr>
          </a:p>
          <a:p>
            <a:r>
              <a:rPr lang="en-US" sz="1200" b="0" dirty="0" smtClean="0">
                <a:solidFill>
                  <a:schemeClr val="tx2"/>
                </a:solidFill>
              </a:rPr>
              <a:t>Ja ir iespējams </a:t>
            </a:r>
            <a:r>
              <a:rPr lang="en-US" sz="1200" b="0" dirty="0" err="1" smtClean="0">
                <a:solidFill>
                  <a:schemeClr val="tx2"/>
                </a:solidFill>
              </a:rPr>
              <a:t>bērnus</a:t>
            </a:r>
            <a:r>
              <a:rPr lang="en-US" sz="1200" b="0" dirty="0" smtClean="0">
                <a:solidFill>
                  <a:schemeClr val="tx2"/>
                </a:solidFill>
              </a:rPr>
              <a:t> </a:t>
            </a:r>
            <a:r>
              <a:rPr lang="en-US" sz="1200" b="0" dirty="0" err="1" smtClean="0">
                <a:solidFill>
                  <a:schemeClr val="tx2"/>
                </a:solidFill>
              </a:rPr>
              <a:t>sasaukt</a:t>
            </a:r>
            <a:r>
              <a:rPr lang="en-US" sz="1200" b="0" dirty="0" smtClean="0">
                <a:solidFill>
                  <a:schemeClr val="tx2"/>
                </a:solidFill>
              </a:rPr>
              <a:t>, tad </a:t>
            </a:r>
            <a:r>
              <a:rPr lang="en-US" sz="1200" b="0" dirty="0" err="1" smtClean="0">
                <a:solidFill>
                  <a:schemeClr val="tx2"/>
                </a:solidFill>
              </a:rPr>
              <a:t>aicini</a:t>
            </a:r>
            <a:r>
              <a:rPr lang="en-US" sz="1200" b="0" dirty="0" smtClean="0">
                <a:solidFill>
                  <a:schemeClr val="tx2"/>
                </a:solidFill>
              </a:rPr>
              <a:t> </a:t>
            </a:r>
            <a:r>
              <a:rPr lang="en-US" sz="1200" b="0" dirty="0" err="1" smtClean="0">
                <a:solidFill>
                  <a:schemeClr val="tx2"/>
                </a:solidFill>
              </a:rPr>
              <a:t>viņus</a:t>
            </a:r>
            <a:r>
              <a:rPr lang="en-US" sz="1200" b="0" dirty="0" smtClean="0">
                <a:solidFill>
                  <a:schemeClr val="tx2"/>
                </a:solidFill>
              </a:rPr>
              <a:t> </a:t>
            </a:r>
            <a:r>
              <a:rPr lang="en-US" sz="1200" b="0" dirty="0" err="1" smtClean="0">
                <a:solidFill>
                  <a:schemeClr val="tx2"/>
                </a:solidFill>
              </a:rPr>
              <a:t>doties</a:t>
            </a:r>
            <a:r>
              <a:rPr lang="en-US" sz="1200" b="0" dirty="0" smtClean="0">
                <a:solidFill>
                  <a:schemeClr val="tx2"/>
                </a:solidFill>
              </a:rPr>
              <a:t> </a:t>
            </a:r>
            <a:r>
              <a:rPr lang="en-US" sz="1200" b="0" dirty="0" err="1" smtClean="0">
                <a:solidFill>
                  <a:schemeClr val="tx2"/>
                </a:solidFill>
              </a:rPr>
              <a:t>nost</a:t>
            </a:r>
            <a:r>
              <a:rPr lang="en-US" sz="1200" b="0" dirty="0" smtClean="0">
                <a:solidFill>
                  <a:schemeClr val="tx2"/>
                </a:solidFill>
              </a:rPr>
              <a:t> no </a:t>
            </a:r>
            <a:r>
              <a:rPr lang="en-US" sz="1200" b="0" dirty="0" err="1" smtClean="0">
                <a:solidFill>
                  <a:schemeClr val="tx2"/>
                </a:solidFill>
              </a:rPr>
              <a:t>ledus</a:t>
            </a:r>
            <a:r>
              <a:rPr lang="en-US" sz="1200" b="0" dirty="0" smtClean="0">
                <a:solidFill>
                  <a:schemeClr val="tx2"/>
                </a:solidFill>
              </a:rPr>
              <a:t>! Pats uz </a:t>
            </a:r>
            <a:r>
              <a:rPr lang="en-US" sz="1200" b="0" dirty="0" err="1" smtClean="0">
                <a:solidFill>
                  <a:schemeClr val="tx2"/>
                </a:solidFill>
              </a:rPr>
              <a:t>ledus</a:t>
            </a:r>
            <a:r>
              <a:rPr lang="lv-LV" sz="1200" b="0" dirty="0" smtClean="0">
                <a:solidFill>
                  <a:schemeClr val="tx2"/>
                </a:solidFill>
              </a:rPr>
              <a:t> NE</a:t>
            </a:r>
            <a:r>
              <a:rPr lang="en-US" sz="1200" b="0" dirty="0" smtClean="0">
                <a:solidFill>
                  <a:schemeClr val="tx2"/>
                </a:solidFill>
              </a:rPr>
              <a:t>KĀP!</a:t>
            </a:r>
          </a:p>
          <a:p>
            <a:endParaRPr lang="lv-LV" sz="1200" b="0" dirty="0" smtClean="0">
              <a:solidFill>
                <a:schemeClr val="tx2"/>
              </a:solidFill>
            </a:endParaRPr>
          </a:p>
          <a:p>
            <a:r>
              <a:rPr lang="en-US" sz="1200" b="0" dirty="0" smtClean="0">
                <a:solidFill>
                  <a:schemeClr val="tx2"/>
                </a:solidFill>
              </a:rPr>
              <a:t>Ja </a:t>
            </a:r>
            <a:r>
              <a:rPr lang="en-US" sz="1200" b="0" dirty="0" err="1" smtClean="0">
                <a:solidFill>
                  <a:schemeClr val="tx2"/>
                </a:solidFill>
              </a:rPr>
              <a:t>bērnus</a:t>
            </a:r>
            <a:r>
              <a:rPr lang="en-US" sz="1200" b="0" dirty="0" smtClean="0">
                <a:solidFill>
                  <a:schemeClr val="tx2"/>
                </a:solidFill>
              </a:rPr>
              <a:t> </a:t>
            </a:r>
            <a:r>
              <a:rPr lang="en-US" sz="1200" b="0" dirty="0" err="1" smtClean="0">
                <a:solidFill>
                  <a:schemeClr val="tx2"/>
                </a:solidFill>
              </a:rPr>
              <a:t>nevari</a:t>
            </a:r>
            <a:r>
              <a:rPr lang="en-US" sz="1200" b="0" dirty="0" smtClean="0">
                <a:solidFill>
                  <a:schemeClr val="tx2"/>
                </a:solidFill>
              </a:rPr>
              <a:t> </a:t>
            </a:r>
            <a:r>
              <a:rPr lang="en-US" sz="1200" b="0" dirty="0" err="1" smtClean="0">
                <a:solidFill>
                  <a:schemeClr val="tx2"/>
                </a:solidFill>
              </a:rPr>
              <a:t>sasaukt</a:t>
            </a:r>
            <a:r>
              <a:rPr lang="en-US" sz="1200" b="0" dirty="0" smtClean="0">
                <a:solidFill>
                  <a:schemeClr val="tx2"/>
                </a:solidFill>
              </a:rPr>
              <a:t>, </a:t>
            </a:r>
            <a:r>
              <a:rPr lang="en-US" sz="1200" b="0" dirty="0" err="1" smtClean="0">
                <a:solidFill>
                  <a:schemeClr val="tx2"/>
                </a:solidFill>
              </a:rPr>
              <a:t>sauc</a:t>
            </a:r>
            <a:r>
              <a:rPr lang="en-US" sz="1200" b="0" dirty="0" smtClean="0">
                <a:solidFill>
                  <a:schemeClr val="tx2"/>
                </a:solidFill>
              </a:rPr>
              <a:t> </a:t>
            </a:r>
            <a:r>
              <a:rPr lang="en-US" sz="1200" b="0" dirty="0" err="1" smtClean="0">
                <a:solidFill>
                  <a:schemeClr val="tx2"/>
                </a:solidFill>
              </a:rPr>
              <a:t>kādu</a:t>
            </a:r>
            <a:r>
              <a:rPr lang="en-US" sz="1200" b="0" dirty="0" smtClean="0">
                <a:solidFill>
                  <a:schemeClr val="tx2"/>
                </a:solidFill>
              </a:rPr>
              <a:t> </a:t>
            </a:r>
            <a:r>
              <a:rPr lang="en-US" sz="1200" b="0" dirty="0" err="1" smtClean="0">
                <a:solidFill>
                  <a:schemeClr val="tx2"/>
                </a:solidFill>
              </a:rPr>
              <a:t>pieaugušo</a:t>
            </a:r>
            <a:r>
              <a:rPr lang="en-US" sz="1200" b="0" dirty="0" smtClean="0">
                <a:solidFill>
                  <a:schemeClr val="tx2"/>
                </a:solidFill>
              </a:rPr>
              <a:t> vai arī </a:t>
            </a:r>
            <a:r>
              <a:rPr lang="en-US" sz="1200" b="0" dirty="0" err="1" smtClean="0">
                <a:solidFill>
                  <a:schemeClr val="tx2"/>
                </a:solidFill>
              </a:rPr>
              <a:t>zvani</a:t>
            </a:r>
            <a:r>
              <a:rPr lang="en-US" sz="1200" b="0" dirty="0" smtClean="0">
                <a:solidFill>
                  <a:schemeClr val="tx2"/>
                </a:solidFill>
              </a:rPr>
              <a:t> uz 112 un informē par to, </a:t>
            </a:r>
            <a:r>
              <a:rPr lang="en-US" sz="1200" b="0" dirty="0" err="1" smtClean="0">
                <a:solidFill>
                  <a:schemeClr val="tx2"/>
                </a:solidFill>
              </a:rPr>
              <a:t>ka</a:t>
            </a:r>
            <a:r>
              <a:rPr lang="en-US" sz="1200" b="0" dirty="0" smtClean="0">
                <a:solidFill>
                  <a:schemeClr val="tx2"/>
                </a:solidFill>
              </a:rPr>
              <a:t> uz </a:t>
            </a:r>
            <a:r>
              <a:rPr lang="en-US" sz="1200" b="0" dirty="0" err="1" smtClean="0">
                <a:solidFill>
                  <a:schemeClr val="tx2"/>
                </a:solidFill>
              </a:rPr>
              <a:t>ledus</a:t>
            </a:r>
            <a:r>
              <a:rPr lang="en-US" sz="1200" b="0" dirty="0" smtClean="0">
                <a:solidFill>
                  <a:schemeClr val="tx2"/>
                </a:solidFill>
              </a:rPr>
              <a:t> </a:t>
            </a:r>
            <a:r>
              <a:rPr lang="en-US" sz="1200" b="0" dirty="0" err="1" smtClean="0">
                <a:solidFill>
                  <a:schemeClr val="tx2"/>
                </a:solidFill>
              </a:rPr>
              <a:t>atrodas</a:t>
            </a:r>
            <a:r>
              <a:rPr lang="en-US" sz="1200" b="0" dirty="0" smtClean="0">
                <a:solidFill>
                  <a:schemeClr val="tx2"/>
                </a:solidFill>
              </a:rPr>
              <a:t> </a:t>
            </a:r>
            <a:r>
              <a:rPr lang="en-US" sz="1200" b="0" dirty="0" err="1" smtClean="0">
                <a:solidFill>
                  <a:schemeClr val="tx2"/>
                </a:solidFill>
              </a:rPr>
              <a:t>mazi</a:t>
            </a:r>
            <a:r>
              <a:rPr lang="en-US" sz="1200" b="0" dirty="0" smtClean="0">
                <a:solidFill>
                  <a:schemeClr val="tx2"/>
                </a:solidFill>
              </a:rPr>
              <a:t> </a:t>
            </a:r>
            <a:r>
              <a:rPr lang="en-US" sz="1200" b="0" dirty="0" err="1" smtClean="0">
                <a:solidFill>
                  <a:schemeClr val="tx2"/>
                </a:solidFill>
              </a:rPr>
              <a:t>bērni</a:t>
            </a:r>
            <a:r>
              <a:rPr lang="en-US" sz="1200" b="0" dirty="0" smtClean="0">
                <a:solidFill>
                  <a:schemeClr val="tx2"/>
                </a:solidFill>
              </a:rPr>
              <a:t>!</a:t>
            </a:r>
          </a:p>
          <a:p>
            <a:endParaRPr lang="en-US" sz="1200" b="0" dirty="0" smtClean="0">
              <a:solidFill>
                <a:schemeClr val="tx2"/>
              </a:solidFill>
            </a:endParaRPr>
          </a:p>
          <a:p>
            <a:r>
              <a:rPr lang="lv-LV" sz="1200" b="0" dirty="0" smtClean="0">
                <a:solidFill>
                  <a:schemeClr val="tx2"/>
                </a:solidFill>
              </a:rPr>
              <a:t>Vienmēr sagaidi glābējus! Ja izstāstīsi un parādīsi notiku</a:t>
            </a:r>
            <a:r>
              <a:rPr lang="en-US" sz="1200" b="0" dirty="0" smtClean="0">
                <a:solidFill>
                  <a:schemeClr val="tx2"/>
                </a:solidFill>
              </a:rPr>
              <a:t>ma</a:t>
            </a:r>
            <a:r>
              <a:rPr lang="lv-LV" sz="1200" b="0" dirty="0" smtClean="0">
                <a:solidFill>
                  <a:schemeClr val="tx2"/>
                </a:solidFill>
              </a:rPr>
              <a:t> vietu, ugunsdzēsēji glābēji </a:t>
            </a:r>
            <a:r>
              <a:rPr lang="en-US" sz="1100" b="0" dirty="0" smtClean="0">
                <a:solidFill>
                  <a:schemeClr val="tx2"/>
                </a:solidFill>
              </a:rPr>
              <a:t>ĀTRĀK </a:t>
            </a:r>
            <a:r>
              <a:rPr lang="lv-LV" sz="1200" b="0" dirty="0" smtClean="0">
                <a:solidFill>
                  <a:schemeClr val="tx2"/>
                </a:solidFill>
              </a:rPr>
              <a:t>varēs sniegt palīdzību.</a:t>
            </a:r>
          </a:p>
          <a:p>
            <a:endParaRPr lang="en-US" b="0" dirty="0" smtClean="0"/>
          </a:p>
          <a:p>
            <a:r>
              <a:rPr lang="en-US" b="0" dirty="0" err="1" smtClean="0"/>
              <a:t>Atceries</a:t>
            </a:r>
            <a:r>
              <a:rPr lang="en-US" b="0" dirty="0" smtClean="0"/>
              <a:t>, </a:t>
            </a:r>
            <a:r>
              <a:rPr lang="en-US" b="0" dirty="0" err="1" smtClean="0"/>
              <a:t>ka</a:t>
            </a:r>
            <a:r>
              <a:rPr lang="en-US" b="0" dirty="0" smtClean="0"/>
              <a:t> glābējs</a:t>
            </a:r>
            <a:r>
              <a:rPr lang="en-US" b="0" baseline="0" dirty="0" smtClean="0"/>
              <a:t> </a:t>
            </a:r>
            <a:r>
              <a:rPr lang="en-US" b="0" baseline="0" dirty="0" err="1" smtClean="0"/>
              <a:t>var</a:t>
            </a:r>
            <a:r>
              <a:rPr lang="en-US" b="0" baseline="0" dirty="0" smtClean="0"/>
              <a:t> </a:t>
            </a:r>
            <a:r>
              <a:rPr lang="en-US" b="0" baseline="0" dirty="0" err="1" smtClean="0"/>
              <a:t>kļūt</a:t>
            </a:r>
            <a:r>
              <a:rPr lang="en-US" b="0" baseline="0" dirty="0" smtClean="0"/>
              <a:t> par </a:t>
            </a:r>
            <a:r>
              <a:rPr lang="en-US" b="0" baseline="0" dirty="0" err="1" smtClean="0"/>
              <a:t>glābjamo</a:t>
            </a:r>
            <a:r>
              <a:rPr lang="en-US" b="0" baseline="0" dirty="0" smtClean="0"/>
              <a:t>, </a:t>
            </a:r>
            <a:r>
              <a:rPr lang="en-US" b="0" baseline="0" dirty="0" err="1" smtClean="0"/>
              <a:t>tāpēc</a:t>
            </a:r>
            <a:r>
              <a:rPr lang="en-US" b="0" baseline="0" dirty="0" smtClean="0"/>
              <a:t> ar </a:t>
            </a:r>
            <a:r>
              <a:rPr lang="en-US" b="0" baseline="0" dirty="0" err="1" smtClean="0"/>
              <a:t>savu</a:t>
            </a:r>
            <a:r>
              <a:rPr lang="en-US" b="0" baseline="0" dirty="0" smtClean="0"/>
              <a:t> </a:t>
            </a:r>
            <a:r>
              <a:rPr lang="en-US" b="0" baseline="0" dirty="0" err="1" smtClean="0"/>
              <a:t>dzīvību</a:t>
            </a:r>
            <a:r>
              <a:rPr lang="en-US" b="0" baseline="0" dirty="0" smtClean="0"/>
              <a:t> </a:t>
            </a:r>
            <a:r>
              <a:rPr lang="en-US" b="0" baseline="0" dirty="0" err="1" smtClean="0"/>
              <a:t>nevajadzētu</a:t>
            </a:r>
            <a:r>
              <a:rPr lang="en-US" b="0" baseline="0" dirty="0" smtClean="0"/>
              <a:t> </a:t>
            </a:r>
            <a:r>
              <a:rPr lang="en-US" b="0" baseline="0" dirty="0" err="1" smtClean="0"/>
              <a:t>riskēt</a:t>
            </a:r>
            <a:r>
              <a:rPr lang="en-US" b="0" baseline="0" dirty="0" smtClean="0"/>
              <a:t>! Dari </a:t>
            </a:r>
            <a:r>
              <a:rPr lang="en-US" b="0" baseline="0" dirty="0" err="1" smtClean="0"/>
              <a:t>iepriekš</a:t>
            </a:r>
            <a:r>
              <a:rPr lang="en-US" b="0" baseline="0" dirty="0" smtClean="0"/>
              <a:t> </a:t>
            </a:r>
            <a:r>
              <a:rPr lang="en-US" b="0" baseline="0" dirty="0" err="1" smtClean="0"/>
              <a:t>minēto</a:t>
            </a:r>
            <a:r>
              <a:rPr lang="en-US" b="0" baseline="0" dirty="0" smtClean="0"/>
              <a:t> un </a:t>
            </a:r>
            <a:r>
              <a:rPr lang="en-US" b="0" baseline="0" dirty="0" err="1" smtClean="0"/>
              <a:t>tu</a:t>
            </a:r>
            <a:r>
              <a:rPr lang="en-US" b="0" baseline="0" dirty="0" smtClean="0"/>
              <a:t> </a:t>
            </a:r>
            <a:r>
              <a:rPr lang="en-US" b="0" baseline="0" dirty="0" err="1" smtClean="0"/>
              <a:t>jau</a:t>
            </a:r>
            <a:r>
              <a:rPr lang="en-US" b="0" baseline="0" dirty="0" smtClean="0"/>
              <a:t> </a:t>
            </a:r>
            <a:r>
              <a:rPr lang="en-US" b="0" baseline="0" dirty="0" err="1" smtClean="0"/>
              <a:t>būsi</a:t>
            </a:r>
            <a:r>
              <a:rPr lang="en-US" b="0" baseline="0" dirty="0" smtClean="0"/>
              <a:t> </a:t>
            </a:r>
            <a:r>
              <a:rPr lang="en-US" b="0" baseline="0" dirty="0" err="1" smtClean="0"/>
              <a:t>palīdzējis</a:t>
            </a:r>
            <a:r>
              <a:rPr lang="en-US" b="0" baseline="0" dirty="0" smtClean="0"/>
              <a:t>!</a:t>
            </a:r>
            <a:endParaRPr lang="lv-LV" b="0" dirty="0"/>
          </a:p>
        </p:txBody>
      </p:sp>
      <p:sp>
        <p:nvSpPr>
          <p:cNvPr id="4" name="Slaida numura vietturis 3"/>
          <p:cNvSpPr>
            <a:spLocks noGrp="1"/>
          </p:cNvSpPr>
          <p:nvPr>
            <p:ph type="sldNum" sz="quarter" idx="10"/>
          </p:nvPr>
        </p:nvSpPr>
        <p:spPr/>
        <p:txBody>
          <a:bodyPr/>
          <a:lstStyle/>
          <a:p>
            <a:fld id="{40051A09-E97C-401F-BAF3-64E2B5BD30A4}" type="slidenum">
              <a:rPr lang="lv-LV" smtClean="0"/>
              <a:t>11</a:t>
            </a:fld>
            <a:endParaRPr lang="lv-LV"/>
          </a:p>
        </p:txBody>
      </p:sp>
    </p:spTree>
    <p:extLst>
      <p:ext uri="{BB962C8B-B14F-4D97-AF65-F5344CB8AC3E}">
        <p14:creationId xmlns:p14="http://schemas.microsoft.com/office/powerpoint/2010/main" val="1525993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b="1" dirty="0" smtClean="0">
                <a:solidFill>
                  <a:schemeClr val="tx2"/>
                </a:solidFill>
              </a:rPr>
              <a:t>Ja redzi, ka cilvēks vai dzīvnieks ir ielūzis ledū:</a:t>
            </a:r>
            <a:endParaRPr lang="en-US" sz="1200" b="1" dirty="0" smtClean="0">
              <a:solidFill>
                <a:schemeClr val="tx2"/>
              </a:solidFill>
            </a:endParaRPr>
          </a:p>
          <a:p>
            <a:endParaRPr lang="en-US" sz="1200" b="0" dirty="0" smtClean="0">
              <a:solidFill>
                <a:schemeClr val="tx2"/>
              </a:solidFill>
            </a:endParaRPr>
          </a:p>
          <a:p>
            <a:r>
              <a:rPr lang="lv-LV" sz="1200" b="0" dirty="0" smtClean="0">
                <a:solidFill>
                  <a:schemeClr val="tx2"/>
                </a:solidFill>
              </a:rPr>
              <a:t>Skaļi saucot «Palīgā!», nekavējoties uzmeklē pieaugušo un izstāsti viņam, kas ir noticis, vai pats zvani uz tālruņa numuru 112 un izstāsti, </a:t>
            </a:r>
            <a:r>
              <a:rPr lang="lv-LV" sz="1200" b="0" dirty="0" smtClean="0">
                <a:solidFill>
                  <a:srgbClr val="C00000"/>
                </a:solidFill>
              </a:rPr>
              <a:t>KUR</a:t>
            </a:r>
            <a:r>
              <a:rPr lang="lv-LV" sz="1200" b="0" dirty="0" smtClean="0">
                <a:solidFill>
                  <a:schemeClr val="tx2"/>
                </a:solidFill>
              </a:rPr>
              <a:t> un </a:t>
            </a:r>
            <a:r>
              <a:rPr lang="lv-LV" sz="1200" b="0" dirty="0" smtClean="0">
                <a:solidFill>
                  <a:srgbClr val="C00000"/>
                </a:solidFill>
              </a:rPr>
              <a:t>KAS</a:t>
            </a:r>
            <a:r>
              <a:rPr lang="lv-LV" sz="1200" b="0" dirty="0" smtClean="0">
                <a:solidFill>
                  <a:schemeClr val="tx2"/>
                </a:solidFill>
              </a:rPr>
              <a:t> ir noticis. </a:t>
            </a:r>
          </a:p>
          <a:p>
            <a:endParaRPr lang="en-US" sz="1200" b="0" dirty="0" smtClean="0">
              <a:solidFill>
                <a:schemeClr val="tx2"/>
              </a:solidFill>
            </a:endParaRPr>
          </a:p>
          <a:p>
            <a:r>
              <a:rPr lang="lv-LV" sz="1200" b="0" dirty="0" smtClean="0">
                <a:solidFill>
                  <a:schemeClr val="tx2"/>
                </a:solidFill>
              </a:rPr>
              <a:t>Pats uz ledus nekāp! </a:t>
            </a:r>
            <a:r>
              <a:rPr lang="lv-LV" sz="1200" b="0" dirty="0" smtClean="0">
                <a:solidFill>
                  <a:srgbClr val="C00000"/>
                </a:solidFill>
              </a:rPr>
              <a:t>NERISKĒ</a:t>
            </a:r>
            <a:r>
              <a:rPr lang="lv-LV" sz="1200" b="0" dirty="0" smtClean="0">
                <a:solidFill>
                  <a:schemeClr val="tx2"/>
                </a:solidFill>
              </a:rPr>
              <a:t> ar savu veselību un dzīvību, tavs UZDEVUMS ir parūpēties, lai ielūzušajam pēc iespējas ātrāk palīgā ierodas ugunsdzēsēji glābēji!</a:t>
            </a: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12</a:t>
            </a:fld>
            <a:endParaRPr lang="lv-LV"/>
          </a:p>
        </p:txBody>
      </p:sp>
    </p:spTree>
    <p:extLst>
      <p:ext uri="{BB962C8B-B14F-4D97-AF65-F5344CB8AC3E}">
        <p14:creationId xmlns:p14="http://schemas.microsoft.com/office/powerpoint/2010/main" val="215876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Apskatiet labajā pusē uzskaitītās darbības un sarindojiet tās pareizā secībā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Nākošajā</a:t>
            </a:r>
            <a:r>
              <a:rPr lang="en-US" sz="1200" kern="1200" dirty="0" smtClean="0">
                <a:solidFill>
                  <a:schemeClr val="tx1"/>
                </a:solidFill>
                <a:effectLst/>
                <a:latin typeface="+mn-lt"/>
                <a:ea typeface="+mn-ea"/>
                <a:cs typeface="+mn-cs"/>
              </a:rPr>
              <a:t> slaidā </a:t>
            </a:r>
            <a:r>
              <a:rPr lang="en-US" sz="1200" kern="1200" dirty="0" err="1" smtClean="0">
                <a:solidFill>
                  <a:schemeClr val="tx1"/>
                </a:solidFill>
                <a:effectLst/>
                <a:latin typeface="+mn-lt"/>
                <a:ea typeface="+mn-ea"/>
                <a:cs typeface="+mn-cs"/>
              </a:rPr>
              <a:t>pārbaudiet</a:t>
            </a:r>
            <a:r>
              <a:rPr lang="en-US" sz="1200" kern="1200" dirty="0" smtClean="0">
                <a:solidFill>
                  <a:schemeClr val="tx1"/>
                </a:solidFill>
                <a:effectLst/>
                <a:latin typeface="+mn-lt"/>
                <a:ea typeface="+mn-ea"/>
                <a:cs typeface="+mn-cs"/>
              </a:rPr>
              <a:t>, vai </a:t>
            </a:r>
            <a:r>
              <a:rPr lang="en-US" sz="1200" kern="1200" dirty="0" err="1" smtClean="0">
                <a:solidFill>
                  <a:schemeClr val="tx1"/>
                </a:solidFill>
                <a:effectLst/>
                <a:latin typeface="+mn-lt"/>
                <a:ea typeface="+mn-ea"/>
                <a:cs typeface="+mn-cs"/>
              </a:rPr>
              <a:t>atbildējāt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pareizi</a:t>
            </a:r>
            <a:r>
              <a:rPr lang="en-US" sz="1200" kern="1200" dirty="0" smtClean="0">
                <a:solidFill>
                  <a:schemeClr val="tx1"/>
                </a:solidFill>
                <a:effectLst/>
                <a:latin typeface="+mn-lt"/>
                <a:ea typeface="+mn-ea"/>
                <a:cs typeface="+mn-cs"/>
              </a:rPr>
              <a:t>!</a:t>
            </a:r>
            <a:endParaRPr lang="lv-LV" sz="1200" kern="1200" dirty="0" smtClean="0">
              <a:solidFill>
                <a:schemeClr val="tx1"/>
              </a:solidFill>
              <a:effectLst/>
              <a:latin typeface="+mn-lt"/>
              <a:ea typeface="+mn-ea"/>
              <a:cs typeface="+mn-cs"/>
            </a:endParaRP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13</a:t>
            </a:fld>
            <a:endParaRPr lang="lv-LV"/>
          </a:p>
        </p:txBody>
      </p:sp>
    </p:spTree>
    <p:extLst>
      <p:ext uri="{BB962C8B-B14F-4D97-AF65-F5344CB8AC3E}">
        <p14:creationId xmlns:p14="http://schemas.microsoft.com/office/powerpoint/2010/main" val="237833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Pareizā</a:t>
            </a:r>
            <a:r>
              <a:rPr lang="en-US" sz="1200" b="1" baseline="0" dirty="0" smtClean="0">
                <a:solidFill>
                  <a:schemeClr val="tx1"/>
                </a:solidFill>
              </a:rPr>
              <a:t> secība būs: </a:t>
            </a:r>
            <a:endParaRPr lang="en-US" sz="1200" b="1"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lv-LV" sz="1200" b="0" dirty="0" smtClean="0">
                <a:solidFill>
                  <a:schemeClr val="tx1"/>
                </a:solidFill>
              </a:rPr>
              <a:t>Zvans uz 112</a:t>
            </a:r>
            <a:endParaRPr lang="en-US" sz="1200" b="0" dirty="0" smtClean="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err="1" smtClean="0">
                <a:solidFill>
                  <a:schemeClr val="tx1"/>
                </a:solidFill>
              </a:rPr>
              <a:t>Izstāstu</a:t>
            </a:r>
            <a:r>
              <a:rPr lang="en-US" sz="1200" b="0" dirty="0" smtClean="0">
                <a:solidFill>
                  <a:schemeClr val="tx1"/>
                </a:solidFill>
              </a:rPr>
              <a:t>, KUR un KAS </a:t>
            </a:r>
            <a:r>
              <a:rPr lang="en-US" sz="1200" b="0" dirty="0" err="1" smtClean="0">
                <a:solidFill>
                  <a:schemeClr val="tx1"/>
                </a:solidFill>
              </a:rPr>
              <a:t>noticis</a:t>
            </a:r>
            <a:endParaRPr lang="lv-LV" sz="1200" b="0" dirty="0" smtClean="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err="1" smtClean="0">
                <a:solidFill>
                  <a:schemeClr val="tx1"/>
                </a:solidFill>
              </a:rPr>
              <a:t>Atbildu</a:t>
            </a:r>
            <a:r>
              <a:rPr lang="en-US" sz="1200" b="0" dirty="0" smtClean="0">
                <a:solidFill>
                  <a:schemeClr val="tx1"/>
                </a:solidFill>
              </a:rPr>
              <a:t> uz </a:t>
            </a:r>
            <a:r>
              <a:rPr lang="en-US" sz="1200" b="0" dirty="0" err="1" smtClean="0">
                <a:solidFill>
                  <a:schemeClr val="tx1"/>
                </a:solidFill>
              </a:rPr>
              <a:t>dispečera</a:t>
            </a:r>
            <a:r>
              <a:rPr lang="en-US" sz="1200" b="0" dirty="0" smtClean="0">
                <a:solidFill>
                  <a:schemeClr val="tx1"/>
                </a:solidFill>
              </a:rPr>
              <a:t> </a:t>
            </a:r>
            <a:r>
              <a:rPr lang="en-US" sz="1200" b="0" dirty="0" err="1" smtClean="0">
                <a:solidFill>
                  <a:schemeClr val="tx1"/>
                </a:solidFill>
              </a:rPr>
              <a:t>jautājumiem</a:t>
            </a:r>
            <a:endParaRPr lang="lv-LV" sz="1200" b="0" dirty="0" smtClean="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err="1" smtClean="0">
                <a:solidFill>
                  <a:schemeClr val="tx1"/>
                </a:solidFill>
              </a:rPr>
              <a:t>Skatos</a:t>
            </a:r>
            <a:r>
              <a:rPr lang="en-US" sz="1200" b="0" dirty="0" smtClean="0">
                <a:solidFill>
                  <a:schemeClr val="tx1"/>
                </a:solidFill>
              </a:rPr>
              <a:t>, vai </a:t>
            </a:r>
            <a:r>
              <a:rPr lang="en-US" sz="1200" b="0" dirty="0" err="1" smtClean="0">
                <a:solidFill>
                  <a:schemeClr val="tx1"/>
                </a:solidFill>
              </a:rPr>
              <a:t>tuvumā</a:t>
            </a:r>
            <a:r>
              <a:rPr lang="en-US" sz="1200" b="0" dirty="0" smtClean="0">
                <a:solidFill>
                  <a:schemeClr val="tx1"/>
                </a:solidFill>
              </a:rPr>
              <a:t> </a:t>
            </a:r>
            <a:r>
              <a:rPr lang="en-US" sz="1200" b="0" dirty="0" err="1" smtClean="0">
                <a:solidFill>
                  <a:schemeClr val="tx1"/>
                </a:solidFill>
              </a:rPr>
              <a:t>nav</a:t>
            </a:r>
            <a:r>
              <a:rPr lang="en-US" sz="1200" b="0" dirty="0" smtClean="0">
                <a:solidFill>
                  <a:schemeClr val="tx1"/>
                </a:solidFill>
              </a:rPr>
              <a:t> kāds </a:t>
            </a:r>
            <a:r>
              <a:rPr lang="en-US" sz="1200" b="0" dirty="0" err="1" smtClean="0">
                <a:solidFill>
                  <a:schemeClr val="tx1"/>
                </a:solidFill>
              </a:rPr>
              <a:t>pieaugušais</a:t>
            </a:r>
            <a:r>
              <a:rPr lang="en-US" sz="1200" b="0" dirty="0" smtClean="0">
                <a:solidFill>
                  <a:schemeClr val="tx1"/>
                </a:solidFill>
              </a:rPr>
              <a:t>, </a:t>
            </a:r>
            <a:r>
              <a:rPr lang="en-US" sz="1200" b="0" dirty="0" err="1" smtClean="0">
                <a:solidFill>
                  <a:schemeClr val="tx1"/>
                </a:solidFill>
              </a:rPr>
              <a:t>kurš</a:t>
            </a:r>
            <a:r>
              <a:rPr lang="en-US" sz="1200" b="0" dirty="0" smtClean="0">
                <a:solidFill>
                  <a:schemeClr val="tx1"/>
                </a:solidFill>
              </a:rPr>
              <a:t> </a:t>
            </a:r>
            <a:r>
              <a:rPr lang="en-US" sz="1200" b="0" dirty="0" err="1" smtClean="0">
                <a:solidFill>
                  <a:schemeClr val="tx1"/>
                </a:solidFill>
              </a:rPr>
              <a:t>varētu</a:t>
            </a:r>
            <a:r>
              <a:rPr lang="en-US" sz="1200" b="0" dirty="0" smtClean="0">
                <a:solidFill>
                  <a:schemeClr val="tx1"/>
                </a:solidFill>
              </a:rPr>
              <a:t> </a:t>
            </a:r>
            <a:r>
              <a:rPr lang="en-US" sz="1200" b="0" dirty="0" err="1" smtClean="0">
                <a:solidFill>
                  <a:schemeClr val="tx1"/>
                </a:solidFill>
              </a:rPr>
              <a:t>palīdzēt</a:t>
            </a:r>
            <a:endParaRPr lang="lv-LV" sz="1200" b="0" dirty="0" smtClean="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smtClean="0">
                <a:solidFill>
                  <a:schemeClr val="tx1"/>
                </a:solidFill>
              </a:rPr>
              <a:t>Sagaidu glābējus</a:t>
            </a:r>
            <a:endParaRPr lang="lv-LV" sz="1200" b="0" dirty="0" smtClean="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smtClean="0">
                <a:solidFill>
                  <a:schemeClr val="tx1"/>
                </a:solidFill>
              </a:rPr>
              <a:t>Nekad</a:t>
            </a:r>
            <a:r>
              <a:rPr lang="en-US" sz="1200" b="0" baseline="0" dirty="0" smtClean="0">
                <a:solidFill>
                  <a:schemeClr val="tx1"/>
                </a:solidFill>
              </a:rPr>
              <a:t> </a:t>
            </a:r>
            <a:r>
              <a:rPr lang="en-US" sz="1200" b="0" baseline="0" dirty="0" err="1" smtClean="0">
                <a:solidFill>
                  <a:schemeClr val="tx1"/>
                </a:solidFill>
              </a:rPr>
              <a:t>nepārtrauc</a:t>
            </a:r>
            <a:r>
              <a:rPr lang="en-US" sz="1200" b="0" baseline="0" dirty="0" smtClean="0">
                <a:solidFill>
                  <a:schemeClr val="tx1"/>
                </a:solidFill>
              </a:rPr>
              <a:t> </a:t>
            </a:r>
            <a:r>
              <a:rPr lang="en-US" sz="1200" b="0" baseline="0" dirty="0" err="1" smtClean="0">
                <a:solidFill>
                  <a:schemeClr val="tx1"/>
                </a:solidFill>
              </a:rPr>
              <a:t>sarunu</a:t>
            </a:r>
            <a:r>
              <a:rPr lang="en-US" sz="1200" b="0" baseline="0" dirty="0" smtClean="0">
                <a:solidFill>
                  <a:schemeClr val="tx1"/>
                </a:solidFill>
              </a:rPr>
              <a:t> </a:t>
            </a:r>
            <a:r>
              <a:rPr lang="en-US" sz="1200" b="0" baseline="0" dirty="0" err="1" smtClean="0">
                <a:solidFill>
                  <a:schemeClr val="tx1"/>
                </a:solidFill>
              </a:rPr>
              <a:t>pirmais</a:t>
            </a:r>
            <a:r>
              <a:rPr lang="en-US" sz="1200" b="0" baseline="0" dirty="0" smtClean="0">
                <a:solidFill>
                  <a:schemeClr val="tx1"/>
                </a:solidFill>
              </a:rPr>
              <a:t>! 112 </a:t>
            </a:r>
            <a:r>
              <a:rPr lang="en-US" sz="1200" b="0" baseline="0" dirty="0" err="1" smtClean="0">
                <a:solidFill>
                  <a:schemeClr val="tx1"/>
                </a:solidFill>
              </a:rPr>
              <a:t>zvanu</a:t>
            </a:r>
            <a:r>
              <a:rPr lang="en-US" sz="1200" b="0" baseline="0" dirty="0" smtClean="0">
                <a:solidFill>
                  <a:schemeClr val="tx1"/>
                </a:solidFill>
              </a:rPr>
              <a:t> </a:t>
            </a:r>
            <a:r>
              <a:rPr lang="en-US" sz="1200" b="0" baseline="0" dirty="0" err="1" smtClean="0">
                <a:solidFill>
                  <a:schemeClr val="tx1"/>
                </a:solidFill>
              </a:rPr>
              <a:t>centra</a:t>
            </a:r>
            <a:r>
              <a:rPr lang="en-US" sz="1200" b="0" baseline="0" dirty="0" smtClean="0">
                <a:solidFill>
                  <a:schemeClr val="tx1"/>
                </a:solidFill>
              </a:rPr>
              <a:t> </a:t>
            </a:r>
            <a:r>
              <a:rPr lang="en-US" sz="1200" b="0" baseline="0" dirty="0" err="1" smtClean="0">
                <a:solidFill>
                  <a:schemeClr val="tx1"/>
                </a:solidFill>
              </a:rPr>
              <a:t>dispečers</a:t>
            </a:r>
            <a:r>
              <a:rPr lang="en-US" sz="1200" b="0" baseline="0" dirty="0" smtClean="0">
                <a:solidFill>
                  <a:schemeClr val="tx1"/>
                </a:solidFill>
              </a:rPr>
              <a:t> ir </a:t>
            </a:r>
            <a:r>
              <a:rPr lang="en-US" sz="1200" b="0" baseline="0" dirty="0" err="1" smtClean="0">
                <a:solidFill>
                  <a:schemeClr val="tx1"/>
                </a:solidFill>
              </a:rPr>
              <a:t>tas</a:t>
            </a:r>
            <a:r>
              <a:rPr lang="en-US" sz="1200" b="0" baseline="0" dirty="0" smtClean="0">
                <a:solidFill>
                  <a:schemeClr val="tx1"/>
                </a:solidFill>
              </a:rPr>
              <a:t>, </a:t>
            </a:r>
            <a:r>
              <a:rPr lang="en-US" sz="1200" b="0" baseline="0" dirty="0" err="1" smtClean="0">
                <a:solidFill>
                  <a:schemeClr val="tx1"/>
                </a:solidFill>
              </a:rPr>
              <a:t>kurš</a:t>
            </a:r>
            <a:r>
              <a:rPr lang="en-US" sz="1200" b="0" baseline="0" dirty="0" smtClean="0">
                <a:solidFill>
                  <a:schemeClr val="tx1"/>
                </a:solidFill>
              </a:rPr>
              <a:t> </a:t>
            </a:r>
            <a:r>
              <a:rPr lang="en-US" sz="1200" b="0" baseline="0" dirty="0" err="1" smtClean="0">
                <a:solidFill>
                  <a:schemeClr val="tx1"/>
                </a:solidFill>
              </a:rPr>
              <a:t>pabeidz</a:t>
            </a:r>
            <a:r>
              <a:rPr lang="en-US" sz="1200" b="0" baseline="0" dirty="0" smtClean="0">
                <a:solidFill>
                  <a:schemeClr val="tx1"/>
                </a:solidFill>
              </a:rPr>
              <a:t> </a:t>
            </a:r>
            <a:r>
              <a:rPr lang="en-US" sz="1200" b="0" baseline="0" dirty="0" err="1" smtClean="0">
                <a:solidFill>
                  <a:schemeClr val="tx1"/>
                </a:solidFill>
              </a:rPr>
              <a:t>sarunu</a:t>
            </a:r>
            <a:r>
              <a:rPr lang="en-US" sz="1200" b="0" baseline="0" dirty="0" smtClean="0">
                <a:solidFill>
                  <a:schemeClr val="tx1"/>
                </a:solidFill>
              </a:rPr>
              <a:t>! </a:t>
            </a:r>
            <a:endParaRPr lang="lv-LV" sz="1200" b="0" dirty="0" smtClean="0">
              <a:solidFill>
                <a:schemeClr val="tx1"/>
              </a:solidFill>
            </a:endParaRP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14</a:t>
            </a:fld>
            <a:endParaRPr lang="lv-LV"/>
          </a:p>
        </p:txBody>
      </p:sp>
    </p:spTree>
    <p:extLst>
      <p:ext uri="{BB962C8B-B14F-4D97-AF65-F5344CB8AC3E}">
        <p14:creationId xmlns:p14="http://schemas.microsoft.com/office/powerpoint/2010/main" val="1365255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Ja kāds </a:t>
            </a:r>
            <a:r>
              <a:rPr lang="en-US" sz="1200" b="0" dirty="0" err="1" smtClean="0"/>
              <a:t>pieaugušais</a:t>
            </a:r>
            <a:r>
              <a:rPr lang="en-US" sz="1200" b="0" baseline="0" dirty="0" smtClean="0"/>
              <a:t> ir </a:t>
            </a:r>
            <a:r>
              <a:rPr lang="en-US" sz="1200" b="0" baseline="0" dirty="0" err="1" smtClean="0"/>
              <a:t>gatavs</a:t>
            </a:r>
            <a:r>
              <a:rPr lang="en-US" sz="1200" b="0" baseline="0" dirty="0" smtClean="0"/>
              <a:t> </a:t>
            </a:r>
            <a:r>
              <a:rPr lang="en-US" sz="1200" b="0" baseline="0" dirty="0" err="1" smtClean="0"/>
              <a:t>palīdzēt</a:t>
            </a:r>
            <a:r>
              <a:rPr lang="en-US" sz="1200" b="0" baseline="0" dirty="0" smtClean="0"/>
              <a:t> </a:t>
            </a:r>
            <a:r>
              <a:rPr lang="en-US" sz="1200" b="0" baseline="0" dirty="0" err="1" smtClean="0"/>
              <a:t>ledū</a:t>
            </a:r>
            <a:r>
              <a:rPr lang="en-US" sz="1200" b="0" baseline="0" dirty="0" smtClean="0"/>
              <a:t> </a:t>
            </a:r>
            <a:r>
              <a:rPr lang="en-US" sz="1200" b="0" baseline="0" dirty="0" err="1" smtClean="0"/>
              <a:t>ielūzušajam</a:t>
            </a:r>
            <a:r>
              <a:rPr lang="en-US" sz="1200" b="0" baseline="0" dirty="0" smtClean="0"/>
              <a:t>, tad t</a:t>
            </a:r>
            <a:r>
              <a:rPr lang="lv-LV" sz="1200" b="0" dirty="0" err="1" smtClean="0"/>
              <a:t>ava</a:t>
            </a:r>
            <a:r>
              <a:rPr lang="lv-LV" sz="1200" b="0" dirty="0" smtClean="0"/>
              <a:t> vislabākā palīdzība būs, ja atgādināsi, kāda ir </a:t>
            </a:r>
            <a:r>
              <a:rPr lang="lv-LV" sz="1200" b="0" dirty="0" smtClean="0">
                <a:solidFill>
                  <a:schemeClr val="tx1">
                    <a:lumMod val="75000"/>
                  </a:schemeClr>
                </a:solidFill>
              </a:rPr>
              <a:t>pareiza rīcība:</a:t>
            </a:r>
            <a:endParaRPr lang="en-US" sz="1200" b="0" dirty="0" smtClean="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0" dirty="0" smtClean="0">
              <a:solidFill>
                <a:schemeClr val="tx1">
                  <a:lumMod val="75000"/>
                </a:schemeClr>
              </a:solidFill>
            </a:endParaRPr>
          </a:p>
          <a:p>
            <a:pPr marL="228600" indent="-228600">
              <a:buClr>
                <a:schemeClr val="bg1">
                  <a:lumMod val="25000"/>
                </a:schemeClr>
              </a:buClr>
              <a:buSzPct val="100000"/>
              <a:buAutoNum type="arabicPeriod"/>
            </a:pPr>
            <a:r>
              <a:rPr lang="lv-LV" sz="1200" b="0" dirty="0" smtClean="0">
                <a:solidFill>
                  <a:schemeClr val="tx1"/>
                </a:solidFill>
              </a:rPr>
              <a:t>zvans uz 112;</a:t>
            </a:r>
            <a:endParaRPr lang="en-US" sz="1200" b="0" dirty="0" smtClean="0">
              <a:solidFill>
                <a:schemeClr val="tx1"/>
              </a:solidFill>
            </a:endParaRPr>
          </a:p>
          <a:p>
            <a:pPr marL="228600" indent="-228600">
              <a:buClr>
                <a:schemeClr val="bg1">
                  <a:lumMod val="25000"/>
                </a:schemeClr>
              </a:buClr>
              <a:buSzPct val="100000"/>
              <a:buAutoNum type="arabicPeriod"/>
            </a:pPr>
            <a:r>
              <a:rPr lang="lv-LV" sz="1200" b="0" dirty="0" smtClean="0">
                <a:solidFill>
                  <a:schemeClr val="tx1"/>
                </a:solidFill>
              </a:rPr>
              <a:t>apmēram no 2 - 5 metru attāluma ielūzušajam jāpamet aukla, sasieti apģērba gabali, garš koks vai kāds cits priekšmets. Tu vari palīdzēt sameklēt šos priekšmetus.</a:t>
            </a:r>
          </a:p>
          <a:p>
            <a:endParaRPr lang="en-US" dirty="0" smtClean="0"/>
          </a:p>
          <a:p>
            <a:r>
              <a:rPr lang="en-US" i="1" dirty="0" err="1" smtClean="0"/>
              <a:t>Turpinājums</a:t>
            </a:r>
            <a:r>
              <a:rPr lang="en-US" i="1" dirty="0" smtClean="0"/>
              <a:t> </a:t>
            </a:r>
            <a:r>
              <a:rPr lang="en-US" i="1" dirty="0" err="1" smtClean="0"/>
              <a:t>nākošajā</a:t>
            </a:r>
            <a:r>
              <a:rPr lang="en-US" i="1" dirty="0" smtClean="0"/>
              <a:t> slaidā. </a:t>
            </a:r>
            <a:endParaRPr lang="lv-LV" i="1" dirty="0"/>
          </a:p>
        </p:txBody>
      </p:sp>
      <p:sp>
        <p:nvSpPr>
          <p:cNvPr id="4" name="Slaida numura vietturis 3"/>
          <p:cNvSpPr>
            <a:spLocks noGrp="1"/>
          </p:cNvSpPr>
          <p:nvPr>
            <p:ph type="sldNum" sz="quarter" idx="10"/>
          </p:nvPr>
        </p:nvSpPr>
        <p:spPr/>
        <p:txBody>
          <a:bodyPr/>
          <a:lstStyle/>
          <a:p>
            <a:fld id="{40051A09-E97C-401F-BAF3-64E2B5BD30A4}" type="slidenum">
              <a:rPr lang="lv-LV" smtClean="0"/>
              <a:t>15</a:t>
            </a:fld>
            <a:endParaRPr lang="lv-LV"/>
          </a:p>
        </p:txBody>
      </p:sp>
    </p:spTree>
    <p:extLst>
      <p:ext uri="{BB962C8B-B14F-4D97-AF65-F5344CB8AC3E}">
        <p14:creationId xmlns:p14="http://schemas.microsoft.com/office/powerpoint/2010/main" val="393553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None/>
            </a:pPr>
            <a:r>
              <a:rPr lang="en-US" sz="1200" b="0" dirty="0" smtClean="0">
                <a:solidFill>
                  <a:schemeClr val="bg2">
                    <a:lumMod val="10000"/>
                  </a:schemeClr>
                </a:solidFill>
              </a:rPr>
              <a:t>3.</a:t>
            </a:r>
            <a:r>
              <a:rPr lang="en-US" sz="1200" b="0" baseline="0" dirty="0" smtClean="0">
                <a:solidFill>
                  <a:schemeClr val="bg2">
                    <a:lumMod val="10000"/>
                  </a:schemeClr>
                </a:solidFill>
              </a:rPr>
              <a:t> </a:t>
            </a:r>
            <a:r>
              <a:rPr lang="lv-LV" sz="1200" b="0" dirty="0" smtClean="0">
                <a:solidFill>
                  <a:schemeClr val="bg2">
                    <a:lumMod val="10000"/>
                  </a:schemeClr>
                </a:solidFill>
              </a:rPr>
              <a:t>ja ielūzušais atrodas pārāk tālu no krasta un nav iespējams pamest priekšmetus, tad ielūzušajam jāpiekļūst rāpus vai guļus, netuvojoties pašai ielūzuma vietai; </a:t>
            </a:r>
          </a:p>
          <a:p>
            <a:pPr marL="0" indent="0">
              <a:buNone/>
            </a:pPr>
            <a:endParaRPr lang="en-US" sz="1200" b="0" dirty="0" smtClean="0">
              <a:solidFill>
                <a:schemeClr val="bg2">
                  <a:lumMod val="10000"/>
                </a:schemeClr>
              </a:solidFill>
            </a:endParaRPr>
          </a:p>
          <a:p>
            <a:pPr marL="0" indent="0">
              <a:buNone/>
            </a:pPr>
            <a:r>
              <a:rPr lang="en-US" sz="1200" b="0" dirty="0" smtClean="0">
                <a:solidFill>
                  <a:schemeClr val="bg2">
                    <a:lumMod val="10000"/>
                  </a:schemeClr>
                </a:solidFill>
              </a:rPr>
              <a:t>4. </a:t>
            </a:r>
            <a:r>
              <a:rPr lang="lv-LV" sz="1200" b="0" dirty="0" smtClean="0">
                <a:solidFill>
                  <a:schemeClr val="bg2">
                    <a:lumMod val="10000"/>
                  </a:schemeClr>
                </a:solidFill>
              </a:rPr>
              <a:t>izvelkot cietušo uz ledus, no bīstamās vietas līdz krastam glābējam un izglābtajam uz krastu jāvirzās rāpus vai veļoties.</a:t>
            </a:r>
          </a:p>
          <a:p>
            <a:endParaRPr lang="en-US" dirty="0" smtClean="0"/>
          </a:p>
          <a:p>
            <a:r>
              <a:rPr lang="en-US" dirty="0" err="1" smtClean="0"/>
              <a:t>Svarīgi</a:t>
            </a:r>
            <a:r>
              <a:rPr lang="en-US" baseline="0" dirty="0" smtClean="0"/>
              <a:t> ir </a:t>
            </a:r>
            <a:r>
              <a:rPr lang="en-US" baseline="0" dirty="0" err="1" smtClean="0"/>
              <a:t>sagaidīt</a:t>
            </a:r>
            <a:r>
              <a:rPr lang="en-US" baseline="0" dirty="0" smtClean="0"/>
              <a:t> glābējus, </a:t>
            </a:r>
            <a:r>
              <a:rPr lang="en-US" baseline="0" dirty="0" err="1" smtClean="0"/>
              <a:t>tātad</a:t>
            </a:r>
            <a:r>
              <a:rPr lang="en-US" baseline="0" dirty="0" smtClean="0"/>
              <a:t>, </a:t>
            </a:r>
            <a:r>
              <a:rPr lang="en-US" baseline="0" dirty="0" err="1" smtClean="0"/>
              <a:t>kamēr</a:t>
            </a:r>
            <a:r>
              <a:rPr lang="en-US" baseline="0" dirty="0" smtClean="0"/>
              <a:t> </a:t>
            </a:r>
            <a:r>
              <a:rPr lang="en-US" baseline="0" dirty="0" err="1" smtClean="0"/>
              <a:t>pieaugušais</a:t>
            </a:r>
            <a:r>
              <a:rPr lang="en-US" baseline="0" dirty="0" smtClean="0"/>
              <a:t> </a:t>
            </a:r>
            <a:r>
              <a:rPr lang="en-US" baseline="0" dirty="0" err="1" smtClean="0"/>
              <a:t>glābj</a:t>
            </a:r>
            <a:r>
              <a:rPr lang="en-US" baseline="0" dirty="0" smtClean="0"/>
              <a:t>, </a:t>
            </a:r>
            <a:r>
              <a:rPr lang="en-US" baseline="0" dirty="0" err="1" smtClean="0"/>
              <a:t>tikmēr</a:t>
            </a:r>
            <a:r>
              <a:rPr lang="en-US" baseline="0" dirty="0" smtClean="0"/>
              <a:t> </a:t>
            </a:r>
            <a:r>
              <a:rPr lang="en-US" baseline="0" dirty="0" err="1" smtClean="0"/>
              <a:t>tu</a:t>
            </a:r>
            <a:r>
              <a:rPr lang="en-US" baseline="0" dirty="0" smtClean="0"/>
              <a:t> </a:t>
            </a:r>
            <a:r>
              <a:rPr lang="en-US" baseline="0" dirty="0" err="1" smtClean="0"/>
              <a:t>sagaidi</a:t>
            </a:r>
            <a:r>
              <a:rPr lang="en-US" baseline="0" dirty="0" smtClean="0"/>
              <a:t> glābējus un </a:t>
            </a:r>
            <a:r>
              <a:rPr lang="en-US" baseline="0" dirty="0" err="1" smtClean="0"/>
              <a:t>parādi</a:t>
            </a:r>
            <a:r>
              <a:rPr lang="en-US" baseline="0" dirty="0" smtClean="0"/>
              <a:t>, kur </a:t>
            </a:r>
            <a:r>
              <a:rPr lang="en-US" baseline="0" dirty="0" err="1" smtClean="0"/>
              <a:t>notikusi</a:t>
            </a:r>
            <a:r>
              <a:rPr lang="en-US" baseline="0" dirty="0" smtClean="0"/>
              <a:t> </a:t>
            </a:r>
            <a:r>
              <a:rPr lang="en-US" baseline="0" dirty="0" err="1" smtClean="0"/>
              <a:t>nelaime</a:t>
            </a:r>
            <a:r>
              <a:rPr lang="en-US" baseline="0" dirty="0" smtClean="0"/>
              <a:t>! </a:t>
            </a:r>
            <a:r>
              <a:rPr lang="en-US" baseline="0" dirty="0" err="1" smtClean="0"/>
              <a:t>Atceries</a:t>
            </a:r>
            <a:r>
              <a:rPr lang="en-US" baseline="0" dirty="0" smtClean="0"/>
              <a:t> – glābējs </a:t>
            </a:r>
            <a:r>
              <a:rPr lang="en-US" baseline="0" dirty="0" err="1" smtClean="0"/>
              <a:t>var</a:t>
            </a:r>
            <a:r>
              <a:rPr lang="en-US" baseline="0" dirty="0" smtClean="0"/>
              <a:t> </a:t>
            </a:r>
            <a:r>
              <a:rPr lang="en-US" baseline="0" dirty="0" err="1" smtClean="0"/>
              <a:t>kļūt</a:t>
            </a:r>
            <a:r>
              <a:rPr lang="en-US" baseline="0" dirty="0" smtClean="0"/>
              <a:t> par </a:t>
            </a:r>
            <a:r>
              <a:rPr lang="en-US" baseline="0" dirty="0" err="1" smtClean="0"/>
              <a:t>glābjamo</a:t>
            </a:r>
            <a:r>
              <a:rPr lang="en-US" baseline="0" dirty="0" smtClean="0"/>
              <a:t>, </a:t>
            </a:r>
            <a:r>
              <a:rPr lang="en-US" baseline="0" dirty="0" err="1" smtClean="0"/>
              <a:t>tāpēc</a:t>
            </a:r>
            <a:r>
              <a:rPr lang="en-US" baseline="0" dirty="0" smtClean="0"/>
              <a:t> ar </a:t>
            </a:r>
            <a:r>
              <a:rPr lang="en-US" baseline="0" dirty="0" err="1" smtClean="0"/>
              <a:t>savu</a:t>
            </a:r>
            <a:r>
              <a:rPr lang="en-US" baseline="0" dirty="0" smtClean="0"/>
              <a:t> </a:t>
            </a:r>
            <a:r>
              <a:rPr lang="en-US" baseline="0" dirty="0" err="1" smtClean="0"/>
              <a:t>dzīvību</a:t>
            </a:r>
            <a:r>
              <a:rPr lang="en-US" baseline="0" dirty="0" smtClean="0"/>
              <a:t> </a:t>
            </a:r>
            <a:r>
              <a:rPr lang="en-US" baseline="0" dirty="0" err="1" smtClean="0"/>
              <a:t>neriskē</a:t>
            </a:r>
            <a:r>
              <a:rPr lang="en-US" baseline="0" dirty="0" smtClean="0"/>
              <a:t>!</a:t>
            </a:r>
          </a:p>
          <a:p>
            <a:endParaRPr lang="en-US" baseline="0" dirty="0" smtClean="0"/>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16</a:t>
            </a:fld>
            <a:endParaRPr lang="lv-LV"/>
          </a:p>
        </p:txBody>
      </p:sp>
    </p:spTree>
    <p:extLst>
      <p:ext uri="{BB962C8B-B14F-4D97-AF65-F5344CB8AC3E}">
        <p14:creationId xmlns:p14="http://schemas.microsoft.com/office/powerpoint/2010/main" val="4064120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sz="1200" b="1" dirty="0" smtClean="0">
                <a:solidFill>
                  <a:schemeClr val="bg2">
                    <a:lumMod val="10000"/>
                  </a:schemeClr>
                </a:solidFill>
              </a:rPr>
              <a:t>Ko </a:t>
            </a:r>
            <a:r>
              <a:rPr lang="en-US" sz="1200" b="1" dirty="0" err="1" smtClean="0">
                <a:solidFill>
                  <a:schemeClr val="bg2">
                    <a:lumMod val="10000"/>
                  </a:schemeClr>
                </a:solidFill>
              </a:rPr>
              <a:t>darīt</a:t>
            </a:r>
            <a:r>
              <a:rPr lang="en-US" sz="1200" b="1" dirty="0" smtClean="0">
                <a:solidFill>
                  <a:schemeClr val="bg2">
                    <a:lumMod val="10000"/>
                  </a:schemeClr>
                </a:solidFill>
              </a:rPr>
              <a:t>, ja pats </a:t>
            </a:r>
            <a:r>
              <a:rPr lang="en-US" sz="1200" b="1" dirty="0" err="1" smtClean="0">
                <a:solidFill>
                  <a:schemeClr val="bg2">
                    <a:lumMod val="10000"/>
                  </a:schemeClr>
                </a:solidFill>
              </a:rPr>
              <a:t>esi</a:t>
            </a:r>
            <a:r>
              <a:rPr lang="en-US" sz="1200" b="1" dirty="0" smtClean="0">
                <a:solidFill>
                  <a:schemeClr val="bg2">
                    <a:lumMod val="10000"/>
                  </a:schemeClr>
                </a:solidFill>
              </a:rPr>
              <a:t> </a:t>
            </a:r>
            <a:r>
              <a:rPr lang="en-US" sz="1200" b="1" dirty="0" err="1" smtClean="0">
                <a:solidFill>
                  <a:schemeClr val="bg2">
                    <a:lumMod val="10000"/>
                  </a:schemeClr>
                </a:solidFill>
              </a:rPr>
              <a:t>ielūzis</a:t>
            </a:r>
            <a:r>
              <a:rPr lang="en-US" sz="1200" b="1" dirty="0" smtClean="0">
                <a:solidFill>
                  <a:schemeClr val="bg2">
                    <a:lumMod val="10000"/>
                  </a:schemeClr>
                </a:solidFill>
              </a:rPr>
              <a:t> </a:t>
            </a:r>
            <a:r>
              <a:rPr lang="en-US" sz="1200" b="1" dirty="0" err="1" smtClean="0">
                <a:solidFill>
                  <a:schemeClr val="bg2">
                    <a:lumMod val="10000"/>
                  </a:schemeClr>
                </a:solidFill>
              </a:rPr>
              <a:t>ledū</a:t>
            </a:r>
            <a:r>
              <a:rPr lang="en-US" sz="1200" b="1" dirty="0" smtClean="0">
                <a:solidFill>
                  <a:schemeClr val="bg2">
                    <a:lumMod val="10000"/>
                  </a:schemeClr>
                </a:solidFill>
              </a:rPr>
              <a:t>? </a:t>
            </a:r>
          </a:p>
          <a:p>
            <a:endParaRPr lang="en-US" sz="1200" b="1" dirty="0" smtClean="0">
              <a:solidFill>
                <a:schemeClr val="bg2">
                  <a:lumMod val="10000"/>
                </a:schemeClr>
              </a:solidFill>
            </a:endParaRPr>
          </a:p>
          <a:p>
            <a:pPr marL="171450" indent="-171450">
              <a:buFont typeface="Arial" panose="020B0604020202020204" pitchFamily="34" charset="0"/>
              <a:buChar char="•"/>
            </a:pPr>
            <a:r>
              <a:rPr lang="en-US" sz="1200" b="0" dirty="0" smtClean="0">
                <a:solidFill>
                  <a:schemeClr val="bg2">
                    <a:lumMod val="10000"/>
                  </a:schemeClr>
                </a:solidFill>
              </a:rPr>
              <a:t>S</a:t>
            </a:r>
            <a:r>
              <a:rPr lang="lv-LV" sz="1200" b="0" dirty="0" smtClean="0">
                <a:solidFill>
                  <a:schemeClr val="bg2">
                    <a:lumMod val="10000"/>
                  </a:schemeClr>
                </a:solidFill>
              </a:rPr>
              <a:t>aglabā mieru!</a:t>
            </a:r>
            <a:endParaRPr lang="en-US" sz="1200" b="0" dirty="0" smtClean="0">
              <a:solidFill>
                <a:schemeClr val="bg2">
                  <a:lumMod val="10000"/>
                </a:schemeClr>
              </a:solidFill>
            </a:endParaRPr>
          </a:p>
          <a:p>
            <a:pPr marL="171450" indent="-171450">
              <a:buFont typeface="Arial" panose="020B0604020202020204" pitchFamily="34" charset="0"/>
              <a:buChar char="•"/>
            </a:pPr>
            <a:r>
              <a:rPr lang="en-US" sz="1200" b="0" dirty="0" smtClean="0">
                <a:solidFill>
                  <a:schemeClr val="bg2">
                    <a:lumMod val="10000"/>
                  </a:schemeClr>
                </a:solidFill>
              </a:rPr>
              <a:t>T</a:t>
            </a:r>
            <a:r>
              <a:rPr lang="lv-LV" sz="1200" b="0" dirty="0" err="1" smtClean="0">
                <a:solidFill>
                  <a:schemeClr val="bg2">
                    <a:lumMod val="10000"/>
                  </a:schemeClr>
                </a:solidFill>
              </a:rPr>
              <a:t>ur</a:t>
            </a:r>
            <a:r>
              <a:rPr lang="en-US" sz="1200" b="0" dirty="0" smtClean="0">
                <a:solidFill>
                  <a:schemeClr val="bg2">
                    <a:lumMod val="10000"/>
                  </a:schemeClr>
                </a:solidFill>
              </a:rPr>
              <a:t>i</a:t>
            </a:r>
            <a:r>
              <a:rPr lang="lv-LV" sz="1200" b="0" dirty="0" smtClean="0">
                <a:solidFill>
                  <a:schemeClr val="bg2">
                    <a:lumMod val="10000"/>
                  </a:schemeClr>
                </a:solidFill>
              </a:rPr>
              <a:t> galvu virs ūdens – var galvu mazliet atmest atpakaļ</a:t>
            </a:r>
            <a:r>
              <a:rPr lang="en-US" sz="1200" b="0" dirty="0" smtClean="0">
                <a:solidFill>
                  <a:schemeClr val="bg2">
                    <a:lumMod val="10000"/>
                  </a:schemeClr>
                </a:solidFill>
              </a:rPr>
              <a:t>. </a:t>
            </a:r>
          </a:p>
          <a:p>
            <a:pPr marL="171450" indent="-171450">
              <a:buFont typeface="Arial" panose="020B0604020202020204" pitchFamily="34" charset="0"/>
              <a:buChar char="•"/>
            </a:pPr>
            <a:r>
              <a:rPr lang="en-US" sz="1200" b="0" dirty="0" smtClean="0">
                <a:solidFill>
                  <a:srgbClr val="C00000"/>
                </a:solidFill>
              </a:rPr>
              <a:t>NEVAJAG</a:t>
            </a:r>
            <a:r>
              <a:rPr lang="en-US" sz="1200" b="0" dirty="0" smtClean="0">
                <a:solidFill>
                  <a:schemeClr val="bg2">
                    <a:lumMod val="10000"/>
                  </a:schemeClr>
                </a:solidFill>
              </a:rPr>
              <a:t> </a:t>
            </a:r>
            <a:r>
              <a:rPr lang="lv-LV" sz="1200" b="0" dirty="0" smtClean="0">
                <a:solidFill>
                  <a:schemeClr val="bg2">
                    <a:lumMod val="10000"/>
                  </a:schemeClr>
                </a:solidFill>
              </a:rPr>
              <a:t>haotiski kustēties, zaudējot spēkus</a:t>
            </a:r>
            <a:r>
              <a:rPr lang="en-US" sz="1200" b="0" dirty="0" smtClean="0">
                <a:solidFill>
                  <a:schemeClr val="bg2">
                    <a:lumMod val="10000"/>
                  </a:schemeClr>
                </a:solidFill>
              </a:rPr>
              <a:t>. </a:t>
            </a:r>
          </a:p>
          <a:p>
            <a:pPr marL="171450" indent="-171450">
              <a:buFont typeface="Arial" panose="020B0604020202020204" pitchFamily="34" charset="0"/>
              <a:buChar char="•"/>
            </a:pPr>
            <a:r>
              <a:rPr lang="en-US" sz="1200" b="0" dirty="0" err="1" smtClean="0">
                <a:solidFill>
                  <a:schemeClr val="bg2">
                    <a:lumMod val="10000"/>
                  </a:schemeClr>
                </a:solidFill>
              </a:rPr>
              <a:t>Vienmērīgi</a:t>
            </a:r>
            <a:r>
              <a:rPr lang="en-US" sz="1200" b="0" dirty="0" smtClean="0">
                <a:solidFill>
                  <a:schemeClr val="bg2">
                    <a:lumMod val="10000"/>
                  </a:schemeClr>
                </a:solidFill>
              </a:rPr>
              <a:t> </a:t>
            </a:r>
            <a:r>
              <a:rPr lang="lv-LV" sz="1200" b="0" dirty="0" err="1" smtClean="0">
                <a:solidFill>
                  <a:schemeClr val="bg2">
                    <a:lumMod val="10000"/>
                  </a:schemeClr>
                </a:solidFill>
              </a:rPr>
              <a:t>kustin</a:t>
            </a:r>
            <a:r>
              <a:rPr lang="en-US" sz="1200" b="0" dirty="0" smtClean="0">
                <a:solidFill>
                  <a:schemeClr val="bg2">
                    <a:lumMod val="10000"/>
                  </a:schemeClr>
                </a:solidFill>
              </a:rPr>
              <a:t>i </a:t>
            </a:r>
            <a:r>
              <a:rPr lang="lv-LV" sz="1200" b="0" dirty="0" smtClean="0">
                <a:solidFill>
                  <a:schemeClr val="bg2">
                    <a:lumMod val="10000"/>
                  </a:schemeClr>
                </a:solidFill>
              </a:rPr>
              <a:t>kājas, it kā griežot velosipēda pedāļus</a:t>
            </a:r>
            <a:r>
              <a:rPr lang="en-US" sz="1200" b="0" dirty="0" smtClean="0">
                <a:solidFill>
                  <a:schemeClr val="bg2">
                    <a:lumMod val="10000"/>
                  </a:schemeClr>
                </a:solidFill>
              </a:rPr>
              <a:t>!</a:t>
            </a:r>
          </a:p>
          <a:p>
            <a:pPr marL="171450" indent="-171450">
              <a:buFont typeface="Arial" panose="020B0604020202020204" pitchFamily="34" charset="0"/>
              <a:buChar char="•"/>
            </a:pPr>
            <a:r>
              <a:rPr lang="en-US" sz="1200" b="0" dirty="0" smtClean="0">
                <a:solidFill>
                  <a:schemeClr val="bg2">
                    <a:lumMod val="10000"/>
                  </a:schemeClr>
                </a:solidFill>
              </a:rPr>
              <a:t>E</a:t>
            </a:r>
            <a:r>
              <a:rPr lang="lv-LV" sz="1200" b="0" dirty="0" err="1" smtClean="0">
                <a:solidFill>
                  <a:schemeClr val="bg2">
                    <a:lumMod val="10000"/>
                  </a:schemeClr>
                </a:solidFill>
              </a:rPr>
              <a:t>lpo</a:t>
            </a:r>
            <a:r>
              <a:rPr lang="lv-LV" sz="1200" b="0" dirty="0" smtClean="0">
                <a:solidFill>
                  <a:schemeClr val="bg2">
                    <a:lumMod val="10000"/>
                  </a:schemeClr>
                </a:solidFill>
              </a:rPr>
              <a:t> pēc iespējas lēnāk un dziļāk</a:t>
            </a:r>
            <a:r>
              <a:rPr lang="en-US" sz="1200" b="0" dirty="0" smtClean="0">
                <a:solidFill>
                  <a:schemeClr val="bg2">
                    <a:lumMod val="10000"/>
                  </a:schemeClr>
                </a:solidFill>
              </a:rPr>
              <a:t>.</a:t>
            </a:r>
          </a:p>
          <a:p>
            <a:pPr marL="171450" indent="-171450">
              <a:buFont typeface="Arial" panose="020B0604020202020204" pitchFamily="34" charset="0"/>
              <a:buChar char="•"/>
            </a:pPr>
            <a:r>
              <a:rPr lang="en-US" sz="1200" b="0" dirty="0" smtClean="0">
                <a:solidFill>
                  <a:schemeClr val="bg2">
                    <a:lumMod val="10000"/>
                  </a:schemeClr>
                </a:solidFill>
              </a:rPr>
              <a:t>J</a:t>
            </a:r>
            <a:r>
              <a:rPr lang="lv-LV" sz="1200" b="0" dirty="0" smtClean="0">
                <a:solidFill>
                  <a:schemeClr val="bg2">
                    <a:lumMod val="10000"/>
                  </a:schemeClr>
                </a:solidFill>
              </a:rPr>
              <a:t>a iespējams </a:t>
            </a:r>
            <a:r>
              <a:rPr lang="en-US" sz="1200" b="0" dirty="0" smtClean="0">
                <a:solidFill>
                  <a:schemeClr val="bg2">
                    <a:lumMod val="10000"/>
                  </a:schemeClr>
                </a:solidFill>
              </a:rPr>
              <a:t>– </a:t>
            </a:r>
            <a:r>
              <a:rPr lang="lv-LV" sz="1200" b="0" dirty="0" err="1" smtClean="0">
                <a:solidFill>
                  <a:schemeClr val="bg2">
                    <a:lumMod val="10000"/>
                  </a:schemeClr>
                </a:solidFill>
              </a:rPr>
              <a:t>sau</a:t>
            </a:r>
            <a:r>
              <a:rPr lang="en-US" sz="1200" b="0" dirty="0" smtClean="0">
                <a:solidFill>
                  <a:schemeClr val="bg2">
                    <a:lumMod val="10000"/>
                  </a:schemeClr>
                </a:solidFill>
              </a:rPr>
              <a:t>c</a:t>
            </a:r>
            <a:r>
              <a:rPr lang="lv-LV" sz="1200" b="0" dirty="0" smtClean="0">
                <a:solidFill>
                  <a:schemeClr val="bg2">
                    <a:lumMod val="10000"/>
                  </a:schemeClr>
                </a:solidFill>
              </a:rPr>
              <a:t> palīgā</a:t>
            </a:r>
            <a:r>
              <a:rPr lang="en-US" sz="1200" b="0" dirty="0" smtClean="0">
                <a:solidFill>
                  <a:schemeClr val="bg2">
                    <a:lumMod val="10000"/>
                  </a:schemeClr>
                </a:solidFill>
              </a:rPr>
              <a:t>!</a:t>
            </a:r>
          </a:p>
          <a:p>
            <a:endParaRPr lang="en-US" sz="1200" b="1" dirty="0" smtClean="0">
              <a:solidFill>
                <a:schemeClr val="bg2">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smtClean="0"/>
              <a:t>Turpinājums</a:t>
            </a:r>
            <a:r>
              <a:rPr lang="en-US" i="1" dirty="0" smtClean="0"/>
              <a:t> </a:t>
            </a:r>
            <a:r>
              <a:rPr lang="en-US" i="1" dirty="0" err="1" smtClean="0"/>
              <a:t>nākošajā</a:t>
            </a:r>
            <a:r>
              <a:rPr lang="en-US" i="1" dirty="0" smtClean="0"/>
              <a:t> slaidā. </a:t>
            </a:r>
            <a:endParaRPr lang="lv-LV" i="1" dirty="0" smtClean="0"/>
          </a:p>
          <a:p>
            <a:endParaRPr lang="en-US" sz="1200" b="1" dirty="0" smtClean="0">
              <a:solidFill>
                <a:schemeClr val="bg2">
                  <a:lumMod val="10000"/>
                </a:schemeClr>
              </a:solidFill>
            </a:endParaRP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17</a:t>
            </a:fld>
            <a:endParaRPr lang="lv-LV"/>
          </a:p>
        </p:txBody>
      </p:sp>
    </p:spTree>
    <p:extLst>
      <p:ext uri="{BB962C8B-B14F-4D97-AF65-F5344CB8AC3E}">
        <p14:creationId xmlns:p14="http://schemas.microsoft.com/office/powerpoint/2010/main" val="1663610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171450" indent="-171450">
              <a:buFont typeface="Arial" panose="020B0604020202020204" pitchFamily="34" charset="0"/>
              <a:buChar char="•"/>
            </a:pPr>
            <a:r>
              <a:rPr lang="en-US" sz="1200" b="0" dirty="0" smtClean="0">
                <a:solidFill>
                  <a:schemeClr val="tx1"/>
                </a:solidFill>
              </a:rPr>
              <a:t>J</a:t>
            </a:r>
            <a:r>
              <a:rPr lang="lv-LV" sz="1200" b="0" dirty="0" smtClean="0">
                <a:solidFill>
                  <a:schemeClr val="tx1"/>
                </a:solidFill>
              </a:rPr>
              <a:t>a soma vai smags mētelis velk </a:t>
            </a:r>
            <a:r>
              <a:rPr lang="en-US" sz="1200" b="0" dirty="0" err="1" smtClean="0">
                <a:solidFill>
                  <a:schemeClr val="tx1"/>
                </a:solidFill>
              </a:rPr>
              <a:t>Tevi</a:t>
            </a:r>
            <a:r>
              <a:rPr lang="lv-LV" sz="1200" b="0" dirty="0" smtClean="0">
                <a:solidFill>
                  <a:schemeClr val="tx1"/>
                </a:solidFill>
              </a:rPr>
              <a:t> uz leju, </a:t>
            </a:r>
            <a:r>
              <a:rPr lang="lv-LV" sz="1200" b="0" dirty="0" err="1" smtClean="0">
                <a:solidFill>
                  <a:schemeClr val="tx1"/>
                </a:solidFill>
              </a:rPr>
              <a:t>mēģin</a:t>
            </a:r>
            <a:r>
              <a:rPr lang="en-US" sz="1200" b="0" dirty="0" smtClean="0">
                <a:solidFill>
                  <a:schemeClr val="tx1"/>
                </a:solidFill>
              </a:rPr>
              <a:t>i</a:t>
            </a:r>
            <a:r>
              <a:rPr lang="lv-LV" sz="1200" b="0" dirty="0" smtClean="0">
                <a:solidFill>
                  <a:schemeClr val="tx1"/>
                </a:solidFill>
              </a:rPr>
              <a:t> </a:t>
            </a:r>
            <a:r>
              <a:rPr lang="en-US" sz="1200" b="0" dirty="0" smtClean="0">
                <a:solidFill>
                  <a:schemeClr val="tx1"/>
                </a:solidFill>
              </a:rPr>
              <a:t>to noģērbt.</a:t>
            </a:r>
          </a:p>
          <a:p>
            <a:pPr marL="171450" indent="-171450">
              <a:buFont typeface="Arial" panose="020B0604020202020204" pitchFamily="34" charset="0"/>
              <a:buChar char="•"/>
            </a:pPr>
            <a:r>
              <a:rPr lang="en-US" sz="1200" b="0" dirty="0" smtClean="0">
                <a:solidFill>
                  <a:schemeClr val="tx1"/>
                </a:solidFill>
              </a:rPr>
              <a:t>P</a:t>
            </a:r>
            <a:r>
              <a:rPr lang="lv-LV" sz="1200" b="0" dirty="0" smtClean="0">
                <a:solidFill>
                  <a:schemeClr val="tx1"/>
                </a:solidFill>
              </a:rPr>
              <a:t>agriez</a:t>
            </a:r>
            <a:r>
              <a:rPr lang="en-US" sz="1200" b="0" dirty="0" err="1" smtClean="0">
                <a:solidFill>
                  <a:schemeClr val="tx1"/>
                </a:solidFill>
              </a:rPr>
              <a:t>ies</a:t>
            </a:r>
            <a:r>
              <a:rPr lang="lv-LV" sz="1200" b="0" dirty="0" smtClean="0">
                <a:solidFill>
                  <a:schemeClr val="tx1"/>
                </a:solidFill>
              </a:rPr>
              <a:t> ar seju uz to vietu, no kurienes </a:t>
            </a:r>
            <a:r>
              <a:rPr lang="en-US" sz="1200" b="0" dirty="0" smtClean="0">
                <a:solidFill>
                  <a:schemeClr val="tx1"/>
                </a:solidFill>
              </a:rPr>
              <a:t>atnāci </a:t>
            </a:r>
            <a:r>
              <a:rPr lang="lv-LV" sz="1200" b="0" dirty="0" smtClean="0">
                <a:solidFill>
                  <a:schemeClr val="tx1"/>
                </a:solidFill>
              </a:rPr>
              <a:t>un </a:t>
            </a:r>
            <a:r>
              <a:rPr lang="lv-LV" sz="1200" b="0" dirty="0" err="1" smtClean="0">
                <a:solidFill>
                  <a:schemeClr val="tx1"/>
                </a:solidFill>
              </a:rPr>
              <a:t>noli</a:t>
            </a:r>
            <a:r>
              <a:rPr lang="en-US" sz="1200" b="0" dirty="0" err="1" smtClean="0">
                <a:solidFill>
                  <a:schemeClr val="tx1"/>
                </a:solidFill>
              </a:rPr>
              <a:t>ec</a:t>
            </a:r>
            <a:r>
              <a:rPr lang="lv-LV" sz="1200" b="0" dirty="0" smtClean="0">
                <a:solidFill>
                  <a:schemeClr val="tx1"/>
                </a:solidFill>
              </a:rPr>
              <a:t> rokas uz ledu, izstiep</a:t>
            </a:r>
            <a:r>
              <a:rPr lang="en-US" sz="1200" b="0" dirty="0" smtClean="0">
                <a:solidFill>
                  <a:schemeClr val="tx1"/>
                </a:solidFill>
              </a:rPr>
              <a:t>jot </a:t>
            </a:r>
            <a:r>
              <a:rPr lang="en-US" sz="1200" b="0" dirty="0" err="1" smtClean="0">
                <a:solidFill>
                  <a:schemeClr val="tx1"/>
                </a:solidFill>
              </a:rPr>
              <a:t>tās</a:t>
            </a:r>
            <a:r>
              <a:rPr lang="lv-LV" sz="1200" b="0" dirty="0" smtClean="0">
                <a:solidFill>
                  <a:schemeClr val="tx1"/>
                </a:solidFill>
              </a:rPr>
              <a:t> cik iespējams tālāk. Mēģi</a:t>
            </a:r>
            <a:r>
              <a:rPr lang="en-US" sz="1200" b="0" dirty="0" err="1" smtClean="0">
                <a:solidFill>
                  <a:schemeClr val="tx1"/>
                </a:solidFill>
              </a:rPr>
              <a:t>ni</a:t>
            </a:r>
            <a:r>
              <a:rPr lang="lv-LV" sz="1200" b="0" dirty="0" smtClean="0">
                <a:solidFill>
                  <a:schemeClr val="tx1"/>
                </a:solidFill>
              </a:rPr>
              <a:t> uzgulties uz ledus malas ar krūtīm un izstumt sevi no  ūdens.</a:t>
            </a:r>
            <a:endParaRPr lang="en-US" sz="1200" b="0" dirty="0" smtClean="0">
              <a:solidFill>
                <a:schemeClr val="tx1"/>
              </a:solidFill>
            </a:endParaRPr>
          </a:p>
          <a:p>
            <a:pPr marL="171450" indent="-171450">
              <a:buFont typeface="Arial" panose="020B0604020202020204" pitchFamily="34" charset="0"/>
              <a:buChar char="•"/>
            </a:pPr>
            <a:r>
              <a:rPr lang="en-US" sz="1200" b="0" dirty="0" smtClean="0">
                <a:solidFill>
                  <a:schemeClr val="tx1"/>
                </a:solidFill>
              </a:rPr>
              <a:t>Ja </a:t>
            </a:r>
            <a:r>
              <a:rPr lang="en-US" sz="1200" b="0" dirty="0" err="1" smtClean="0">
                <a:solidFill>
                  <a:schemeClr val="tx1"/>
                </a:solidFill>
              </a:rPr>
              <a:t>esi</a:t>
            </a:r>
            <a:r>
              <a:rPr lang="en-US" sz="1200" b="0" dirty="0" smtClean="0">
                <a:solidFill>
                  <a:schemeClr val="tx1"/>
                </a:solidFill>
              </a:rPr>
              <a:t> </a:t>
            </a:r>
            <a:r>
              <a:rPr lang="en-US" sz="1200" b="0" dirty="0" err="1" smtClean="0">
                <a:solidFill>
                  <a:schemeClr val="tx1"/>
                </a:solidFill>
              </a:rPr>
              <a:t>ticis</a:t>
            </a:r>
            <a:r>
              <a:rPr lang="en-US" sz="1200" b="0" dirty="0" smtClean="0">
                <a:solidFill>
                  <a:schemeClr val="tx1"/>
                </a:solidFill>
              </a:rPr>
              <a:t> </a:t>
            </a:r>
            <a:r>
              <a:rPr lang="en-US" sz="1200" b="0" dirty="0" err="1" smtClean="0">
                <a:solidFill>
                  <a:schemeClr val="tx1"/>
                </a:solidFill>
              </a:rPr>
              <a:t>atpakaļ</a:t>
            </a:r>
            <a:r>
              <a:rPr lang="en-US" sz="1200" b="0" dirty="0" smtClean="0">
                <a:solidFill>
                  <a:schemeClr val="tx1"/>
                </a:solidFill>
              </a:rPr>
              <a:t> uz </a:t>
            </a:r>
            <a:r>
              <a:rPr lang="en-US" sz="1200" b="0" dirty="0" err="1" smtClean="0">
                <a:solidFill>
                  <a:schemeClr val="tx1"/>
                </a:solidFill>
              </a:rPr>
              <a:t>ledus</a:t>
            </a:r>
            <a:r>
              <a:rPr lang="en-US" sz="1200" b="0" dirty="0" smtClean="0">
                <a:solidFill>
                  <a:schemeClr val="tx1"/>
                </a:solidFill>
              </a:rPr>
              <a:t>, n</a:t>
            </a:r>
            <a:r>
              <a:rPr lang="lv-LV" sz="1200" b="0" dirty="0" err="1" smtClean="0">
                <a:solidFill>
                  <a:schemeClr val="tx1"/>
                </a:solidFill>
              </a:rPr>
              <a:t>evajag</a:t>
            </a:r>
            <a:r>
              <a:rPr lang="lv-LV" sz="1200" b="0" dirty="0" smtClean="0">
                <a:solidFill>
                  <a:schemeClr val="tx1"/>
                </a:solidFill>
              </a:rPr>
              <a:t> uzreiz celties kājās, labāk </a:t>
            </a:r>
            <a:r>
              <a:rPr lang="lv-LV" sz="1200" b="0" dirty="0" err="1" smtClean="0">
                <a:solidFill>
                  <a:schemeClr val="tx1"/>
                </a:solidFill>
              </a:rPr>
              <a:t>ri</a:t>
            </a:r>
            <a:r>
              <a:rPr lang="en-US" sz="1200" b="0" dirty="0" smtClean="0">
                <a:solidFill>
                  <a:schemeClr val="tx1"/>
                </a:solidFill>
              </a:rPr>
              <a:t>p</a:t>
            </a:r>
            <a:r>
              <a:rPr lang="lv-LV" sz="1200" b="0" dirty="0" err="1" smtClean="0">
                <a:solidFill>
                  <a:schemeClr val="tx1"/>
                </a:solidFill>
              </a:rPr>
              <a:t>ināties</a:t>
            </a:r>
            <a:r>
              <a:rPr lang="lv-LV" sz="1200" b="0" dirty="0" smtClean="0">
                <a:solidFill>
                  <a:schemeClr val="tx1"/>
                </a:solidFill>
              </a:rPr>
              <a:t> prom no bīstamās vietas. Rāpo uz krastu pa to pašu ceļu, pa kuru </a:t>
            </a:r>
            <a:r>
              <a:rPr lang="en-US" sz="1200" b="0" dirty="0" smtClean="0">
                <a:solidFill>
                  <a:schemeClr val="tx1"/>
                </a:solidFill>
              </a:rPr>
              <a:t>atnāci!</a:t>
            </a:r>
          </a:p>
          <a:p>
            <a:pPr marL="171450" indent="-171450">
              <a:buFont typeface="Arial" panose="020B0604020202020204" pitchFamily="34" charset="0"/>
              <a:buChar char="•"/>
            </a:pPr>
            <a:r>
              <a:rPr lang="en-US" sz="1200" b="0" dirty="0" smtClean="0">
                <a:solidFill>
                  <a:schemeClr val="tx1"/>
                </a:solidFill>
              </a:rPr>
              <a:t>T</a:t>
            </a:r>
            <a:r>
              <a:rPr lang="lv-LV" sz="1200" b="0" dirty="0" err="1" smtClean="0">
                <a:solidFill>
                  <a:schemeClr val="tx1"/>
                </a:solidFill>
              </a:rPr>
              <a:t>iekot</a:t>
            </a:r>
            <a:r>
              <a:rPr lang="lv-LV" sz="1200" b="0" dirty="0" smtClean="0">
                <a:solidFill>
                  <a:schemeClr val="tx1"/>
                </a:solidFill>
              </a:rPr>
              <a:t> krastā </a:t>
            </a:r>
            <a:r>
              <a:rPr lang="en-US" sz="1200" b="0" dirty="0" smtClean="0">
                <a:solidFill>
                  <a:srgbClr val="C00000"/>
                </a:solidFill>
              </a:rPr>
              <a:t>NEAPSTĀJIES</a:t>
            </a:r>
            <a:r>
              <a:rPr lang="lv-LV" sz="1200" b="0" dirty="0" smtClean="0">
                <a:solidFill>
                  <a:schemeClr val="tx1"/>
                </a:solidFill>
              </a:rPr>
              <a:t>, bet doties uz tuvāko silto vietu skrienot</a:t>
            </a:r>
            <a:r>
              <a:rPr lang="en-US" sz="1200" b="0" dirty="0" smtClean="0">
                <a:solidFill>
                  <a:schemeClr val="tx1"/>
                </a:solidFill>
              </a:rPr>
              <a:t>!</a:t>
            </a:r>
            <a:endParaRPr lang="lv-LV" sz="1200" b="0" dirty="0" smtClean="0">
              <a:solidFill>
                <a:schemeClr val="tx1"/>
              </a:solidFill>
            </a:endParaRP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18</a:t>
            </a:fld>
            <a:endParaRPr lang="lv-LV"/>
          </a:p>
        </p:txBody>
      </p:sp>
    </p:spTree>
    <p:extLst>
      <p:ext uri="{BB962C8B-B14F-4D97-AF65-F5344CB8AC3E}">
        <p14:creationId xmlns:p14="http://schemas.microsoft.com/office/powerpoint/2010/main" val="153864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b="0" dirty="0" smtClean="0">
                <a:solidFill>
                  <a:schemeClr val="tx1"/>
                </a:solidFill>
              </a:rPr>
              <a:t>Katru ziemu ugunsdzēsēji glābēji steidzas palīgā ledū ielūzušiem dzīvniekiem. Nelaimē nokļūst suņi, zirgi, kā arī meža dzīvnieki.</a:t>
            </a:r>
            <a:r>
              <a:rPr lang="en-US" sz="1200" b="0" dirty="0" smtClean="0">
                <a:solidFill>
                  <a:schemeClr val="tx1"/>
                </a:solidFill>
              </a:rPr>
              <a:t> </a:t>
            </a:r>
            <a:r>
              <a:rPr lang="en-US" sz="1200" b="0" dirty="0" err="1" smtClean="0">
                <a:solidFill>
                  <a:schemeClr val="tx1"/>
                </a:solidFill>
              </a:rPr>
              <a:t>Attēlos</a:t>
            </a:r>
            <a:r>
              <a:rPr lang="en-US" sz="1200" b="0" dirty="0" smtClean="0">
                <a:solidFill>
                  <a:schemeClr val="tx1"/>
                </a:solidFill>
              </a:rPr>
              <a:t> </a:t>
            </a:r>
            <a:r>
              <a:rPr lang="en-US" sz="1200" b="0" dirty="0" err="1" smtClean="0">
                <a:solidFill>
                  <a:schemeClr val="tx1"/>
                </a:solidFill>
              </a:rPr>
              <a:t>variet</a:t>
            </a:r>
            <a:r>
              <a:rPr lang="en-US" sz="1200" b="0" dirty="0" smtClean="0">
                <a:solidFill>
                  <a:schemeClr val="tx1"/>
                </a:solidFill>
              </a:rPr>
              <a:t> </a:t>
            </a:r>
            <a:r>
              <a:rPr lang="en-US" sz="1200" b="0" dirty="0" err="1" smtClean="0">
                <a:solidFill>
                  <a:schemeClr val="tx1"/>
                </a:solidFill>
              </a:rPr>
              <a:t>redzēt</a:t>
            </a:r>
            <a:r>
              <a:rPr lang="en-US" sz="1200" b="0" baseline="0" dirty="0" smtClean="0">
                <a:solidFill>
                  <a:schemeClr val="tx1"/>
                </a:solidFill>
              </a:rPr>
              <a:t> </a:t>
            </a:r>
            <a:r>
              <a:rPr lang="en-US" sz="1200" b="0" baseline="0" dirty="0" err="1" smtClean="0">
                <a:solidFill>
                  <a:schemeClr val="tx1"/>
                </a:solidFill>
              </a:rPr>
              <a:t>dažus</a:t>
            </a:r>
            <a:r>
              <a:rPr lang="en-US" sz="1200" b="0" baseline="0" dirty="0" smtClean="0">
                <a:solidFill>
                  <a:schemeClr val="tx1"/>
                </a:solidFill>
              </a:rPr>
              <a:t> </a:t>
            </a:r>
            <a:r>
              <a:rPr lang="en-US" sz="1200" b="0" baseline="0" dirty="0" err="1" smtClean="0">
                <a:solidFill>
                  <a:schemeClr val="tx1"/>
                </a:solidFill>
              </a:rPr>
              <a:t>izglābtos</a:t>
            </a:r>
            <a:r>
              <a:rPr lang="en-US" sz="1200" b="0" baseline="0" dirty="0" smtClean="0">
                <a:solidFill>
                  <a:schemeClr val="tx1"/>
                </a:solidFill>
              </a:rPr>
              <a:t>. </a:t>
            </a:r>
            <a:endParaRPr lang="en-US" sz="1200" b="0" dirty="0" smtClean="0">
              <a:solidFill>
                <a:schemeClr val="tx1"/>
              </a:solidFill>
            </a:endParaRPr>
          </a:p>
          <a:p>
            <a:endParaRPr lang="en-US" sz="1200" b="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dirty="0" smtClean="0">
                <a:solidFill>
                  <a:schemeClr val="tx1"/>
                </a:solidFill>
              </a:rPr>
              <a:t>Lai tavs ģimenes mīlulis neiekļūtu nelaimē, </a:t>
            </a:r>
            <a:r>
              <a:rPr lang="lv-LV" sz="1200" b="0" dirty="0" err="1" smtClean="0">
                <a:solidFill>
                  <a:schemeClr val="tx1"/>
                </a:solidFill>
              </a:rPr>
              <a:t>ielūztot</a:t>
            </a:r>
            <a:r>
              <a:rPr lang="lv-LV" sz="1200" b="0" dirty="0" smtClean="0">
                <a:solidFill>
                  <a:schemeClr val="tx1"/>
                </a:solidFill>
              </a:rPr>
              <a:t> ledū, ziemā pastaigām ar mājdzīvnieku izvēlies vietas, kas atrodas tālāk no ūdenstilpēm, lai dzīvnieks, palaists bez pavadas vai izraujoties, nejauši neuzskrien uz ledus un neielūzt!</a:t>
            </a:r>
          </a:p>
        </p:txBody>
      </p:sp>
      <p:sp>
        <p:nvSpPr>
          <p:cNvPr id="4" name="Slaida numura vietturis 3"/>
          <p:cNvSpPr>
            <a:spLocks noGrp="1"/>
          </p:cNvSpPr>
          <p:nvPr>
            <p:ph type="sldNum" sz="quarter" idx="10"/>
          </p:nvPr>
        </p:nvSpPr>
        <p:spPr/>
        <p:txBody>
          <a:bodyPr/>
          <a:lstStyle/>
          <a:p>
            <a:fld id="{40051A09-E97C-401F-BAF3-64E2B5BD30A4}" type="slidenum">
              <a:rPr lang="lv-LV" smtClean="0"/>
              <a:t>19</a:t>
            </a:fld>
            <a:endParaRPr lang="lv-LV"/>
          </a:p>
        </p:txBody>
      </p:sp>
    </p:spTree>
    <p:extLst>
      <p:ext uri="{BB962C8B-B14F-4D97-AF65-F5344CB8AC3E}">
        <p14:creationId xmlns:p14="http://schemas.microsoft.com/office/powerpoint/2010/main" val="184455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kern="1200" dirty="0" smtClean="0">
                <a:solidFill>
                  <a:schemeClr val="tx1"/>
                </a:solidFill>
                <a:effectLst/>
                <a:latin typeface="+mn-lt"/>
                <a:ea typeface="+mn-ea"/>
                <a:cs typeface="+mn-cs"/>
              </a:rPr>
              <a:t>Ledus kārta veidojas uz visdažādākajām ūdenstilpēm – ezeriem, upēm, dīķiem utt.  Svarīgi ir apzināties, ka ledus kārta uz šīm ūdenstilpēm neveidojas vienmērīgi un nekad nevar zināt, vai ledus ir simtprocentīgi drošs. </a:t>
            </a:r>
            <a:endParaRPr lang="lv-LV" sz="1200" kern="1200" dirty="0">
              <a:solidFill>
                <a:schemeClr val="tx1"/>
              </a:solidFill>
              <a:effectLst/>
              <a:latin typeface="+mn-lt"/>
              <a:ea typeface="+mn-ea"/>
              <a:cs typeface="+mn-cs"/>
            </a:endParaRPr>
          </a:p>
        </p:txBody>
      </p:sp>
      <p:sp>
        <p:nvSpPr>
          <p:cNvPr id="4" name="Slaida numura vietturis 3"/>
          <p:cNvSpPr>
            <a:spLocks noGrp="1"/>
          </p:cNvSpPr>
          <p:nvPr>
            <p:ph type="sldNum" sz="quarter" idx="10"/>
          </p:nvPr>
        </p:nvSpPr>
        <p:spPr/>
        <p:txBody>
          <a:bodyPr/>
          <a:lstStyle/>
          <a:p>
            <a:fld id="{40051A09-E97C-401F-BAF3-64E2B5BD30A4}" type="slidenum">
              <a:rPr lang="lv-LV" smtClean="0"/>
              <a:t>2</a:t>
            </a:fld>
            <a:endParaRPr lang="lv-LV"/>
          </a:p>
        </p:txBody>
      </p:sp>
    </p:spTree>
    <p:extLst>
      <p:ext uri="{BB962C8B-B14F-4D97-AF65-F5344CB8AC3E}">
        <p14:creationId xmlns:p14="http://schemas.microsoft.com/office/powerpoint/2010/main" val="1123961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err="1" smtClean="0"/>
              <a:t>Protams</a:t>
            </a:r>
            <a:r>
              <a:rPr lang="en-US" dirty="0" smtClean="0"/>
              <a:t>,</a:t>
            </a:r>
            <a:r>
              <a:rPr lang="en-US" baseline="0" dirty="0" smtClean="0"/>
              <a:t> </a:t>
            </a:r>
            <a:r>
              <a:rPr lang="en-US" baseline="0" dirty="0" err="1" smtClean="0"/>
              <a:t>ziemā</a:t>
            </a:r>
            <a:r>
              <a:rPr lang="en-US" baseline="0" dirty="0" smtClean="0"/>
              <a:t> ir </a:t>
            </a:r>
            <a:r>
              <a:rPr lang="en-US" baseline="0" dirty="0" err="1" smtClean="0"/>
              <a:t>dažādas</a:t>
            </a:r>
            <a:r>
              <a:rPr lang="en-US" baseline="0" dirty="0" smtClean="0"/>
              <a:t> </a:t>
            </a:r>
            <a:r>
              <a:rPr lang="en-US" baseline="0" dirty="0" err="1" smtClean="0"/>
              <a:t>aktivitātes</a:t>
            </a:r>
            <a:r>
              <a:rPr lang="en-US" baseline="0" dirty="0" smtClean="0"/>
              <a:t>, </a:t>
            </a:r>
            <a:r>
              <a:rPr lang="en-US" baseline="0" dirty="0" err="1" smtClean="0"/>
              <a:t>kas</a:t>
            </a:r>
            <a:r>
              <a:rPr lang="en-US" baseline="0" dirty="0" smtClean="0"/>
              <a:t> </a:t>
            </a:r>
            <a:r>
              <a:rPr lang="en-US" baseline="0" dirty="0" err="1" smtClean="0"/>
              <a:t>sagādā</a:t>
            </a:r>
            <a:r>
              <a:rPr lang="en-US" baseline="0" dirty="0" smtClean="0"/>
              <a:t> </a:t>
            </a:r>
            <a:r>
              <a:rPr lang="en-US" baseline="0" dirty="0" err="1" smtClean="0"/>
              <a:t>prieku</a:t>
            </a:r>
            <a:r>
              <a:rPr lang="en-US" baseline="0" dirty="0" smtClean="0"/>
              <a:t>! VUGD </a:t>
            </a:r>
            <a:r>
              <a:rPr lang="en-US" baseline="0" dirty="0" err="1" smtClean="0"/>
              <a:t>atgādina</a:t>
            </a:r>
            <a:r>
              <a:rPr lang="en-US" baseline="0" dirty="0" smtClean="0"/>
              <a:t>, </a:t>
            </a:r>
            <a:r>
              <a:rPr lang="en-US" baseline="0" dirty="0" err="1" smtClean="0"/>
              <a:t>ka</a:t>
            </a:r>
            <a:r>
              <a:rPr lang="en-US" baseline="0" dirty="0" smtClean="0"/>
              <a:t> </a:t>
            </a:r>
            <a:r>
              <a:rPr lang="en-US" baseline="0" dirty="0" err="1" smtClean="0"/>
              <a:t>darot</a:t>
            </a:r>
            <a:r>
              <a:rPr lang="en-US" baseline="0" dirty="0" smtClean="0"/>
              <a:t> </a:t>
            </a:r>
            <a:r>
              <a:rPr lang="en-US" baseline="0" dirty="0" err="1" smtClean="0"/>
              <a:t>jebkuru</a:t>
            </a:r>
            <a:r>
              <a:rPr lang="en-US" baseline="0" dirty="0" smtClean="0"/>
              <a:t> </a:t>
            </a:r>
            <a:r>
              <a:rPr lang="en-US" baseline="0" dirty="0" err="1" smtClean="0"/>
              <a:t>lietu</a:t>
            </a:r>
            <a:r>
              <a:rPr lang="en-US" baseline="0" dirty="0" smtClean="0"/>
              <a:t>, </a:t>
            </a:r>
            <a:r>
              <a:rPr lang="en-US" baseline="0" dirty="0" err="1" smtClean="0"/>
              <a:t>vienmēr</a:t>
            </a:r>
            <a:r>
              <a:rPr lang="en-US" baseline="0" dirty="0" smtClean="0"/>
              <a:t> </a:t>
            </a:r>
            <a:r>
              <a:rPr lang="en-US" baseline="0" dirty="0" err="1" smtClean="0"/>
              <a:t>jāatceras</a:t>
            </a:r>
            <a:r>
              <a:rPr lang="en-US" baseline="0" dirty="0" smtClean="0"/>
              <a:t> par </a:t>
            </a:r>
            <a:r>
              <a:rPr lang="en-US" baseline="0" dirty="0" err="1" smtClean="0"/>
              <a:t>drošības</a:t>
            </a:r>
            <a:r>
              <a:rPr lang="en-US" baseline="0" dirty="0" smtClean="0"/>
              <a:t> </a:t>
            </a:r>
            <a:r>
              <a:rPr lang="en-US" baseline="0" dirty="0" err="1" smtClean="0"/>
              <a:t>pasākumiem</a:t>
            </a:r>
            <a:r>
              <a:rPr lang="en-US" baseline="0" dirty="0" smtClean="0"/>
              <a:t>! </a:t>
            </a:r>
            <a:r>
              <a:rPr lang="en-US" baseline="0" dirty="0" err="1" smtClean="0"/>
              <a:t>Galvenais</a:t>
            </a:r>
            <a:r>
              <a:rPr lang="en-US" baseline="0" dirty="0" smtClean="0"/>
              <a:t> ir </a:t>
            </a:r>
            <a:r>
              <a:rPr lang="en-US" baseline="0" dirty="0" err="1" smtClean="0"/>
              <a:t>nebūt</a:t>
            </a:r>
            <a:r>
              <a:rPr lang="en-US" baseline="0" dirty="0" smtClean="0"/>
              <a:t> </a:t>
            </a:r>
            <a:r>
              <a:rPr lang="en-US" baseline="0" dirty="0" err="1" smtClean="0"/>
              <a:t>pārgalvīgiem</a:t>
            </a:r>
            <a:r>
              <a:rPr lang="en-US" baseline="0" dirty="0" smtClean="0"/>
              <a:t> un </a:t>
            </a:r>
            <a:r>
              <a:rPr lang="en-US" baseline="0" dirty="0" err="1" smtClean="0"/>
              <a:t>ikvienu</a:t>
            </a:r>
            <a:r>
              <a:rPr lang="en-US" baseline="0" dirty="0" smtClean="0"/>
              <a:t> </a:t>
            </a:r>
            <a:r>
              <a:rPr lang="en-US" baseline="0" dirty="0" err="1" smtClean="0"/>
              <a:t>nodarbi</a:t>
            </a:r>
            <a:r>
              <a:rPr lang="en-US" baseline="0" dirty="0" smtClean="0"/>
              <a:t> </a:t>
            </a:r>
            <a:r>
              <a:rPr lang="en-US" baseline="0" dirty="0" err="1" smtClean="0"/>
              <a:t>darīt</a:t>
            </a:r>
            <a:r>
              <a:rPr lang="en-US" baseline="0" dirty="0" smtClean="0"/>
              <a:t> ar </a:t>
            </a:r>
            <a:r>
              <a:rPr lang="en-US" baseline="0" dirty="0" err="1" smtClean="0"/>
              <a:t>apdomu</a:t>
            </a:r>
            <a:r>
              <a:rPr lang="en-US" baseline="0" dirty="0" smtClean="0"/>
              <a:t>! </a:t>
            </a:r>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20</a:t>
            </a:fld>
            <a:endParaRPr lang="lv-LV"/>
          </a:p>
        </p:txBody>
      </p:sp>
    </p:spTree>
    <p:extLst>
      <p:ext uri="{BB962C8B-B14F-4D97-AF65-F5344CB8AC3E}">
        <p14:creationId xmlns:p14="http://schemas.microsoft.com/office/powerpoint/2010/main" val="171865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buClrTx/>
              <a:buSzPct val="100000"/>
            </a:pPr>
            <a:r>
              <a:rPr lang="en-US" sz="1200" b="0" dirty="0" smtClean="0"/>
              <a:t>1. </a:t>
            </a:r>
            <a:r>
              <a:rPr lang="lv-LV" sz="1200" b="0" dirty="0" smtClean="0"/>
              <a:t>Laisties lejā no kalna? Jā, ja vien nobrauciena galā nav </a:t>
            </a:r>
            <a:r>
              <a:rPr lang="lv-LV" sz="1200" b="0" dirty="0" err="1" smtClean="0"/>
              <a:t>ūden</a:t>
            </a:r>
            <a:r>
              <a:rPr lang="en-US" sz="1200" b="0" dirty="0" smtClean="0"/>
              <a:t>s</a:t>
            </a:r>
            <a:r>
              <a:rPr lang="lv-LV" sz="1200" b="0" dirty="0" err="1" smtClean="0"/>
              <a:t>tilpe</a:t>
            </a:r>
            <a:r>
              <a:rPr lang="lv-LV" sz="1200" b="0" dirty="0" smtClean="0"/>
              <a:t> vai iela. </a:t>
            </a:r>
            <a:endParaRPr lang="en-US" sz="1200" b="0" dirty="0" smtClean="0"/>
          </a:p>
          <a:p>
            <a:pPr>
              <a:buClrTx/>
              <a:buSzPct val="100000"/>
            </a:pPr>
            <a:endParaRPr lang="lv-LV" sz="1200" b="0" dirty="0" smtClean="0"/>
          </a:p>
          <a:p>
            <a:pPr>
              <a:buClrTx/>
              <a:buSzPct val="100000"/>
            </a:pPr>
            <a:r>
              <a:rPr lang="en-US" sz="1200" b="0" dirty="0" smtClean="0"/>
              <a:t>2. </a:t>
            </a:r>
            <a:r>
              <a:rPr lang="lv-LV" sz="1200" b="0" dirty="0" smtClean="0"/>
              <a:t>Pastaigas? Jā, pa mežu, pļavu vai parku nevis pamestām un neuzceltām ēkām.</a:t>
            </a:r>
            <a:endParaRPr lang="en-US" sz="1200" b="0" dirty="0" smtClean="0"/>
          </a:p>
          <a:p>
            <a:pPr>
              <a:buClrTx/>
              <a:buSzPct val="100000"/>
            </a:pPr>
            <a:endParaRPr lang="en-US" sz="1200" b="0" dirty="0" smtClean="0"/>
          </a:p>
          <a:p>
            <a:pPr>
              <a:buClrTx/>
              <a:buSzPct val="100000"/>
            </a:pPr>
            <a:r>
              <a:rPr lang="en-US" sz="1200" b="0" dirty="0" smtClean="0"/>
              <a:t>3. </a:t>
            </a:r>
            <a:r>
              <a:rPr lang="lv-LV" sz="1200" b="0" dirty="0" smtClean="0"/>
              <a:t>Pikošanās? Sniega kaujām «Jā!», bet tālāk no ielām un aizsalušām ūdenstilpēm, lai cīņas karstumā neuzskrien uz ielas vai ledus.</a:t>
            </a:r>
            <a:endParaRPr lang="en-US" sz="1200" b="0" dirty="0" smtClean="0"/>
          </a:p>
          <a:p>
            <a:pPr>
              <a:buClrTx/>
              <a:buSzPct val="100000"/>
            </a:pPr>
            <a:endParaRPr lang="en-US" sz="1200" b="0" dirty="0" smtClean="0"/>
          </a:p>
          <a:p>
            <a:pPr>
              <a:buClrTx/>
              <a:buSzPct val="100000"/>
            </a:pPr>
            <a:r>
              <a:rPr lang="en-US" sz="1200" b="0" dirty="0" smtClean="0"/>
              <a:t>4. </a:t>
            </a:r>
            <a:r>
              <a:rPr lang="lv-LV" sz="1200" b="0" dirty="0" smtClean="0"/>
              <a:t>Slidošana? Jā, pa aizsalušām peļķēm un mākslīgās slidotavās!</a:t>
            </a:r>
            <a:endParaRPr lang="en-US" sz="1200" b="0" dirty="0" smtClean="0"/>
          </a:p>
          <a:p>
            <a:pPr>
              <a:buClrTx/>
              <a:buSzPct val="100000"/>
            </a:pPr>
            <a:endParaRPr lang="en-US" sz="1200" b="0" dirty="0" smtClean="0"/>
          </a:p>
          <a:p>
            <a:pPr>
              <a:buClrTx/>
              <a:buSzPct val="100000"/>
            </a:pPr>
            <a:r>
              <a:rPr lang="en-US" sz="1200" b="0" dirty="0" smtClean="0"/>
              <a:t>Un</a:t>
            </a:r>
            <a:r>
              <a:rPr lang="en-US" sz="1200" b="0" baseline="0" dirty="0" smtClean="0"/>
              <a:t> </a:t>
            </a:r>
            <a:r>
              <a:rPr lang="en-US" sz="1200" b="0" baseline="0" dirty="0" err="1" smtClean="0"/>
              <a:t>ieteicams</a:t>
            </a:r>
            <a:r>
              <a:rPr lang="en-US" sz="1200" b="0" baseline="0" dirty="0" smtClean="0"/>
              <a:t> </a:t>
            </a:r>
            <a:r>
              <a:rPr lang="en-US" sz="1200" b="0" baseline="0" dirty="0" err="1" smtClean="0"/>
              <a:t>vienmēr</a:t>
            </a:r>
            <a:r>
              <a:rPr lang="en-US" sz="1200" b="0" baseline="0" dirty="0" smtClean="0"/>
              <a:t> </a:t>
            </a:r>
            <a:r>
              <a:rPr lang="en-US" sz="1200" b="0" baseline="0" dirty="0" err="1" smtClean="0"/>
              <a:t>ņemt</a:t>
            </a:r>
            <a:r>
              <a:rPr lang="en-US" sz="1200" b="0" baseline="0" dirty="0" smtClean="0"/>
              <a:t> </a:t>
            </a:r>
            <a:r>
              <a:rPr lang="en-US" sz="1200" b="0" baseline="0" dirty="0" err="1" smtClean="0"/>
              <a:t>līdzi</a:t>
            </a:r>
            <a:r>
              <a:rPr lang="en-US" sz="1200" b="0" baseline="0" dirty="0" smtClean="0"/>
              <a:t> </a:t>
            </a:r>
            <a:r>
              <a:rPr lang="en-US" sz="1200" b="0" baseline="0" dirty="0" err="1" smtClean="0"/>
              <a:t>uzlādētu</a:t>
            </a:r>
            <a:r>
              <a:rPr lang="en-US" sz="1200" b="0" baseline="0" dirty="0" smtClean="0"/>
              <a:t> </a:t>
            </a:r>
            <a:r>
              <a:rPr lang="en-US" sz="1200" b="0" baseline="0" dirty="0" err="1" smtClean="0"/>
              <a:t>mobilo</a:t>
            </a:r>
            <a:r>
              <a:rPr lang="en-US" sz="1200" b="0" baseline="0" dirty="0" smtClean="0"/>
              <a:t> </a:t>
            </a:r>
            <a:r>
              <a:rPr lang="en-US" sz="1200" b="0" baseline="0" dirty="0" err="1" smtClean="0"/>
              <a:t>telefonu</a:t>
            </a:r>
            <a:r>
              <a:rPr lang="en-US" sz="1200" b="0" baseline="0" dirty="0" smtClean="0"/>
              <a:t>!</a:t>
            </a:r>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21</a:t>
            </a:fld>
            <a:endParaRPr lang="lv-LV"/>
          </a:p>
        </p:txBody>
      </p:sp>
    </p:spTree>
    <p:extLst>
      <p:ext uri="{BB962C8B-B14F-4D97-AF65-F5344CB8AC3E}">
        <p14:creationId xmlns:p14="http://schemas.microsoft.com/office/powerpoint/2010/main" val="3559621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smtClean="0"/>
              <a:t>Lai </a:t>
            </a:r>
            <a:r>
              <a:rPr lang="en-US" dirty="0" err="1" smtClean="0"/>
              <a:t>varētu</a:t>
            </a:r>
            <a:r>
              <a:rPr lang="en-US" dirty="0" smtClean="0"/>
              <a:t> </a:t>
            </a:r>
            <a:r>
              <a:rPr lang="en-US" dirty="0" err="1" smtClean="0"/>
              <a:t>ugunsdzēsējiem</a:t>
            </a:r>
            <a:r>
              <a:rPr lang="en-US" baseline="0" dirty="0" smtClean="0"/>
              <a:t> </a:t>
            </a:r>
            <a:r>
              <a:rPr lang="en-US" baseline="0" dirty="0" err="1" smtClean="0"/>
              <a:t>glābējiem</a:t>
            </a:r>
            <a:r>
              <a:rPr lang="en-US" baseline="0" dirty="0" smtClean="0"/>
              <a:t> </a:t>
            </a:r>
            <a:r>
              <a:rPr lang="en-US" baseline="0" dirty="0" err="1" smtClean="0"/>
              <a:t>nosaukt</a:t>
            </a:r>
            <a:r>
              <a:rPr lang="en-US" baseline="0" dirty="0" smtClean="0"/>
              <a:t> </a:t>
            </a:r>
            <a:r>
              <a:rPr lang="en-US" baseline="0" dirty="0" err="1" smtClean="0"/>
              <a:t>precīzu</a:t>
            </a:r>
            <a:r>
              <a:rPr lang="en-US" baseline="0" dirty="0" smtClean="0"/>
              <a:t> notikuma </a:t>
            </a:r>
            <a:r>
              <a:rPr lang="en-US" baseline="0" dirty="0" err="1" smtClean="0"/>
              <a:t>vietu</a:t>
            </a:r>
            <a:r>
              <a:rPr lang="en-US" baseline="0" dirty="0" smtClean="0"/>
              <a:t>, ja </a:t>
            </a:r>
            <a:r>
              <a:rPr lang="en-US" baseline="0" dirty="0" err="1" smtClean="0"/>
              <a:t>gadījumā</a:t>
            </a:r>
            <a:r>
              <a:rPr lang="en-US" baseline="0" dirty="0" smtClean="0"/>
              <a:t> būs </a:t>
            </a:r>
            <a:r>
              <a:rPr lang="en-US" baseline="0" dirty="0" err="1" smtClean="0"/>
              <a:t>notikusi</a:t>
            </a:r>
            <a:r>
              <a:rPr lang="en-US" baseline="0" dirty="0" smtClean="0"/>
              <a:t> </a:t>
            </a:r>
            <a:r>
              <a:rPr lang="en-US" baseline="0" dirty="0" err="1" smtClean="0"/>
              <a:t>nelaime</a:t>
            </a:r>
            <a:r>
              <a:rPr lang="en-US" baseline="0" dirty="0" smtClean="0"/>
              <a:t>, </a:t>
            </a:r>
            <a:r>
              <a:rPr lang="en-US" baseline="0" dirty="0" err="1" smtClean="0"/>
              <a:t>svarīgi</a:t>
            </a:r>
            <a:r>
              <a:rPr lang="en-US" baseline="0" dirty="0" smtClean="0"/>
              <a:t> </a:t>
            </a:r>
            <a:r>
              <a:rPr lang="en-US" baseline="0" dirty="0" err="1" smtClean="0"/>
              <a:t>zināt</a:t>
            </a:r>
            <a:r>
              <a:rPr lang="en-US" baseline="0" dirty="0" smtClean="0"/>
              <a:t>, kur </a:t>
            </a:r>
            <a:r>
              <a:rPr lang="en-US" baseline="0" dirty="0" err="1" smtClean="0"/>
              <a:t>tu</a:t>
            </a:r>
            <a:r>
              <a:rPr lang="en-US" baseline="0" dirty="0" smtClean="0"/>
              <a:t> atrodies, kā arī </a:t>
            </a:r>
            <a:r>
              <a:rPr lang="en-US" baseline="0" dirty="0" err="1" smtClean="0"/>
              <a:t>vienmēr</a:t>
            </a:r>
            <a:r>
              <a:rPr lang="en-US" baseline="0" dirty="0" smtClean="0"/>
              <a:t> </a:t>
            </a:r>
            <a:r>
              <a:rPr lang="en-US" baseline="0" dirty="0" err="1" smtClean="0"/>
              <a:t>jāinformē</a:t>
            </a:r>
            <a:r>
              <a:rPr lang="en-US" baseline="0" dirty="0" smtClean="0"/>
              <a:t> </a:t>
            </a:r>
            <a:r>
              <a:rPr lang="en-US" baseline="0" dirty="0" err="1" smtClean="0"/>
              <a:t>vecāki</a:t>
            </a:r>
            <a:r>
              <a:rPr lang="en-US" baseline="0" dirty="0" smtClean="0"/>
              <a:t> par </a:t>
            </a:r>
            <a:r>
              <a:rPr lang="en-US" baseline="0" dirty="0" err="1" smtClean="0"/>
              <a:t>savu</a:t>
            </a:r>
            <a:r>
              <a:rPr lang="en-US" baseline="0" dirty="0" smtClean="0"/>
              <a:t> </a:t>
            </a:r>
            <a:r>
              <a:rPr lang="en-US" baseline="0" dirty="0" err="1" smtClean="0"/>
              <a:t>atrašanās</a:t>
            </a:r>
            <a:r>
              <a:rPr lang="en-US" baseline="0" dirty="0" smtClean="0"/>
              <a:t> </a:t>
            </a:r>
            <a:r>
              <a:rPr lang="en-US" baseline="0" dirty="0" err="1" smtClean="0"/>
              <a:t>vietu</a:t>
            </a:r>
            <a:r>
              <a:rPr lang="en-US" baseline="0" dirty="0" smtClean="0"/>
              <a:t>. </a:t>
            </a:r>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22</a:t>
            </a:fld>
            <a:endParaRPr lang="lv-LV"/>
          </a:p>
        </p:txBody>
      </p:sp>
    </p:spTree>
    <p:extLst>
      <p:ext uri="{BB962C8B-B14F-4D97-AF65-F5344CB8AC3E}">
        <p14:creationId xmlns:p14="http://schemas.microsoft.com/office/powerpoint/2010/main" val="1248585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None/>
            </a:pPr>
            <a:r>
              <a:rPr lang="lv-LV" sz="2200" b="0" dirty="0" smtClean="0">
                <a:solidFill>
                  <a:schemeClr val="tx1"/>
                </a:solidFill>
              </a:rPr>
              <a:t>Pirms dodies ārpus mājas viens vai ar draugiem, vecāki katru reiz</a:t>
            </a:r>
            <a:r>
              <a:rPr lang="en-US" sz="2200" b="0" dirty="0" smtClean="0">
                <a:solidFill>
                  <a:schemeClr val="tx1"/>
                </a:solidFill>
              </a:rPr>
              <a:t>i</a:t>
            </a:r>
            <a:r>
              <a:rPr lang="lv-LV" sz="2200" b="0" dirty="0" smtClean="0">
                <a:solidFill>
                  <a:schemeClr val="tx1"/>
                </a:solidFill>
              </a:rPr>
              <a:t> jautā:</a:t>
            </a:r>
            <a:r>
              <a:rPr lang="en-US" sz="2200" b="0" baseline="0" dirty="0" smtClean="0">
                <a:solidFill>
                  <a:schemeClr val="tx1"/>
                </a:solidFill>
              </a:rPr>
              <a:t> </a:t>
            </a:r>
            <a:r>
              <a:rPr lang="lv-LV" sz="2200" b="0" dirty="0" smtClean="0">
                <a:solidFill>
                  <a:schemeClr val="tx1"/>
                </a:solidFill>
              </a:rPr>
              <a:t>kur iesi</a:t>
            </a:r>
            <a:r>
              <a:rPr lang="en-US" sz="2200" b="0" dirty="0" smtClean="0">
                <a:solidFill>
                  <a:schemeClr val="tx1"/>
                </a:solidFill>
              </a:rPr>
              <a:t>?</a:t>
            </a:r>
            <a:r>
              <a:rPr lang="en-US" sz="2200" b="0" baseline="0" dirty="0" smtClean="0">
                <a:solidFill>
                  <a:schemeClr val="tx1"/>
                </a:solidFill>
              </a:rPr>
              <a:t> </a:t>
            </a:r>
            <a:r>
              <a:rPr lang="lv-LV" sz="2200" b="0" dirty="0" smtClean="0">
                <a:solidFill>
                  <a:schemeClr val="tx1"/>
                </a:solidFill>
              </a:rPr>
              <a:t>ar ko būsi kopā</a:t>
            </a:r>
            <a:r>
              <a:rPr lang="en-US" sz="2200" b="0" dirty="0" smtClean="0">
                <a:solidFill>
                  <a:schemeClr val="tx1"/>
                </a:solidFill>
              </a:rPr>
              <a:t>?</a:t>
            </a:r>
            <a:r>
              <a:rPr lang="en-US" sz="2200" b="0" baseline="0" dirty="0" smtClean="0">
                <a:solidFill>
                  <a:schemeClr val="tx1"/>
                </a:solidFill>
              </a:rPr>
              <a:t> </a:t>
            </a:r>
            <a:r>
              <a:rPr lang="lv-LV" sz="2200" b="0" dirty="0" smtClean="0">
                <a:solidFill>
                  <a:schemeClr val="tx1"/>
                </a:solidFill>
              </a:rPr>
              <a:t>cik ilgi būsi prom?</a:t>
            </a:r>
            <a:endParaRPr lang="en-US" sz="2200" b="0" dirty="0" smtClean="0">
              <a:solidFill>
                <a:schemeClr val="tx1"/>
              </a:solidFill>
            </a:endParaRPr>
          </a:p>
          <a:p>
            <a:pPr marL="0" indent="0">
              <a:buNone/>
            </a:pPr>
            <a:endParaRPr lang="en-US" sz="2200" b="1" dirty="0" smtClean="0">
              <a:solidFill>
                <a:schemeClr val="tx1"/>
              </a:solidFill>
            </a:endParaRPr>
          </a:p>
          <a:p>
            <a:r>
              <a:rPr lang="lv-LV" sz="1200" kern="1200" dirty="0" smtClean="0">
                <a:solidFill>
                  <a:schemeClr val="tx1"/>
                </a:solidFill>
                <a:effectLst/>
                <a:latin typeface="+mn-lt"/>
                <a:ea typeface="+mn-ea"/>
                <a:cs typeface="+mn-cs"/>
              </a:rPr>
              <a:t>Apnicīgi? Zini, ka tās ir rūpes par tevi, nevis ziņkārība vai vēlme tevi kontrolēt,. Ja vecāki zinās, kur tu atrodies, notiekot negadījumam, pēc iespējas ātrāk būs iespējams sniegt palīdzību. Tāpēc vecākiem vienmēr izstāsti, uz kurieni plāno doties un pēc cik ilga laika atgriezīsies mājās.</a:t>
            </a:r>
          </a:p>
          <a:p>
            <a:pPr marL="0" indent="0">
              <a:buNone/>
            </a:pPr>
            <a:endParaRPr lang="en-US" sz="2200" b="0" dirty="0" smtClean="0">
              <a:solidFill>
                <a:schemeClr val="tx1"/>
              </a:solidFill>
            </a:endParaRP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23</a:t>
            </a:fld>
            <a:endParaRPr lang="lv-LV"/>
          </a:p>
        </p:txBody>
      </p:sp>
    </p:spTree>
    <p:extLst>
      <p:ext uri="{BB962C8B-B14F-4D97-AF65-F5344CB8AC3E}">
        <p14:creationId xmlns:p14="http://schemas.microsoft.com/office/powerpoint/2010/main" val="492881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lv-LV" baseline="0" dirty="0" smtClean="0"/>
              <a:t>Uzlādēta t</a:t>
            </a:r>
            <a:r>
              <a:rPr lang="lv-LV" altLang="lv-LV" baseline="0" dirty="0" smtClean="0"/>
              <a:t>elefona </a:t>
            </a:r>
            <a:r>
              <a:rPr lang="lv-LV" altLang="lv-LV" baseline="0" dirty="0" smtClean="0"/>
              <a:t>ņemšana līdzi ir ļoti svarīga, jo tas var izglābt gan savu, gan arī cita cilvēka dzīvību. Tāpat jāuzsver, ka telefons vienmēr jāņem līdzi, lai vecāki var sazvanīt jaunieti, tāpat arī paši jaunieši varēs sazvanīties ar vecākiem, ja notikusi nelaime. Tāpat tas krietni atvieglos meklēšanas un glābšanas procesu, ja, piemēram, būs notikusi apmaldīšanās.</a:t>
            </a:r>
            <a:endParaRPr lang="lv-LV" baseline="0" dirty="0" smtClean="0"/>
          </a:p>
          <a:p>
            <a:endParaRPr lang="lv-LV" dirty="0" smtClean="0"/>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24</a:t>
            </a:fld>
            <a:endParaRPr lang="lv-LV"/>
          </a:p>
        </p:txBody>
      </p:sp>
    </p:spTree>
    <p:extLst>
      <p:ext uri="{BB962C8B-B14F-4D97-AF65-F5344CB8AC3E}">
        <p14:creationId xmlns:p14="http://schemas.microsoft.com/office/powerpoint/2010/main" val="3136837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None/>
            </a:pPr>
            <a:r>
              <a:rPr lang="lv-LV" altLang="lv-LV" sz="2800" b="0" dirty="0" smtClean="0">
                <a:solidFill>
                  <a:schemeClr val="tx1"/>
                </a:solidFill>
                <a:latin typeface="Calibri" panose="020F0502020204030204" pitchFamily="34" charset="0"/>
                <a:cs typeface="Calibri" panose="020F0502020204030204" pitchFamily="34" charset="0"/>
              </a:rPr>
              <a:t>Lai saņemtu ugunsdzēsēju glābēju palīdzību pēc iespējas ātrāk, ir ļoti svarīgi nosaukt precīzu notikuma vietu, tāpēc centies iegaumēt svarīgākās adreses:</a:t>
            </a:r>
            <a:endParaRPr lang="en-US" altLang="lv-LV" sz="2800" b="0" dirty="0" smtClean="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lv-LV" altLang="lv-LV" sz="2600" b="0" dirty="0" smtClean="0">
                <a:solidFill>
                  <a:schemeClr val="tx1"/>
                </a:solidFill>
                <a:latin typeface="Calibri" panose="020F0502020204030204" pitchFamily="34" charset="0"/>
                <a:cs typeface="Calibri" panose="020F0502020204030204" pitchFamily="34" charset="0"/>
              </a:rPr>
              <a:t>mājas;</a:t>
            </a:r>
            <a:endParaRPr lang="en-US" altLang="lv-LV" sz="2600" b="0" dirty="0" smtClean="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lv-LV" altLang="lv-LV" sz="2600" b="0" dirty="0" smtClean="0">
                <a:solidFill>
                  <a:schemeClr val="tx1"/>
                </a:solidFill>
                <a:latin typeface="Calibri" panose="020F0502020204030204" pitchFamily="34" charset="0"/>
                <a:cs typeface="Calibri" panose="020F0502020204030204" pitchFamily="34" charset="0"/>
              </a:rPr>
              <a:t>vietas, kur bieži uzturies (vecmāmiņas adrese, labākā drauga adrese u.c.);</a:t>
            </a:r>
            <a:endParaRPr lang="en-US" altLang="lv-LV" sz="2600" b="0" dirty="0" smtClean="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lv-LV" altLang="lv-LV" sz="2600" b="0" dirty="0" smtClean="0">
                <a:solidFill>
                  <a:schemeClr val="tx1"/>
                </a:solidFill>
                <a:latin typeface="Calibri" panose="020F0502020204030204" pitchFamily="34" charset="0"/>
                <a:cs typeface="Calibri" panose="020F0502020204030204" pitchFamily="34" charset="0"/>
              </a:rPr>
              <a:t>vietas, kur pavadāt laiku ar draugiem u.c.</a:t>
            </a:r>
          </a:p>
          <a:p>
            <a:pPr marL="0" indent="0">
              <a:spcBef>
                <a:spcPct val="0"/>
              </a:spcBef>
              <a:spcAft>
                <a:spcPts val="1200"/>
              </a:spcAft>
              <a:buNone/>
            </a:pPr>
            <a:endParaRPr lang="lv-LV" altLang="lv-LV" sz="2800" b="0" dirty="0" smtClean="0">
              <a:solidFill>
                <a:schemeClr val="tx1"/>
              </a:solidFill>
              <a:latin typeface="Calibri" panose="020F0502020204030204" pitchFamily="34" charset="0"/>
              <a:cs typeface="Calibri" panose="020F0502020204030204" pitchFamily="34" charset="0"/>
            </a:endParaRPr>
          </a:p>
          <a:p>
            <a:pPr marL="0" indent="0">
              <a:spcBef>
                <a:spcPct val="0"/>
              </a:spcBef>
              <a:spcAft>
                <a:spcPts val="1200"/>
              </a:spcAft>
              <a:buNone/>
            </a:pPr>
            <a:r>
              <a:rPr lang="lv-LV" altLang="lv-LV" sz="2800" b="0" dirty="0" smtClean="0">
                <a:solidFill>
                  <a:schemeClr val="tx1"/>
                </a:solidFill>
                <a:latin typeface="Calibri" panose="020F0502020204030204" pitchFamily="34" charset="0"/>
                <a:cs typeface="Calibri" panose="020F0502020204030204" pitchFamily="34" charset="0"/>
              </a:rPr>
              <a:t>Iemācies arī savu un vecāku telefona numuru! </a:t>
            </a: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25</a:t>
            </a:fld>
            <a:endParaRPr lang="lv-LV"/>
          </a:p>
        </p:txBody>
      </p:sp>
    </p:spTree>
    <p:extLst>
      <p:ext uri="{BB962C8B-B14F-4D97-AF65-F5344CB8AC3E}">
        <p14:creationId xmlns:p14="http://schemas.microsoft.com/office/powerpoint/2010/main" val="1437514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Izlasiet situāciju aprakstus, kas rakstīti slaidā. Kurā ugunsdzēsēji glābēji ātrāk ieradīsies un palīdzēs ielūzušajam?</a:t>
            </a: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26</a:t>
            </a:fld>
            <a:endParaRPr lang="lv-LV"/>
          </a:p>
        </p:txBody>
      </p:sp>
    </p:spTree>
    <p:extLst>
      <p:ext uri="{BB962C8B-B14F-4D97-AF65-F5344CB8AC3E}">
        <p14:creationId xmlns:p14="http://schemas.microsoft.com/office/powerpoint/2010/main" val="2179433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dirty="0" smtClean="0">
                <a:solidFill>
                  <a:srgbClr val="C00000"/>
                </a:solidFill>
              </a:rPr>
              <a:t>PAREIZĀ ATBILDE: ātrāk palīdzību būs iespējams sniegt </a:t>
            </a:r>
            <a:r>
              <a:rPr lang="lv-LV" sz="1200" b="0" dirty="0" err="1" smtClean="0">
                <a:solidFill>
                  <a:srgbClr val="C00000"/>
                </a:solidFill>
              </a:rPr>
              <a:t>ituācijā</a:t>
            </a:r>
            <a:r>
              <a:rPr lang="lv-LV" sz="1200" b="0" dirty="0" smtClean="0">
                <a:solidFill>
                  <a:srgbClr val="C00000"/>
                </a:solidFill>
              </a:rPr>
              <a:t> Nr.2, jo zvanītājs ir nosaucis precīzu adresi un ugunsdzēsēji glābēji nekavējoties dosies palīgā. </a:t>
            </a: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27</a:t>
            </a:fld>
            <a:endParaRPr lang="lv-LV"/>
          </a:p>
        </p:txBody>
      </p:sp>
    </p:spTree>
    <p:extLst>
      <p:ext uri="{BB962C8B-B14F-4D97-AF65-F5344CB8AC3E}">
        <p14:creationId xmlns:p14="http://schemas.microsoft.com/office/powerpoint/2010/main" val="1253869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smtClean="0">
                <a:solidFill>
                  <a:schemeClr val="tx1"/>
                </a:solidFill>
              </a:rPr>
              <a:t>Atgādinām</a:t>
            </a:r>
            <a:r>
              <a:rPr lang="en-US" sz="1200" b="0" baseline="0" dirty="0" smtClean="0">
                <a:solidFill>
                  <a:schemeClr val="tx1"/>
                </a:solidFill>
              </a:rPr>
              <a:t> </a:t>
            </a:r>
            <a:r>
              <a:rPr lang="en-US" sz="1200" b="0" baseline="0" dirty="0" err="1" smtClean="0">
                <a:solidFill>
                  <a:schemeClr val="tx1"/>
                </a:solidFill>
              </a:rPr>
              <a:t>vēlreiz</a:t>
            </a:r>
            <a:r>
              <a:rPr lang="en-US" sz="1200" b="0" baseline="0" dirty="0" smtClean="0">
                <a:solidFill>
                  <a:schemeClr val="tx1"/>
                </a:solidFill>
              </a:rPr>
              <a:t> - ja</a:t>
            </a:r>
            <a:r>
              <a:rPr lang="lv-LV" sz="1200" b="0" dirty="0" smtClean="0">
                <a:solidFill>
                  <a:schemeClr val="tx1"/>
                </a:solidFill>
              </a:rPr>
              <a:t> tu un tavi vecāki zinās, kur atrodies, ugunsdzēsējiem glābējiem, mediķiem un policistiem būs iespējams ātrāk ierasties un sniegt palīdzību!</a:t>
            </a: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28</a:t>
            </a:fld>
            <a:endParaRPr lang="lv-LV"/>
          </a:p>
        </p:txBody>
      </p:sp>
    </p:spTree>
    <p:extLst>
      <p:ext uri="{BB962C8B-B14F-4D97-AF65-F5344CB8AC3E}">
        <p14:creationId xmlns:p14="http://schemas.microsoft.com/office/powerpoint/2010/main" val="3733321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smtClean="0"/>
              <a:t>Jāatgādina</a:t>
            </a:r>
            <a:r>
              <a:rPr lang="lv-LV" baseline="0" dirty="0" smtClean="0"/>
              <a:t>, ka nevajag paļauties </a:t>
            </a:r>
            <a:r>
              <a:rPr lang="lv-LV" altLang="en-US" sz="1200" dirty="0" smtClean="0">
                <a:latin typeface="Georgia" pitchFamily="18" charset="0"/>
                <a:ea typeface="Verdana" panose="020B0604030504040204" pitchFamily="34" charset="0"/>
                <a:cs typeface="Verdana" panose="020B0604030504040204" pitchFamily="34" charset="0"/>
              </a:rPr>
              <a:t>uz to, ka kāds noteikti jau ir izsaucis glābējus, bet piezvanīt arī pašam, jo, diemžēl, VUGD pieredzē ir tādi gadījumi, kad izmisīgi tiek gaidīta glābēju palīdzība, bet tas ir veltīgi, jo neviens no aculieciniekiem nav piezvanījis uz 112! Un ņemot vērā</a:t>
            </a:r>
            <a:r>
              <a:rPr lang="lv-LV" altLang="en-US" sz="1200" baseline="0" dirty="0" smtClean="0">
                <a:latin typeface="Georgia" pitchFamily="18" charset="0"/>
                <a:ea typeface="Verdana" panose="020B0604030504040204" pitchFamily="34" charset="0"/>
                <a:cs typeface="Verdana" panose="020B0604030504040204" pitchFamily="34" charset="0"/>
              </a:rPr>
              <a:t> personas datu aizsardzību, nekādā gadījumā nevajadzētu publicēt nelaimē nonākušu cilvēku internetā.</a:t>
            </a:r>
            <a:endParaRPr lang="lv-LV" altLang="en-US" sz="1200" dirty="0" smtClean="0">
              <a:latin typeface="Georgia" pitchFamily="18" charset="0"/>
              <a:ea typeface="Verdana" panose="020B0604030504040204" pitchFamily="34" charset="0"/>
              <a:cs typeface="Verdana" panose="020B0604030504040204" pitchFamily="34" charset="0"/>
            </a:endParaRP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29</a:t>
            </a:fld>
            <a:endParaRPr lang="lv-LV"/>
          </a:p>
        </p:txBody>
      </p:sp>
    </p:spTree>
    <p:extLst>
      <p:ext uri="{BB962C8B-B14F-4D97-AF65-F5344CB8AC3E}">
        <p14:creationId xmlns:p14="http://schemas.microsoft.com/office/powerpoint/2010/main" val="393835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lumMod val="50000"/>
                  </a:schemeClr>
                </a:solidFill>
              </a:rPr>
              <a:t>Ugunsdzēsēji</a:t>
            </a:r>
            <a:r>
              <a:rPr lang="en-US" sz="1200" b="1" baseline="0" dirty="0" smtClean="0">
                <a:solidFill>
                  <a:schemeClr val="tx1">
                    <a:lumMod val="50000"/>
                  </a:schemeClr>
                </a:solidFill>
              </a:rPr>
              <a:t> glābēji </a:t>
            </a:r>
            <a:r>
              <a:rPr lang="en-US" sz="1200" b="1" baseline="0" dirty="0" err="1" smtClean="0">
                <a:solidFill>
                  <a:schemeClr val="tx1">
                    <a:lumMod val="50000"/>
                  </a:schemeClr>
                </a:solidFill>
              </a:rPr>
              <a:t>ik</a:t>
            </a:r>
            <a:r>
              <a:rPr lang="en-US" sz="1200" b="1" baseline="0" dirty="0" smtClean="0">
                <a:solidFill>
                  <a:schemeClr val="tx1">
                    <a:lumMod val="50000"/>
                  </a:schemeClr>
                </a:solidFill>
              </a:rPr>
              <a:t> </a:t>
            </a:r>
            <a:r>
              <a:rPr lang="en-US" sz="1200" b="1" baseline="0" dirty="0" err="1" smtClean="0">
                <a:solidFill>
                  <a:schemeClr val="tx1">
                    <a:lumMod val="50000"/>
                  </a:schemeClr>
                </a:solidFill>
              </a:rPr>
              <a:t>dienu</a:t>
            </a:r>
            <a:r>
              <a:rPr lang="en-US" sz="1200" b="1" baseline="0" dirty="0" smtClean="0">
                <a:solidFill>
                  <a:schemeClr val="tx1">
                    <a:lumMod val="50000"/>
                  </a:schemeClr>
                </a:solidFill>
              </a:rPr>
              <a:t> </a:t>
            </a:r>
            <a:r>
              <a:rPr lang="en-US" sz="1200" b="1" baseline="0" dirty="0" err="1" smtClean="0">
                <a:solidFill>
                  <a:schemeClr val="tx1">
                    <a:lumMod val="50000"/>
                  </a:schemeClr>
                </a:solidFill>
              </a:rPr>
              <a:t>steidzas</a:t>
            </a:r>
            <a:r>
              <a:rPr lang="en-US" sz="1200" b="1" baseline="0" dirty="0" smtClean="0">
                <a:solidFill>
                  <a:schemeClr val="tx1">
                    <a:lumMod val="50000"/>
                  </a:schemeClr>
                </a:solidFill>
              </a:rPr>
              <a:t> uz </a:t>
            </a:r>
            <a:r>
              <a:rPr lang="en-US" sz="1200" b="1" baseline="0" dirty="0" err="1" smtClean="0">
                <a:solidFill>
                  <a:schemeClr val="tx1">
                    <a:lumMod val="50000"/>
                  </a:schemeClr>
                </a:solidFill>
              </a:rPr>
              <a:t>dažādiem</a:t>
            </a:r>
            <a:r>
              <a:rPr lang="en-US" sz="1200" b="1" baseline="0" dirty="0" smtClean="0">
                <a:solidFill>
                  <a:schemeClr val="tx1">
                    <a:lumMod val="50000"/>
                  </a:schemeClr>
                </a:solidFill>
              </a:rPr>
              <a:t> </a:t>
            </a:r>
            <a:r>
              <a:rPr lang="en-US" sz="1200" b="1" baseline="0" dirty="0" err="1" smtClean="0">
                <a:solidFill>
                  <a:schemeClr val="tx1">
                    <a:lumMod val="50000"/>
                  </a:schemeClr>
                </a:solidFill>
              </a:rPr>
              <a:t>glābšanas</a:t>
            </a:r>
            <a:r>
              <a:rPr lang="en-US" sz="1200" b="1" baseline="0" dirty="0" smtClean="0">
                <a:solidFill>
                  <a:schemeClr val="tx1">
                    <a:lumMod val="50000"/>
                  </a:schemeClr>
                </a:solidFill>
              </a:rPr>
              <a:t> </a:t>
            </a:r>
            <a:r>
              <a:rPr lang="en-US" sz="1200" b="1" baseline="0" dirty="0" err="1" smtClean="0">
                <a:solidFill>
                  <a:schemeClr val="tx1">
                    <a:lumMod val="50000"/>
                  </a:schemeClr>
                </a:solidFill>
              </a:rPr>
              <a:t>darbiem</a:t>
            </a:r>
            <a:r>
              <a:rPr lang="en-US" sz="1200" b="1" baseline="0" dirty="0" smtClean="0">
                <a:solidFill>
                  <a:schemeClr val="tx1">
                    <a:lumMod val="50000"/>
                  </a:schemeClr>
                </a:solidFill>
              </a:rPr>
              <a:t>, kur </a:t>
            </a:r>
            <a:r>
              <a:rPr lang="en-US" sz="1200" b="1" baseline="0" dirty="0" err="1" smtClean="0">
                <a:solidFill>
                  <a:schemeClr val="tx1">
                    <a:lumMod val="50000"/>
                  </a:schemeClr>
                </a:solidFill>
              </a:rPr>
              <a:t>jāpalīdz</a:t>
            </a:r>
            <a:r>
              <a:rPr lang="en-US" sz="1200" b="1" baseline="0" dirty="0" smtClean="0">
                <a:solidFill>
                  <a:schemeClr val="tx1">
                    <a:lumMod val="50000"/>
                  </a:schemeClr>
                </a:solidFill>
              </a:rPr>
              <a:t> </a:t>
            </a:r>
            <a:r>
              <a:rPr lang="en-US" sz="1200" b="1" baseline="0" dirty="0" err="1" smtClean="0">
                <a:solidFill>
                  <a:schemeClr val="tx1">
                    <a:lumMod val="50000"/>
                  </a:schemeClr>
                </a:solidFill>
              </a:rPr>
              <a:t>nelaimē</a:t>
            </a:r>
            <a:r>
              <a:rPr lang="en-US" sz="1200" b="1" baseline="0" dirty="0" smtClean="0">
                <a:solidFill>
                  <a:schemeClr val="tx1">
                    <a:lumMod val="50000"/>
                  </a:schemeClr>
                </a:solidFill>
              </a:rPr>
              <a:t> </a:t>
            </a:r>
            <a:r>
              <a:rPr lang="en-US" sz="1200" b="1" baseline="0" dirty="0" err="1" smtClean="0">
                <a:solidFill>
                  <a:schemeClr val="tx1">
                    <a:lumMod val="50000"/>
                  </a:schemeClr>
                </a:solidFill>
              </a:rPr>
              <a:t>nonākušiem</a:t>
            </a:r>
            <a:r>
              <a:rPr lang="en-US" sz="1200" b="1" baseline="0" dirty="0" smtClean="0">
                <a:solidFill>
                  <a:schemeClr val="tx1">
                    <a:lumMod val="50000"/>
                  </a:schemeClr>
                </a:solidFill>
              </a:rPr>
              <a:t> </a:t>
            </a:r>
            <a:r>
              <a:rPr lang="en-US" sz="1200" b="1" baseline="0" dirty="0" err="1" smtClean="0">
                <a:solidFill>
                  <a:schemeClr val="tx1">
                    <a:lumMod val="50000"/>
                  </a:schemeClr>
                </a:solidFill>
              </a:rPr>
              <a:t>cilvēkiem</a:t>
            </a:r>
            <a:r>
              <a:rPr lang="en-US" sz="1200" b="1" baseline="0" dirty="0" smtClean="0">
                <a:solidFill>
                  <a:schemeClr val="tx1">
                    <a:lumMod val="50000"/>
                  </a:schemeClr>
                </a:solidFill>
              </a:rPr>
              <a:t> un </a:t>
            </a:r>
            <a:r>
              <a:rPr lang="en-US" sz="1200" b="1" baseline="0" dirty="0" err="1" smtClean="0">
                <a:solidFill>
                  <a:schemeClr val="tx1">
                    <a:lumMod val="50000"/>
                  </a:schemeClr>
                </a:solidFill>
              </a:rPr>
              <a:t>dzīvniekiem</a:t>
            </a:r>
            <a:r>
              <a:rPr lang="en-US" sz="1200" b="1" baseline="0" dirty="0" smtClean="0">
                <a:solidFill>
                  <a:schemeClr val="tx1">
                    <a:lumMod val="50000"/>
                  </a:schemeClr>
                </a:solidFill>
              </a:rPr>
              <a:t>. </a:t>
            </a:r>
            <a:r>
              <a:rPr lang="en-US" sz="1200" b="1" baseline="0" dirty="0" err="1" smtClean="0">
                <a:solidFill>
                  <a:schemeClr val="tx1">
                    <a:lumMod val="50000"/>
                  </a:schemeClr>
                </a:solidFill>
              </a:rPr>
              <a:t>Tajā</a:t>
            </a:r>
            <a:r>
              <a:rPr lang="en-US" sz="1200" b="1" baseline="0" dirty="0" smtClean="0">
                <a:solidFill>
                  <a:schemeClr val="tx1">
                    <a:lumMod val="50000"/>
                  </a:schemeClr>
                </a:solidFill>
              </a:rPr>
              <a:t> </a:t>
            </a:r>
            <a:r>
              <a:rPr lang="en-US" sz="1200" b="1" baseline="0" dirty="0" err="1" smtClean="0">
                <a:solidFill>
                  <a:schemeClr val="tx1">
                    <a:lumMod val="50000"/>
                  </a:schemeClr>
                </a:solidFill>
              </a:rPr>
              <a:t>skaitā</a:t>
            </a:r>
            <a:r>
              <a:rPr lang="en-US" sz="1200" b="1" baseline="0" dirty="0" smtClean="0">
                <a:solidFill>
                  <a:schemeClr val="tx1">
                    <a:lumMod val="50000"/>
                  </a:schemeClr>
                </a:solidFill>
              </a:rPr>
              <a:t> </a:t>
            </a:r>
            <a:r>
              <a:rPr lang="lv-LV" sz="1200" b="1" dirty="0" smtClean="0">
                <a:solidFill>
                  <a:schemeClr val="tx1">
                    <a:lumMod val="50000"/>
                  </a:schemeClr>
                </a:solidFill>
              </a:rPr>
              <a:t>katru gadu ugunsdzēsēji glābēji steidzas glābt ledū ielūzušus cilvēkus un dzīvniekus!</a:t>
            </a:r>
            <a:r>
              <a:rPr lang="en-US" sz="1200" b="1" dirty="0" smtClean="0">
                <a:solidFill>
                  <a:schemeClr val="tx1">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err="1" smtClean="0">
                <a:solidFill>
                  <a:schemeClr val="tx1"/>
                </a:solidFill>
                <a:effectLst/>
                <a:latin typeface="+mn-lt"/>
                <a:ea typeface="+mn-ea"/>
                <a:cs typeface="+mn-cs"/>
              </a:rPr>
              <a:t>Statistika</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liecina</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ka</a:t>
            </a:r>
            <a:r>
              <a:rPr lang="en-US" sz="1200" b="0" kern="1200" baseline="0" dirty="0" smtClean="0">
                <a:solidFill>
                  <a:schemeClr val="tx1"/>
                </a:solidFill>
                <a:effectLst/>
                <a:latin typeface="+mn-lt"/>
                <a:ea typeface="+mn-ea"/>
                <a:cs typeface="+mn-cs"/>
              </a:rPr>
              <a:t>:</a:t>
            </a:r>
            <a:endParaRPr lang="en-US" sz="1200" b="0" dirty="0" smtClean="0">
              <a:solidFill>
                <a:schemeClr val="tx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171450" indent="-171450">
              <a:buClr>
                <a:schemeClr val="tx2"/>
              </a:buClr>
              <a:buSzPct val="100000"/>
              <a:buFont typeface="Arial" panose="020B0604020202020204" pitchFamily="34" charset="0"/>
              <a:buChar char="•"/>
            </a:pPr>
            <a:r>
              <a:rPr lang="en-US" sz="1200" b="0" dirty="0" smtClean="0">
                <a:solidFill>
                  <a:schemeClr val="bg2">
                    <a:lumMod val="10000"/>
                  </a:schemeClr>
                </a:solidFill>
              </a:rPr>
              <a:t>2018.gadā </a:t>
            </a:r>
            <a:r>
              <a:rPr lang="en-US" sz="1200" b="0" dirty="0" err="1" smtClean="0">
                <a:solidFill>
                  <a:schemeClr val="bg2">
                    <a:lumMod val="10000"/>
                  </a:schemeClr>
                </a:solidFill>
              </a:rPr>
              <a:t>glābšanas</a:t>
            </a:r>
            <a:r>
              <a:rPr lang="en-US" sz="1200" b="0" dirty="0" smtClean="0">
                <a:solidFill>
                  <a:schemeClr val="bg2">
                    <a:lumMod val="10000"/>
                  </a:schemeClr>
                </a:solidFill>
              </a:rPr>
              <a:t> </a:t>
            </a:r>
            <a:r>
              <a:rPr lang="en-US" sz="1200" b="0" dirty="0" err="1" smtClean="0">
                <a:solidFill>
                  <a:schemeClr val="bg2">
                    <a:lumMod val="10000"/>
                  </a:schemeClr>
                </a:solidFill>
              </a:rPr>
              <a:t>darbos</a:t>
            </a:r>
            <a:r>
              <a:rPr lang="en-US" sz="1200" b="0" dirty="0" smtClean="0">
                <a:solidFill>
                  <a:schemeClr val="bg2">
                    <a:lumMod val="10000"/>
                  </a:schemeClr>
                </a:solidFill>
              </a:rPr>
              <a:t> uz </a:t>
            </a:r>
            <a:r>
              <a:rPr lang="en-US" sz="1200" b="0" dirty="0" err="1" smtClean="0">
                <a:solidFill>
                  <a:schemeClr val="bg2">
                    <a:lumMod val="10000"/>
                  </a:schemeClr>
                </a:solidFill>
              </a:rPr>
              <a:t>ledus</a:t>
            </a:r>
            <a:r>
              <a:rPr lang="en-US" sz="1200" b="0" dirty="0" smtClean="0">
                <a:solidFill>
                  <a:schemeClr val="bg2">
                    <a:lumMod val="10000"/>
                  </a:schemeClr>
                </a:solidFill>
              </a:rPr>
              <a:t> </a:t>
            </a:r>
            <a:r>
              <a:rPr lang="en-US" sz="1200" b="0" dirty="0" err="1" smtClean="0">
                <a:solidFill>
                  <a:schemeClr val="bg2">
                    <a:lumMod val="10000"/>
                  </a:schemeClr>
                </a:solidFill>
              </a:rPr>
              <a:t>izglābti</a:t>
            </a:r>
            <a:r>
              <a:rPr lang="en-US" sz="1200" b="0" dirty="0" smtClean="0">
                <a:solidFill>
                  <a:schemeClr val="bg2">
                    <a:lumMod val="10000"/>
                  </a:schemeClr>
                </a:solidFill>
              </a:rPr>
              <a:t> 15 </a:t>
            </a:r>
            <a:r>
              <a:rPr lang="en-US" sz="1200" b="0" dirty="0" err="1" smtClean="0">
                <a:solidFill>
                  <a:schemeClr val="bg2">
                    <a:lumMod val="10000"/>
                  </a:schemeClr>
                </a:solidFill>
              </a:rPr>
              <a:t>cilvēki</a:t>
            </a:r>
            <a:r>
              <a:rPr lang="en-US" sz="1200" b="0" dirty="0" smtClean="0">
                <a:solidFill>
                  <a:schemeClr val="bg2">
                    <a:lumMod val="10000"/>
                  </a:schemeClr>
                </a:solidFill>
              </a:rPr>
              <a:t>, bet 2019.gadā </a:t>
            </a:r>
            <a:r>
              <a:rPr lang="en-US" sz="1200" b="0" dirty="0" err="1" smtClean="0">
                <a:solidFill>
                  <a:schemeClr val="bg2">
                    <a:lumMod val="10000"/>
                  </a:schemeClr>
                </a:solidFill>
              </a:rPr>
              <a:t>izglābti</a:t>
            </a:r>
            <a:r>
              <a:rPr lang="en-US" sz="1200" b="0" dirty="0" smtClean="0">
                <a:solidFill>
                  <a:schemeClr val="bg2">
                    <a:lumMod val="10000"/>
                  </a:schemeClr>
                </a:solidFill>
              </a:rPr>
              <a:t> </a:t>
            </a:r>
            <a:r>
              <a:rPr lang="en-US" sz="1200" b="0" dirty="0" err="1" smtClean="0">
                <a:solidFill>
                  <a:schemeClr val="bg2">
                    <a:lumMod val="10000"/>
                  </a:schemeClr>
                </a:solidFill>
              </a:rPr>
              <a:t>deviņi</a:t>
            </a:r>
            <a:r>
              <a:rPr lang="en-US" sz="1200" b="0" dirty="0" smtClean="0">
                <a:solidFill>
                  <a:schemeClr val="bg2">
                    <a:lumMod val="10000"/>
                  </a:schemeClr>
                </a:solidFill>
              </a:rPr>
              <a:t>!</a:t>
            </a:r>
          </a:p>
          <a:p>
            <a:pPr marL="171450" indent="-171450">
              <a:buClr>
                <a:schemeClr val="tx2"/>
              </a:buClr>
              <a:buSzPct val="100000"/>
              <a:buFont typeface="Arial" panose="020B0604020202020204" pitchFamily="34" charset="0"/>
              <a:buChar char="•"/>
            </a:pPr>
            <a:r>
              <a:rPr lang="lv-LV" sz="1200" b="0" dirty="0" smtClean="0">
                <a:solidFill>
                  <a:schemeClr val="bg2">
                    <a:lumMod val="10000"/>
                  </a:schemeClr>
                </a:solidFill>
              </a:rPr>
              <a:t>Nereti</a:t>
            </a:r>
            <a:r>
              <a:rPr lang="en-US" sz="1200" b="0" dirty="0" smtClean="0">
                <a:solidFill>
                  <a:schemeClr val="bg2">
                    <a:lumMod val="10000"/>
                  </a:schemeClr>
                </a:solidFill>
              </a:rPr>
              <a:t> </a:t>
            </a:r>
            <a:r>
              <a:rPr lang="en-US" sz="1200" b="0" dirty="0" err="1" smtClean="0">
                <a:solidFill>
                  <a:schemeClr val="bg2">
                    <a:lumMod val="10000"/>
                  </a:schemeClr>
                </a:solidFill>
              </a:rPr>
              <a:t>ielūzušos</a:t>
            </a:r>
            <a:r>
              <a:rPr lang="en-US" sz="1200" b="0" dirty="0" smtClean="0">
                <a:solidFill>
                  <a:schemeClr val="bg2">
                    <a:lumMod val="10000"/>
                  </a:schemeClr>
                </a:solidFill>
              </a:rPr>
              <a:t> </a:t>
            </a:r>
            <a:r>
              <a:rPr lang="en-US" sz="1200" b="0" dirty="0" err="1" smtClean="0">
                <a:solidFill>
                  <a:schemeClr val="bg2">
                    <a:lumMod val="10000"/>
                  </a:schemeClr>
                </a:solidFill>
              </a:rPr>
              <a:t>cilvēkus</a:t>
            </a:r>
            <a:r>
              <a:rPr lang="lv-LV" sz="1200" b="0" dirty="0" smtClean="0">
                <a:solidFill>
                  <a:schemeClr val="bg2">
                    <a:lumMod val="10000"/>
                  </a:schemeClr>
                </a:solidFill>
              </a:rPr>
              <a:t> izglābt neizdodas, jo cilvēka ķermenis aukstā ūdenī ļoti strauji atdziest.</a:t>
            </a:r>
            <a:endParaRPr lang="en-US" sz="1200" b="0" dirty="0" smtClean="0">
              <a:solidFill>
                <a:schemeClr val="bg2">
                  <a:lumMod val="10000"/>
                </a:schemeClr>
              </a:solidFill>
            </a:endParaRPr>
          </a:p>
          <a:p>
            <a:pPr marL="171450" indent="-171450">
              <a:buClr>
                <a:schemeClr val="tx2"/>
              </a:buClr>
              <a:buSzPct val="100000"/>
              <a:buFont typeface="Arial" panose="020B0604020202020204" pitchFamily="34" charset="0"/>
              <a:buChar char="•"/>
            </a:pPr>
            <a:r>
              <a:rPr lang="en-US" sz="1200" b="0" kern="1200" dirty="0" smtClean="0">
                <a:solidFill>
                  <a:schemeClr val="tx1"/>
                </a:solidFill>
                <a:effectLst/>
                <a:latin typeface="+mn-lt"/>
                <a:ea typeface="+mn-ea"/>
                <a:cs typeface="+mn-cs"/>
              </a:rPr>
              <a:t>2020.gada nogalē</a:t>
            </a:r>
            <a:r>
              <a:rPr lang="en-US" sz="1200" b="0" kern="1200" baseline="0" dirty="0" smtClean="0">
                <a:solidFill>
                  <a:schemeClr val="tx1"/>
                </a:solidFill>
                <a:effectLst/>
                <a:latin typeface="+mn-lt"/>
                <a:ea typeface="+mn-ea"/>
                <a:cs typeface="+mn-cs"/>
              </a:rPr>
              <a:t> </a:t>
            </a:r>
            <a:r>
              <a:rPr lang="lv-LV" sz="1200" b="0" kern="1200" dirty="0" smtClean="0">
                <a:solidFill>
                  <a:schemeClr val="tx1"/>
                </a:solidFill>
                <a:effectLst/>
                <a:latin typeface="+mn-lt"/>
                <a:ea typeface="+mn-ea"/>
                <a:cs typeface="+mn-cs"/>
              </a:rPr>
              <a:t>tikai viena mēneša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decembra</a:t>
            </a:r>
            <a:r>
              <a:rPr lang="en-US" sz="1200" b="0" kern="1200" dirty="0" smtClean="0">
                <a:solidFill>
                  <a:schemeClr val="tx1"/>
                </a:solidFill>
                <a:effectLst/>
                <a:latin typeface="+mn-lt"/>
                <a:ea typeface="+mn-ea"/>
                <a:cs typeface="+mn-cs"/>
              </a:rPr>
              <a:t>)</a:t>
            </a:r>
            <a:r>
              <a:rPr lang="lv-LV" sz="1200" b="0" kern="1200" dirty="0" smtClean="0">
                <a:solidFill>
                  <a:schemeClr val="tx1"/>
                </a:solidFill>
                <a:effectLst/>
                <a:latin typeface="+mn-lt"/>
                <a:ea typeface="+mn-ea"/>
                <a:cs typeface="+mn-cs"/>
              </a:rPr>
              <a:t> laikā no Latvijas ūdenstilpēm tika izcelti </a:t>
            </a:r>
            <a:r>
              <a:rPr lang="lv-LV" sz="1200" b="0" kern="1200" dirty="0" smtClean="0">
                <a:solidFill>
                  <a:schemeClr val="tx1"/>
                </a:solidFill>
                <a:effectLst/>
                <a:latin typeface="+mn-lt"/>
                <a:ea typeface="+mn-ea"/>
                <a:cs typeface="+mn-cs"/>
              </a:rPr>
              <a:t>1</a:t>
            </a:r>
            <a:r>
              <a:rPr lang="en-US" sz="1200" b="0" kern="1200" dirty="0" smtClean="0">
                <a:solidFill>
                  <a:schemeClr val="tx1"/>
                </a:solidFill>
                <a:effectLst/>
                <a:latin typeface="+mn-lt"/>
                <a:ea typeface="+mn-ea"/>
                <a:cs typeface="+mn-cs"/>
              </a:rPr>
              <a:t>3</a:t>
            </a:r>
            <a:r>
              <a:rPr lang="lv-LV" sz="1200" b="0" kern="1200" dirty="0" smtClean="0">
                <a:solidFill>
                  <a:schemeClr val="tx1"/>
                </a:solidFill>
                <a:effectLst/>
                <a:latin typeface="+mn-lt"/>
                <a:ea typeface="+mn-ea"/>
                <a:cs typeface="+mn-cs"/>
              </a:rPr>
              <a:t> </a:t>
            </a:r>
            <a:r>
              <a:rPr lang="lv-LV" sz="1200" b="0" kern="1200" dirty="0" smtClean="0">
                <a:solidFill>
                  <a:schemeClr val="tx1"/>
                </a:solidFill>
                <a:effectLst/>
                <a:latin typeface="+mn-lt"/>
                <a:ea typeface="+mn-ea"/>
                <a:cs typeface="+mn-cs"/>
              </a:rPr>
              <a:t>noslīkušie, bet vairāki cilvēki izglābti. </a:t>
            </a: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Situāciju pasliktina tas, ka, redzot pieaugušos uz nedroša ledus, bērni seko viņu </a:t>
            </a:r>
            <a:r>
              <a:rPr lang="en-US" sz="1200" kern="1200" dirty="0" err="1" smtClean="0">
                <a:solidFill>
                  <a:schemeClr val="tx1"/>
                </a:solidFill>
                <a:effectLst/>
                <a:latin typeface="+mn-lt"/>
                <a:ea typeface="+mn-ea"/>
                <a:cs typeface="+mn-cs"/>
              </a:rPr>
              <a:t>piemēram</a:t>
            </a:r>
            <a:r>
              <a:rPr lang="en-US" sz="1200" kern="1200" dirty="0" smtClean="0">
                <a:solidFill>
                  <a:schemeClr val="tx1"/>
                </a:solidFill>
                <a:effectLst/>
                <a:latin typeface="+mn-lt"/>
                <a:ea typeface="+mn-ea"/>
                <a:cs typeface="+mn-cs"/>
              </a:rPr>
              <a:t>. </a:t>
            </a:r>
            <a:r>
              <a:rPr lang="lv-LV" sz="1200" kern="1200" dirty="0" smtClean="0">
                <a:solidFill>
                  <a:schemeClr val="tx1"/>
                </a:solidFill>
                <a:effectLst/>
                <a:latin typeface="+mn-lt"/>
                <a:ea typeface="+mn-ea"/>
                <a:cs typeface="+mn-cs"/>
              </a:rPr>
              <a:t>Jāatceras, ka tas, ka kāds cits ir uz ledus, nav rādītājs, ka ledus ir drošs!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051A09-E97C-401F-BAF3-64E2B5BD30A4}" type="slidenum">
              <a:rPr lang="lv-LV" smtClean="0"/>
              <a:t>3</a:t>
            </a:fld>
            <a:endParaRPr lang="lv-LV"/>
          </a:p>
        </p:txBody>
      </p:sp>
    </p:spTree>
    <p:extLst>
      <p:ext uri="{BB962C8B-B14F-4D97-AF65-F5344CB8AC3E}">
        <p14:creationId xmlns:p14="http://schemas.microsoft.com/office/powerpoint/2010/main" val="3280897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err="1" smtClean="0"/>
              <a:t>Pateicamies</a:t>
            </a:r>
            <a:r>
              <a:rPr lang="en-US" baseline="0" dirty="0" smtClean="0"/>
              <a:t> par </a:t>
            </a:r>
            <a:r>
              <a:rPr lang="en-US" baseline="0" dirty="0" err="1" smtClean="0"/>
              <a:t>veltīto</a:t>
            </a:r>
            <a:r>
              <a:rPr lang="en-US" baseline="0" dirty="0" smtClean="0"/>
              <a:t> </a:t>
            </a:r>
            <a:r>
              <a:rPr lang="en-US" baseline="0" dirty="0" err="1" smtClean="0"/>
              <a:t>uzmanību</a:t>
            </a:r>
            <a:r>
              <a:rPr lang="en-US" baseline="0" dirty="0" smtClean="0"/>
              <a:t> un </a:t>
            </a:r>
            <a:r>
              <a:rPr lang="en-US" baseline="0" dirty="0" err="1" smtClean="0"/>
              <a:t>atgādinām</a:t>
            </a:r>
            <a:r>
              <a:rPr lang="en-US" baseline="0" dirty="0" smtClean="0"/>
              <a:t>, </a:t>
            </a:r>
            <a:r>
              <a:rPr lang="en-US" baseline="0" dirty="0" err="1" smtClean="0"/>
              <a:t>ka</a:t>
            </a:r>
            <a:r>
              <a:rPr lang="en-US" baseline="0" dirty="0" smtClean="0"/>
              <a:t> VUGD </a:t>
            </a:r>
            <a:r>
              <a:rPr lang="en-US" baseline="0" smtClean="0"/>
              <a:t>ir arī sociālajos</a:t>
            </a:r>
            <a:r>
              <a:rPr lang="en-US" baseline="0" dirty="0" smtClean="0"/>
              <a:t> </a:t>
            </a:r>
            <a:r>
              <a:rPr lang="en-US" baseline="0" dirty="0" err="1" smtClean="0"/>
              <a:t>tīklos</a:t>
            </a:r>
            <a:r>
              <a:rPr lang="en-US" baseline="0" dirty="0" smtClean="0"/>
              <a:t> – </a:t>
            </a:r>
            <a:r>
              <a:rPr lang="en-US" baseline="0" dirty="0" err="1" smtClean="0"/>
              <a:t>sekojiet</a:t>
            </a:r>
            <a:r>
              <a:rPr lang="en-US" baseline="0" dirty="0" smtClean="0"/>
              <a:t> mums, </a:t>
            </a:r>
            <a:r>
              <a:rPr lang="en-US" baseline="0" dirty="0" err="1" smtClean="0"/>
              <a:t>lai</a:t>
            </a:r>
            <a:r>
              <a:rPr lang="en-US" baseline="0" dirty="0" smtClean="0"/>
              <a:t> </a:t>
            </a:r>
            <a:r>
              <a:rPr lang="en-US" baseline="0" dirty="0" err="1" smtClean="0"/>
              <a:t>uzzinātu</a:t>
            </a:r>
            <a:r>
              <a:rPr lang="en-US" baseline="0" dirty="0" smtClean="0"/>
              <a:t> </a:t>
            </a:r>
            <a:r>
              <a:rPr lang="en-US" baseline="0" dirty="0" err="1" smtClean="0"/>
              <a:t>aktuālo</a:t>
            </a:r>
            <a:r>
              <a:rPr lang="en-US" baseline="0" dirty="0" smtClean="0"/>
              <a:t>! </a:t>
            </a:r>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30</a:t>
            </a:fld>
            <a:endParaRPr lang="lv-LV"/>
          </a:p>
        </p:txBody>
      </p:sp>
    </p:spTree>
    <p:extLst>
      <p:ext uri="{BB962C8B-B14F-4D97-AF65-F5344CB8AC3E}">
        <p14:creationId xmlns:p14="http://schemas.microsoft.com/office/powerpoint/2010/main" val="1096701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err="1" smtClean="0"/>
              <a:t>Vienmēr</a:t>
            </a:r>
            <a:r>
              <a:rPr lang="en-US" baseline="0" dirty="0" smtClean="0"/>
              <a:t> </a:t>
            </a:r>
            <a:r>
              <a:rPr lang="en-US" baseline="0" dirty="0" err="1" smtClean="0"/>
              <a:t>jāatceras</a:t>
            </a:r>
            <a:r>
              <a:rPr lang="en-US" baseline="0" dirty="0" smtClean="0"/>
              <a:t>, </a:t>
            </a:r>
            <a:r>
              <a:rPr lang="en-US" baseline="0" dirty="0" err="1" smtClean="0"/>
              <a:t>ka</a:t>
            </a:r>
            <a:r>
              <a:rPr lang="en-US" baseline="0" dirty="0" smtClean="0"/>
              <a:t> </a:t>
            </a:r>
            <a:r>
              <a:rPr lang="en-US" baseline="0" dirty="0" err="1" smtClean="0"/>
              <a:t>atrašanās</a:t>
            </a:r>
            <a:r>
              <a:rPr lang="en-US" baseline="0" dirty="0" smtClean="0"/>
              <a:t> uz </a:t>
            </a:r>
            <a:r>
              <a:rPr lang="en-US" baseline="0" dirty="0" err="1" smtClean="0"/>
              <a:t>ledus</a:t>
            </a:r>
            <a:r>
              <a:rPr lang="en-US" baseline="0" dirty="0" smtClean="0"/>
              <a:t>, ja </a:t>
            </a:r>
            <a:r>
              <a:rPr lang="en-US" baseline="0" dirty="0" err="1" smtClean="0"/>
              <a:t>vien</a:t>
            </a:r>
            <a:r>
              <a:rPr lang="en-US" baseline="0" dirty="0" smtClean="0"/>
              <a:t> </a:t>
            </a:r>
            <a:r>
              <a:rPr lang="en-US" baseline="0" dirty="0" err="1" smtClean="0"/>
              <a:t>tā</a:t>
            </a:r>
            <a:r>
              <a:rPr lang="en-US" baseline="0" dirty="0" smtClean="0"/>
              <a:t> </a:t>
            </a:r>
            <a:r>
              <a:rPr lang="en-US" baseline="0" dirty="0" err="1" smtClean="0"/>
              <a:t>nav</a:t>
            </a:r>
            <a:r>
              <a:rPr lang="en-US" baseline="0" dirty="0" smtClean="0"/>
              <a:t> </a:t>
            </a:r>
            <a:r>
              <a:rPr lang="en-US" baseline="0" dirty="0" err="1" smtClean="0"/>
              <a:t>mākslīgi</a:t>
            </a:r>
            <a:r>
              <a:rPr lang="en-US" baseline="0" dirty="0" smtClean="0"/>
              <a:t> </a:t>
            </a:r>
            <a:r>
              <a:rPr lang="en-US" baseline="0" dirty="0" err="1" smtClean="0"/>
              <a:t>veidota</a:t>
            </a:r>
            <a:r>
              <a:rPr lang="en-US" baseline="0" dirty="0" smtClean="0"/>
              <a:t> </a:t>
            </a:r>
            <a:r>
              <a:rPr lang="en-US" baseline="0" dirty="0" err="1" smtClean="0"/>
              <a:t>slidotava</a:t>
            </a:r>
            <a:r>
              <a:rPr lang="en-US" baseline="0" dirty="0" smtClean="0"/>
              <a:t>, ir </a:t>
            </a:r>
            <a:r>
              <a:rPr lang="en-US" baseline="0" dirty="0" err="1" smtClean="0"/>
              <a:t>bīstama</a:t>
            </a:r>
            <a:r>
              <a:rPr lang="en-US" baseline="0" dirty="0" smtClean="0"/>
              <a:t>! </a:t>
            </a:r>
          </a:p>
          <a:p>
            <a:endParaRPr lang="en-US" baseline="0" dirty="0" smtClean="0"/>
          </a:p>
          <a:p>
            <a:r>
              <a:rPr lang="lv-LV" sz="1200" b="0" dirty="0" smtClean="0">
                <a:solidFill>
                  <a:schemeClr val="bg2">
                    <a:lumMod val="10000"/>
                  </a:schemeClr>
                </a:solidFill>
              </a:rPr>
              <a:t>Kāpt uz ūdenstilpju ledus, slidināties vai pastaigāties pa to ir ļoti bīstami, jo nekad nevar paredzēt, kad un kurā vietā ledus ielūzīs.</a:t>
            </a:r>
            <a:r>
              <a:rPr lang="en-US" sz="1200" b="0" baseline="0" dirty="0" smtClean="0">
                <a:solidFill>
                  <a:schemeClr val="bg2">
                    <a:lumMod val="10000"/>
                  </a:schemeClr>
                </a:solidFill>
              </a:rPr>
              <a:t> Tāpat d</a:t>
            </a:r>
            <a:r>
              <a:rPr lang="lv-LV" sz="1200" b="0" dirty="0" err="1" smtClean="0">
                <a:solidFill>
                  <a:schemeClr val="bg2">
                    <a:lumMod val="10000"/>
                  </a:schemeClr>
                </a:solidFill>
              </a:rPr>
              <a:t>ažādu</a:t>
            </a:r>
            <a:r>
              <a:rPr lang="lv-LV" sz="1200" b="0" dirty="0" smtClean="0">
                <a:solidFill>
                  <a:schemeClr val="bg2">
                    <a:lumMod val="10000"/>
                  </a:schemeClr>
                </a:solidFill>
              </a:rPr>
              <a:t> apstākļu ietekmē ledus kārta ir mainīga un tās biezums pat vienā ūdenstilpē atšķiras.</a:t>
            </a:r>
            <a:r>
              <a:rPr lang="en-US" sz="1200" b="0" dirty="0" smtClean="0">
                <a:solidFill>
                  <a:schemeClr val="bg2">
                    <a:lumMod val="10000"/>
                  </a:schemeClr>
                </a:solidFill>
              </a:rPr>
              <a:t> </a:t>
            </a:r>
            <a:r>
              <a:rPr lang="en-US" sz="1200" b="0" dirty="0" err="1" smtClean="0">
                <a:solidFill>
                  <a:schemeClr val="bg2">
                    <a:lumMod val="10000"/>
                  </a:schemeClr>
                </a:solidFill>
              </a:rPr>
              <a:t>Aplūkojiet</a:t>
            </a:r>
            <a:r>
              <a:rPr lang="en-US" sz="1200" b="0" dirty="0" smtClean="0">
                <a:solidFill>
                  <a:schemeClr val="bg2">
                    <a:lumMod val="10000"/>
                  </a:schemeClr>
                </a:solidFill>
              </a:rPr>
              <a:t> </a:t>
            </a:r>
            <a:r>
              <a:rPr lang="en-US" sz="1200" b="0" dirty="0" err="1" smtClean="0">
                <a:solidFill>
                  <a:schemeClr val="bg2">
                    <a:lumMod val="10000"/>
                  </a:schemeClr>
                </a:solidFill>
              </a:rPr>
              <a:t>šo</a:t>
            </a:r>
            <a:r>
              <a:rPr lang="en-US" sz="1200" b="0" dirty="0" smtClean="0">
                <a:solidFill>
                  <a:schemeClr val="bg2">
                    <a:lumMod val="10000"/>
                  </a:schemeClr>
                </a:solidFill>
              </a:rPr>
              <a:t> </a:t>
            </a:r>
            <a:r>
              <a:rPr lang="en-US" sz="1200" b="0" dirty="0" err="1" smtClean="0">
                <a:solidFill>
                  <a:schemeClr val="bg2">
                    <a:lumMod val="10000"/>
                  </a:schemeClr>
                </a:solidFill>
              </a:rPr>
              <a:t>attēlu</a:t>
            </a:r>
            <a:r>
              <a:rPr lang="en-US" sz="1200" b="0" dirty="0" smtClean="0">
                <a:solidFill>
                  <a:schemeClr val="bg2">
                    <a:lumMod val="10000"/>
                  </a:schemeClr>
                </a:solidFill>
              </a:rPr>
              <a:t> – </a:t>
            </a:r>
            <a:r>
              <a:rPr lang="en-US" sz="1200" b="0" dirty="0" err="1" smtClean="0">
                <a:solidFill>
                  <a:schemeClr val="bg2">
                    <a:lumMod val="10000"/>
                  </a:schemeClr>
                </a:solidFill>
              </a:rPr>
              <a:t>ledus</a:t>
            </a:r>
            <a:r>
              <a:rPr lang="en-US" sz="1200" b="0" dirty="0" smtClean="0">
                <a:solidFill>
                  <a:schemeClr val="bg2">
                    <a:lumMod val="10000"/>
                  </a:schemeClr>
                </a:solidFill>
              </a:rPr>
              <a:t> </a:t>
            </a:r>
            <a:r>
              <a:rPr lang="en-US" sz="1200" b="0" dirty="0" err="1" smtClean="0">
                <a:solidFill>
                  <a:schemeClr val="bg2">
                    <a:lumMod val="10000"/>
                  </a:schemeClr>
                </a:solidFill>
              </a:rPr>
              <a:t>var</a:t>
            </a:r>
            <a:r>
              <a:rPr lang="en-US" sz="1200" b="0" dirty="0" smtClean="0">
                <a:solidFill>
                  <a:schemeClr val="bg2">
                    <a:lumMod val="10000"/>
                  </a:schemeClr>
                </a:solidFill>
              </a:rPr>
              <a:t> </a:t>
            </a:r>
            <a:r>
              <a:rPr lang="en-US" sz="1200" b="0" dirty="0" err="1" smtClean="0">
                <a:solidFill>
                  <a:schemeClr val="bg2">
                    <a:lumMod val="10000"/>
                  </a:schemeClr>
                </a:solidFill>
              </a:rPr>
              <a:t>būt</a:t>
            </a:r>
            <a:r>
              <a:rPr lang="en-US" sz="1200" b="0" dirty="0" smtClean="0">
                <a:solidFill>
                  <a:schemeClr val="bg2">
                    <a:lumMod val="10000"/>
                  </a:schemeClr>
                </a:solidFill>
              </a:rPr>
              <a:t> </a:t>
            </a:r>
            <a:r>
              <a:rPr lang="en-US" sz="1200" b="0" dirty="0" err="1" smtClean="0">
                <a:solidFill>
                  <a:schemeClr val="bg2">
                    <a:lumMod val="10000"/>
                  </a:schemeClr>
                </a:solidFill>
              </a:rPr>
              <a:t>ļoti</a:t>
            </a:r>
            <a:r>
              <a:rPr lang="en-US" sz="1200" b="0" dirty="0" smtClean="0">
                <a:solidFill>
                  <a:schemeClr val="bg2">
                    <a:lumMod val="10000"/>
                  </a:schemeClr>
                </a:solidFill>
              </a:rPr>
              <a:t> mānīgs! </a:t>
            </a:r>
            <a:r>
              <a:rPr lang="en-US" sz="1200" b="0" dirty="0" err="1" smtClean="0">
                <a:solidFill>
                  <a:schemeClr val="bg2">
                    <a:lumMod val="10000"/>
                  </a:schemeClr>
                </a:solidFill>
              </a:rPr>
              <a:t>Vietās</a:t>
            </a:r>
            <a:r>
              <a:rPr lang="en-US" sz="1200" b="0" dirty="0" smtClean="0">
                <a:solidFill>
                  <a:schemeClr val="bg2">
                    <a:lumMod val="10000"/>
                  </a:schemeClr>
                </a:solidFill>
              </a:rPr>
              <a:t>,</a:t>
            </a:r>
            <a:r>
              <a:rPr lang="en-US" sz="1200" b="0" baseline="0" dirty="0" smtClean="0">
                <a:solidFill>
                  <a:schemeClr val="bg2">
                    <a:lumMod val="10000"/>
                  </a:schemeClr>
                </a:solidFill>
              </a:rPr>
              <a:t> kur ir </a:t>
            </a:r>
            <a:r>
              <a:rPr lang="en-US" sz="1200" b="0" baseline="0" dirty="0" err="1" smtClean="0">
                <a:solidFill>
                  <a:schemeClr val="bg2">
                    <a:lumMod val="10000"/>
                  </a:schemeClr>
                </a:solidFill>
              </a:rPr>
              <a:t>sniegs</a:t>
            </a:r>
            <a:r>
              <a:rPr lang="en-US" sz="1200" b="0" baseline="0" dirty="0" smtClean="0">
                <a:solidFill>
                  <a:schemeClr val="bg2">
                    <a:lumMod val="10000"/>
                  </a:schemeClr>
                </a:solidFill>
              </a:rPr>
              <a:t>, </a:t>
            </a:r>
            <a:r>
              <a:rPr lang="en-US" sz="1200" b="0" baseline="0" dirty="0" err="1" smtClean="0">
                <a:solidFill>
                  <a:schemeClr val="bg2">
                    <a:lumMod val="10000"/>
                  </a:schemeClr>
                </a:solidFill>
              </a:rPr>
              <a:t>varētu</a:t>
            </a:r>
            <a:r>
              <a:rPr lang="en-US" sz="1200" b="0" baseline="0" dirty="0" smtClean="0">
                <a:solidFill>
                  <a:schemeClr val="bg2">
                    <a:lumMod val="10000"/>
                  </a:schemeClr>
                </a:solidFill>
              </a:rPr>
              <a:t> </a:t>
            </a:r>
            <a:r>
              <a:rPr lang="en-US" sz="1200" b="0" baseline="0" dirty="0" err="1" smtClean="0">
                <a:solidFill>
                  <a:schemeClr val="bg2">
                    <a:lumMod val="10000"/>
                  </a:schemeClr>
                </a:solidFill>
              </a:rPr>
              <a:t>likties</a:t>
            </a:r>
            <a:r>
              <a:rPr lang="en-US" sz="1200" b="0" baseline="0" dirty="0" smtClean="0">
                <a:solidFill>
                  <a:schemeClr val="bg2">
                    <a:lumMod val="10000"/>
                  </a:schemeClr>
                </a:solidFill>
              </a:rPr>
              <a:t>, </a:t>
            </a:r>
            <a:r>
              <a:rPr lang="en-US" sz="1200" b="0" baseline="0" dirty="0" err="1" smtClean="0">
                <a:solidFill>
                  <a:schemeClr val="bg2">
                    <a:lumMod val="10000"/>
                  </a:schemeClr>
                </a:solidFill>
              </a:rPr>
              <a:t>ka</a:t>
            </a:r>
            <a:r>
              <a:rPr lang="en-US" sz="1200" b="0" baseline="0" dirty="0" smtClean="0">
                <a:solidFill>
                  <a:schemeClr val="bg2">
                    <a:lumMod val="10000"/>
                  </a:schemeClr>
                </a:solidFill>
              </a:rPr>
              <a:t> </a:t>
            </a:r>
            <a:r>
              <a:rPr lang="en-US" sz="1200" b="0" baseline="0" dirty="0" err="1" smtClean="0">
                <a:solidFill>
                  <a:schemeClr val="bg2">
                    <a:lumMod val="10000"/>
                  </a:schemeClr>
                </a:solidFill>
              </a:rPr>
              <a:t>ledus</a:t>
            </a:r>
            <a:r>
              <a:rPr lang="en-US" sz="1200" b="0" baseline="0" dirty="0" smtClean="0">
                <a:solidFill>
                  <a:schemeClr val="bg2">
                    <a:lumMod val="10000"/>
                  </a:schemeClr>
                </a:solidFill>
              </a:rPr>
              <a:t> ir </a:t>
            </a:r>
            <a:r>
              <a:rPr lang="en-US" sz="1200" b="0" baseline="0" dirty="0" err="1" smtClean="0">
                <a:solidFill>
                  <a:schemeClr val="bg2">
                    <a:lumMod val="10000"/>
                  </a:schemeClr>
                </a:solidFill>
              </a:rPr>
              <a:t>drošs</a:t>
            </a:r>
            <a:r>
              <a:rPr lang="en-US" sz="1200" b="0" baseline="0" dirty="0" smtClean="0">
                <a:solidFill>
                  <a:schemeClr val="bg2">
                    <a:lumMod val="10000"/>
                  </a:schemeClr>
                </a:solidFill>
              </a:rPr>
              <a:t>, bet </a:t>
            </a:r>
            <a:r>
              <a:rPr lang="en-US" sz="1200" b="0" baseline="0" dirty="0" err="1" smtClean="0">
                <a:solidFill>
                  <a:schemeClr val="bg2">
                    <a:lumMod val="10000"/>
                  </a:schemeClr>
                </a:solidFill>
              </a:rPr>
              <a:t>tā</a:t>
            </a:r>
            <a:r>
              <a:rPr lang="en-US" sz="1200" b="0" baseline="0" dirty="0" smtClean="0">
                <a:solidFill>
                  <a:schemeClr val="bg2">
                    <a:lumMod val="10000"/>
                  </a:schemeClr>
                </a:solidFill>
              </a:rPr>
              <a:t> </a:t>
            </a:r>
            <a:r>
              <a:rPr lang="en-US" sz="1200" b="0" baseline="0" dirty="0" err="1" smtClean="0">
                <a:solidFill>
                  <a:schemeClr val="bg2">
                    <a:lumMod val="10000"/>
                  </a:schemeClr>
                </a:solidFill>
              </a:rPr>
              <a:t>noteikti</a:t>
            </a:r>
            <a:r>
              <a:rPr lang="en-US" sz="1200" b="0" baseline="0" dirty="0" smtClean="0">
                <a:solidFill>
                  <a:schemeClr val="bg2">
                    <a:lumMod val="10000"/>
                  </a:schemeClr>
                </a:solidFill>
              </a:rPr>
              <a:t> </a:t>
            </a:r>
            <a:r>
              <a:rPr lang="en-US" sz="1200" b="0" baseline="0" dirty="0" err="1" smtClean="0">
                <a:solidFill>
                  <a:schemeClr val="bg2">
                    <a:lumMod val="10000"/>
                  </a:schemeClr>
                </a:solidFill>
              </a:rPr>
              <a:t>nav</a:t>
            </a:r>
            <a:r>
              <a:rPr lang="en-US" sz="1200" b="0" baseline="0" dirty="0" smtClean="0">
                <a:solidFill>
                  <a:schemeClr val="bg2">
                    <a:lumMod val="10000"/>
                  </a:schemeClr>
                </a:solidFill>
              </a:rPr>
              <a:t>! </a:t>
            </a:r>
            <a:r>
              <a:rPr lang="en-US" sz="1200" b="0" baseline="0" dirty="0" err="1" smtClean="0">
                <a:solidFill>
                  <a:schemeClr val="bg2">
                    <a:lumMod val="10000"/>
                  </a:schemeClr>
                </a:solidFill>
              </a:rPr>
              <a:t>Sniega</a:t>
            </a:r>
            <a:r>
              <a:rPr lang="en-US" sz="1200" b="0" baseline="0" dirty="0" smtClean="0">
                <a:solidFill>
                  <a:schemeClr val="bg2">
                    <a:lumMod val="10000"/>
                  </a:schemeClr>
                </a:solidFill>
              </a:rPr>
              <a:t> </a:t>
            </a:r>
            <a:r>
              <a:rPr lang="en-US" sz="1200" b="0" baseline="0" dirty="0" err="1" smtClean="0">
                <a:solidFill>
                  <a:schemeClr val="bg2">
                    <a:lumMod val="10000"/>
                  </a:schemeClr>
                </a:solidFill>
              </a:rPr>
              <a:t>kārta</a:t>
            </a:r>
            <a:r>
              <a:rPr lang="en-US" sz="1200" b="0" baseline="0" dirty="0" smtClean="0">
                <a:solidFill>
                  <a:schemeClr val="bg2">
                    <a:lumMod val="10000"/>
                  </a:schemeClr>
                </a:solidFill>
              </a:rPr>
              <a:t> </a:t>
            </a:r>
            <a:r>
              <a:rPr lang="en-US" sz="1200" b="0" baseline="0" dirty="0" err="1" smtClean="0">
                <a:solidFill>
                  <a:schemeClr val="bg2">
                    <a:lumMod val="10000"/>
                  </a:schemeClr>
                </a:solidFill>
              </a:rPr>
              <a:t>rada</a:t>
            </a:r>
            <a:r>
              <a:rPr lang="en-US" sz="1200" b="0" baseline="0" dirty="0" smtClean="0">
                <a:solidFill>
                  <a:schemeClr val="bg2">
                    <a:lumMod val="10000"/>
                  </a:schemeClr>
                </a:solidFill>
              </a:rPr>
              <a:t> </a:t>
            </a:r>
            <a:r>
              <a:rPr lang="en-US" sz="1200" b="0" baseline="0" dirty="0" err="1" smtClean="0">
                <a:solidFill>
                  <a:schemeClr val="bg2">
                    <a:lumMod val="10000"/>
                  </a:schemeClr>
                </a:solidFill>
              </a:rPr>
              <a:t>maldīgu</a:t>
            </a:r>
            <a:r>
              <a:rPr lang="en-US" sz="1200" b="0" baseline="0" dirty="0" smtClean="0">
                <a:solidFill>
                  <a:schemeClr val="bg2">
                    <a:lumMod val="10000"/>
                  </a:schemeClr>
                </a:solidFill>
              </a:rPr>
              <a:t> </a:t>
            </a:r>
            <a:r>
              <a:rPr lang="en-US" sz="1200" b="0" baseline="0" dirty="0" err="1" smtClean="0">
                <a:solidFill>
                  <a:schemeClr val="bg2">
                    <a:lumMod val="10000"/>
                  </a:schemeClr>
                </a:solidFill>
              </a:rPr>
              <a:t>priekšstatu</a:t>
            </a:r>
            <a:r>
              <a:rPr lang="en-US" sz="1200" b="0" baseline="0" dirty="0" smtClean="0">
                <a:solidFill>
                  <a:schemeClr val="bg2">
                    <a:lumMod val="10000"/>
                  </a:schemeClr>
                </a:solidFill>
              </a:rPr>
              <a:t>, </a:t>
            </a:r>
            <a:r>
              <a:rPr lang="en-US" sz="1200" b="0" baseline="0" dirty="0" err="1" smtClean="0">
                <a:solidFill>
                  <a:schemeClr val="bg2">
                    <a:lumMod val="10000"/>
                  </a:schemeClr>
                </a:solidFill>
              </a:rPr>
              <a:t>ka</a:t>
            </a:r>
            <a:r>
              <a:rPr lang="en-US" sz="1200" b="0" baseline="0" dirty="0" smtClean="0">
                <a:solidFill>
                  <a:schemeClr val="bg2">
                    <a:lumMod val="10000"/>
                  </a:schemeClr>
                </a:solidFill>
              </a:rPr>
              <a:t> </a:t>
            </a:r>
            <a:r>
              <a:rPr lang="en-US" sz="1200" b="0" baseline="0" dirty="0" err="1" smtClean="0">
                <a:solidFill>
                  <a:schemeClr val="bg2">
                    <a:lumMod val="10000"/>
                  </a:schemeClr>
                </a:solidFill>
              </a:rPr>
              <a:t>ledus</a:t>
            </a:r>
            <a:r>
              <a:rPr lang="en-US" sz="1200" b="0" baseline="0" dirty="0" smtClean="0">
                <a:solidFill>
                  <a:schemeClr val="bg2">
                    <a:lumMod val="10000"/>
                  </a:schemeClr>
                </a:solidFill>
              </a:rPr>
              <a:t> </a:t>
            </a:r>
            <a:r>
              <a:rPr lang="en-US" sz="1200" b="0" baseline="0" dirty="0" err="1" smtClean="0">
                <a:solidFill>
                  <a:schemeClr val="bg2">
                    <a:lumMod val="10000"/>
                  </a:schemeClr>
                </a:solidFill>
              </a:rPr>
              <a:t>varētu</a:t>
            </a:r>
            <a:r>
              <a:rPr lang="en-US" sz="1200" b="0" baseline="0" dirty="0" smtClean="0">
                <a:solidFill>
                  <a:schemeClr val="bg2">
                    <a:lumMod val="10000"/>
                  </a:schemeClr>
                </a:solidFill>
              </a:rPr>
              <a:t> </a:t>
            </a:r>
            <a:r>
              <a:rPr lang="en-US" sz="1200" b="0" baseline="0" dirty="0" err="1" smtClean="0">
                <a:solidFill>
                  <a:schemeClr val="bg2">
                    <a:lumMod val="10000"/>
                  </a:schemeClr>
                </a:solidFill>
              </a:rPr>
              <a:t>būt</a:t>
            </a:r>
            <a:r>
              <a:rPr lang="en-US" sz="1200" b="0" baseline="0" dirty="0" smtClean="0">
                <a:solidFill>
                  <a:schemeClr val="bg2">
                    <a:lumMod val="10000"/>
                  </a:schemeClr>
                </a:solidFill>
              </a:rPr>
              <a:t> </a:t>
            </a:r>
            <a:r>
              <a:rPr lang="en-US" sz="1200" b="0" baseline="0" dirty="0" err="1" smtClean="0">
                <a:solidFill>
                  <a:schemeClr val="bg2">
                    <a:lumMod val="10000"/>
                  </a:schemeClr>
                </a:solidFill>
              </a:rPr>
              <a:t>izturīgs</a:t>
            </a:r>
            <a:r>
              <a:rPr lang="en-US" sz="1200" b="0" baseline="0" dirty="0" smtClean="0">
                <a:solidFill>
                  <a:schemeClr val="bg2">
                    <a:lumMod val="10000"/>
                  </a:schemeClr>
                </a:solidFill>
              </a:rPr>
              <a:t>. </a:t>
            </a:r>
            <a:endParaRPr lang="lv-LV" sz="1200" b="0" dirty="0" smtClean="0">
              <a:solidFill>
                <a:schemeClr val="bg2">
                  <a:lumMod val="10000"/>
                </a:schemeClr>
              </a:solidFill>
            </a:endParaRP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4</a:t>
            </a:fld>
            <a:endParaRPr lang="lv-LV"/>
          </a:p>
        </p:txBody>
      </p:sp>
    </p:spTree>
    <p:extLst>
      <p:ext uri="{BB962C8B-B14F-4D97-AF65-F5344CB8AC3E}">
        <p14:creationId xmlns:p14="http://schemas.microsoft.com/office/powerpoint/2010/main" val="3762845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sz="1200" b="1" dirty="0" err="1" smtClean="0">
                <a:solidFill>
                  <a:schemeClr val="bg2">
                    <a:lumMod val="10000"/>
                  </a:schemeClr>
                </a:solidFill>
              </a:rPr>
              <a:t>Ik</a:t>
            </a:r>
            <a:r>
              <a:rPr lang="en-US" sz="1200" b="1" dirty="0" smtClean="0">
                <a:solidFill>
                  <a:schemeClr val="bg2">
                    <a:lumMod val="10000"/>
                  </a:schemeClr>
                </a:solidFill>
              </a:rPr>
              <a:t> </a:t>
            </a:r>
            <a:r>
              <a:rPr lang="en-US" sz="1200" b="1" dirty="0" err="1" smtClean="0">
                <a:solidFill>
                  <a:schemeClr val="bg2">
                    <a:lumMod val="10000"/>
                  </a:schemeClr>
                </a:solidFill>
              </a:rPr>
              <a:t>gadu</a:t>
            </a:r>
            <a:r>
              <a:rPr lang="en-US" sz="1200" b="1" dirty="0" smtClean="0">
                <a:solidFill>
                  <a:schemeClr val="bg2">
                    <a:lumMod val="10000"/>
                  </a:schemeClr>
                </a:solidFill>
              </a:rPr>
              <a:t> </a:t>
            </a:r>
            <a:r>
              <a:rPr lang="en-US" sz="1200" b="1" dirty="0" err="1" smtClean="0">
                <a:solidFill>
                  <a:schemeClr val="bg2">
                    <a:lumMod val="10000"/>
                  </a:schemeClr>
                </a:solidFill>
              </a:rPr>
              <a:t>ugunsdzēsējiem</a:t>
            </a:r>
            <a:r>
              <a:rPr lang="en-US" sz="1200" b="1" dirty="0" smtClean="0">
                <a:solidFill>
                  <a:schemeClr val="bg2">
                    <a:lumMod val="10000"/>
                  </a:schemeClr>
                </a:solidFill>
              </a:rPr>
              <a:t> </a:t>
            </a:r>
            <a:r>
              <a:rPr lang="en-US" sz="1200" b="1" dirty="0" err="1" smtClean="0">
                <a:solidFill>
                  <a:schemeClr val="bg2">
                    <a:lumMod val="10000"/>
                  </a:schemeClr>
                </a:solidFill>
              </a:rPr>
              <a:t>glābējiem</a:t>
            </a:r>
            <a:r>
              <a:rPr lang="en-US" sz="1200" b="1" dirty="0" smtClean="0">
                <a:solidFill>
                  <a:schemeClr val="bg2">
                    <a:lumMod val="10000"/>
                  </a:schemeClr>
                </a:solidFill>
              </a:rPr>
              <a:t> </a:t>
            </a:r>
            <a:r>
              <a:rPr lang="en-US" sz="1200" b="1" dirty="0" err="1" smtClean="0">
                <a:solidFill>
                  <a:schemeClr val="bg2">
                    <a:lumMod val="10000"/>
                  </a:schemeClr>
                </a:solidFill>
              </a:rPr>
              <a:t>jābrauc</a:t>
            </a:r>
            <a:r>
              <a:rPr lang="en-US" sz="1200" b="1" dirty="0" smtClean="0">
                <a:solidFill>
                  <a:schemeClr val="bg2">
                    <a:lumMod val="10000"/>
                  </a:schemeClr>
                </a:solidFill>
              </a:rPr>
              <a:t> uz </a:t>
            </a:r>
            <a:r>
              <a:rPr lang="en-US" sz="1200" b="1" dirty="0" err="1" smtClean="0">
                <a:solidFill>
                  <a:schemeClr val="bg2">
                    <a:lumMod val="10000"/>
                  </a:schemeClr>
                </a:solidFill>
              </a:rPr>
              <a:t>vairākiem</a:t>
            </a:r>
            <a:r>
              <a:rPr lang="en-US" sz="1200" b="1" dirty="0" smtClean="0">
                <a:solidFill>
                  <a:schemeClr val="bg2">
                    <a:lumMod val="10000"/>
                  </a:schemeClr>
                </a:solidFill>
              </a:rPr>
              <a:t> </a:t>
            </a:r>
            <a:r>
              <a:rPr lang="en-US" sz="1200" b="1" dirty="0" err="1" smtClean="0">
                <a:solidFill>
                  <a:schemeClr val="bg2">
                    <a:lumMod val="10000"/>
                  </a:schemeClr>
                </a:solidFill>
              </a:rPr>
              <a:t>izsaukumiem</a:t>
            </a:r>
            <a:r>
              <a:rPr lang="en-US" sz="1200" b="1" dirty="0" smtClean="0">
                <a:solidFill>
                  <a:schemeClr val="bg2">
                    <a:lumMod val="10000"/>
                  </a:schemeClr>
                </a:solidFill>
              </a:rPr>
              <a:t>, kur </a:t>
            </a:r>
            <a:r>
              <a:rPr lang="en-US" sz="1200" b="1" dirty="0" err="1" smtClean="0">
                <a:solidFill>
                  <a:schemeClr val="bg2">
                    <a:lumMod val="10000"/>
                  </a:schemeClr>
                </a:solidFill>
              </a:rPr>
              <a:t>jāglābj</a:t>
            </a:r>
            <a:r>
              <a:rPr lang="en-US" sz="1200" b="1" dirty="0" smtClean="0">
                <a:solidFill>
                  <a:schemeClr val="bg2">
                    <a:lumMod val="10000"/>
                  </a:schemeClr>
                </a:solidFill>
              </a:rPr>
              <a:t> </a:t>
            </a:r>
            <a:r>
              <a:rPr lang="en-US" sz="1200" b="1" dirty="0" err="1" smtClean="0">
                <a:solidFill>
                  <a:schemeClr val="bg2">
                    <a:lumMod val="10000"/>
                  </a:schemeClr>
                </a:solidFill>
              </a:rPr>
              <a:t>ledū</a:t>
            </a:r>
            <a:r>
              <a:rPr lang="en-US" sz="1200" b="1" dirty="0" smtClean="0">
                <a:solidFill>
                  <a:schemeClr val="bg2">
                    <a:lumMod val="10000"/>
                  </a:schemeClr>
                </a:solidFill>
              </a:rPr>
              <a:t> </a:t>
            </a:r>
            <a:r>
              <a:rPr lang="en-US" sz="1200" b="1" dirty="0" err="1" smtClean="0">
                <a:solidFill>
                  <a:schemeClr val="bg2">
                    <a:lumMod val="10000"/>
                  </a:schemeClr>
                </a:solidFill>
              </a:rPr>
              <a:t>ielūzuši</a:t>
            </a:r>
            <a:r>
              <a:rPr lang="en-US" sz="1200" b="1" dirty="0" smtClean="0">
                <a:solidFill>
                  <a:schemeClr val="bg2">
                    <a:lumMod val="10000"/>
                  </a:schemeClr>
                </a:solidFill>
              </a:rPr>
              <a:t> </a:t>
            </a:r>
            <a:r>
              <a:rPr lang="en-US" sz="1200" b="1" dirty="0" err="1" smtClean="0">
                <a:solidFill>
                  <a:schemeClr val="bg2">
                    <a:lumMod val="10000"/>
                  </a:schemeClr>
                </a:solidFill>
              </a:rPr>
              <a:t>cilvēki</a:t>
            </a:r>
            <a:r>
              <a:rPr lang="en-US" sz="1200" b="1" dirty="0" smtClean="0">
                <a:solidFill>
                  <a:schemeClr val="bg2">
                    <a:lumMod val="10000"/>
                  </a:schemeClr>
                </a:solidFill>
              </a:rPr>
              <a:t>. </a:t>
            </a:r>
          </a:p>
          <a:p>
            <a:endParaRPr lang="en-US" sz="1200" b="1" dirty="0" smtClean="0">
              <a:solidFill>
                <a:schemeClr val="bg2">
                  <a:lumMod val="10000"/>
                </a:schemeClr>
              </a:solidFill>
            </a:endParaRPr>
          </a:p>
          <a:p>
            <a:r>
              <a:rPr lang="en-US" sz="1200" b="1" dirty="0" err="1" smtClean="0">
                <a:solidFill>
                  <a:schemeClr val="bg2">
                    <a:lumMod val="10000"/>
                  </a:schemeClr>
                </a:solidFill>
              </a:rPr>
              <a:t>Diemžēl</a:t>
            </a:r>
            <a:r>
              <a:rPr lang="en-US" sz="1200" b="1" dirty="0" smtClean="0">
                <a:solidFill>
                  <a:schemeClr val="bg2">
                    <a:lumMod val="10000"/>
                  </a:schemeClr>
                </a:solidFill>
              </a:rPr>
              <a:t> </a:t>
            </a:r>
            <a:r>
              <a:rPr lang="en-US" sz="1200" b="1" dirty="0" err="1" smtClean="0">
                <a:solidFill>
                  <a:schemeClr val="bg2">
                    <a:lumMod val="10000"/>
                  </a:schemeClr>
                </a:solidFill>
              </a:rPr>
              <a:t>katru</a:t>
            </a:r>
            <a:r>
              <a:rPr lang="en-US" sz="1200" b="1" dirty="0" smtClean="0">
                <a:solidFill>
                  <a:schemeClr val="bg2">
                    <a:lumMod val="10000"/>
                  </a:schemeClr>
                </a:solidFill>
              </a:rPr>
              <a:t> </a:t>
            </a:r>
            <a:r>
              <a:rPr lang="en-US" sz="1200" b="1" dirty="0" err="1" smtClean="0">
                <a:solidFill>
                  <a:schemeClr val="bg2">
                    <a:lumMod val="10000"/>
                  </a:schemeClr>
                </a:solidFill>
              </a:rPr>
              <a:t>gadu</a:t>
            </a:r>
            <a:r>
              <a:rPr lang="en-US" sz="1200" b="1" dirty="0" smtClean="0">
                <a:solidFill>
                  <a:schemeClr val="bg2">
                    <a:lumMod val="10000"/>
                  </a:schemeClr>
                </a:solidFill>
              </a:rPr>
              <a:t> </a:t>
            </a:r>
            <a:r>
              <a:rPr lang="en-US" sz="1200" b="1" dirty="0" err="1" smtClean="0">
                <a:solidFill>
                  <a:schemeClr val="bg2">
                    <a:lumMod val="10000"/>
                  </a:schemeClr>
                </a:solidFill>
              </a:rPr>
              <a:t>šādos</a:t>
            </a:r>
            <a:r>
              <a:rPr lang="en-US" sz="1200" b="1" dirty="0" smtClean="0">
                <a:solidFill>
                  <a:schemeClr val="bg2">
                    <a:lumMod val="10000"/>
                  </a:schemeClr>
                </a:solidFill>
              </a:rPr>
              <a:t> </a:t>
            </a:r>
            <a:r>
              <a:rPr lang="en-US" sz="1200" b="1" dirty="0" err="1" smtClean="0">
                <a:solidFill>
                  <a:schemeClr val="bg2">
                    <a:lumMod val="10000"/>
                  </a:schemeClr>
                </a:solidFill>
              </a:rPr>
              <a:t>izsaukumos</a:t>
            </a:r>
            <a:r>
              <a:rPr lang="en-US" sz="1200" b="1" dirty="0" smtClean="0">
                <a:solidFill>
                  <a:schemeClr val="bg2">
                    <a:lumMod val="10000"/>
                  </a:schemeClr>
                </a:solidFill>
              </a:rPr>
              <a:t> </a:t>
            </a:r>
            <a:r>
              <a:rPr lang="en-US" sz="1200" b="1" dirty="0" err="1" smtClean="0">
                <a:solidFill>
                  <a:schemeClr val="bg2">
                    <a:lumMod val="10000"/>
                  </a:schemeClr>
                </a:solidFill>
              </a:rPr>
              <a:t>iet</a:t>
            </a:r>
            <a:r>
              <a:rPr lang="en-US" sz="1200" b="1" dirty="0" smtClean="0">
                <a:solidFill>
                  <a:schemeClr val="bg2">
                    <a:lumMod val="10000"/>
                  </a:schemeClr>
                </a:solidFill>
              </a:rPr>
              <a:t> </a:t>
            </a:r>
            <a:r>
              <a:rPr lang="en-US" sz="1200" b="1" dirty="0" err="1" smtClean="0">
                <a:solidFill>
                  <a:schemeClr val="bg2">
                    <a:lumMod val="10000"/>
                  </a:schemeClr>
                </a:solidFill>
              </a:rPr>
              <a:t>bojā</a:t>
            </a:r>
            <a:r>
              <a:rPr lang="en-US" sz="1200" b="1" dirty="0" smtClean="0">
                <a:solidFill>
                  <a:schemeClr val="bg2">
                    <a:lumMod val="10000"/>
                  </a:schemeClr>
                </a:solidFill>
              </a:rPr>
              <a:t> </a:t>
            </a:r>
            <a:r>
              <a:rPr lang="en-US" sz="1200" b="1" dirty="0" err="1" smtClean="0">
                <a:solidFill>
                  <a:schemeClr val="bg2">
                    <a:lumMod val="10000"/>
                  </a:schemeClr>
                </a:solidFill>
              </a:rPr>
              <a:t>cilvēki</a:t>
            </a:r>
            <a:r>
              <a:rPr lang="en-US" sz="1200" b="1" dirty="0" smtClean="0">
                <a:solidFill>
                  <a:schemeClr val="bg2">
                    <a:lumMod val="10000"/>
                  </a:schemeClr>
                </a:solidFill>
              </a:rPr>
              <a:t> – par to </a:t>
            </a:r>
            <a:r>
              <a:rPr lang="en-US" sz="1200" b="1" dirty="0" err="1" smtClean="0">
                <a:solidFill>
                  <a:schemeClr val="bg2">
                    <a:lumMod val="10000"/>
                  </a:schemeClr>
                </a:solidFill>
              </a:rPr>
              <a:t>var</a:t>
            </a:r>
            <a:r>
              <a:rPr lang="en-US" sz="1200" b="1" dirty="0" smtClean="0">
                <a:solidFill>
                  <a:schemeClr val="bg2">
                    <a:lumMod val="10000"/>
                  </a:schemeClr>
                </a:solidFill>
              </a:rPr>
              <a:t> </a:t>
            </a:r>
            <a:r>
              <a:rPr lang="en-US" sz="1200" b="1" dirty="0" err="1" smtClean="0">
                <a:solidFill>
                  <a:schemeClr val="bg2">
                    <a:lumMod val="10000"/>
                  </a:schemeClr>
                </a:solidFill>
              </a:rPr>
              <a:t>lasīt</a:t>
            </a:r>
            <a:r>
              <a:rPr lang="en-US" sz="1200" b="1" dirty="0" smtClean="0">
                <a:solidFill>
                  <a:schemeClr val="bg2">
                    <a:lumMod val="10000"/>
                  </a:schemeClr>
                </a:solidFill>
              </a:rPr>
              <a:t> arī </a:t>
            </a:r>
            <a:r>
              <a:rPr lang="en-US" sz="1200" b="1" dirty="0" err="1" smtClean="0">
                <a:solidFill>
                  <a:schemeClr val="bg2">
                    <a:lumMod val="10000"/>
                  </a:schemeClr>
                </a:solidFill>
              </a:rPr>
              <a:t>dažādos</a:t>
            </a:r>
            <a:r>
              <a:rPr lang="en-US" sz="1200" b="1" dirty="0" smtClean="0">
                <a:solidFill>
                  <a:schemeClr val="bg2">
                    <a:lumMod val="10000"/>
                  </a:schemeClr>
                </a:solidFill>
              </a:rPr>
              <a:t> </a:t>
            </a:r>
            <a:r>
              <a:rPr lang="en-US" sz="1200" b="1" dirty="0" err="1" smtClean="0">
                <a:solidFill>
                  <a:schemeClr val="bg2">
                    <a:lumMod val="10000"/>
                  </a:schemeClr>
                </a:solidFill>
              </a:rPr>
              <a:t>portālos</a:t>
            </a:r>
            <a:r>
              <a:rPr lang="en-US" sz="1200" b="1" dirty="0" smtClean="0">
                <a:solidFill>
                  <a:schemeClr val="bg2">
                    <a:lumMod val="10000"/>
                  </a:schemeClr>
                </a:solidFill>
              </a:rPr>
              <a:t> un </a:t>
            </a:r>
            <a:r>
              <a:rPr lang="en-US" sz="1200" b="1" dirty="0" err="1" smtClean="0">
                <a:solidFill>
                  <a:schemeClr val="bg2">
                    <a:lumMod val="10000"/>
                  </a:schemeClr>
                </a:solidFill>
              </a:rPr>
              <a:t>laikrakstos</a:t>
            </a:r>
            <a:r>
              <a:rPr lang="en-US" sz="1200" b="1" dirty="0" smtClean="0">
                <a:solidFill>
                  <a:schemeClr val="bg2">
                    <a:lumMod val="10000"/>
                  </a:schemeClr>
                </a:solidFill>
              </a:rPr>
              <a:t>. </a:t>
            </a:r>
            <a:r>
              <a:rPr lang="en-US" sz="1200" b="0" dirty="0" err="1" smtClean="0">
                <a:solidFill>
                  <a:schemeClr val="bg2">
                    <a:lumMod val="10000"/>
                  </a:schemeClr>
                </a:solidFill>
              </a:rPr>
              <a:t>Slaida</a:t>
            </a:r>
            <a:r>
              <a:rPr lang="en-US" sz="1200" b="0" dirty="0" smtClean="0">
                <a:solidFill>
                  <a:schemeClr val="bg2">
                    <a:lumMod val="10000"/>
                  </a:schemeClr>
                </a:solidFill>
              </a:rPr>
              <a:t> </a:t>
            </a:r>
            <a:r>
              <a:rPr lang="en-US" sz="1200" b="0" dirty="0" err="1" smtClean="0">
                <a:solidFill>
                  <a:schemeClr val="bg2">
                    <a:lumMod val="10000"/>
                  </a:schemeClr>
                </a:solidFill>
              </a:rPr>
              <a:t>labajā</a:t>
            </a:r>
            <a:r>
              <a:rPr lang="en-US" sz="1200" b="0" dirty="0" smtClean="0">
                <a:solidFill>
                  <a:schemeClr val="bg2">
                    <a:lumMod val="10000"/>
                  </a:schemeClr>
                </a:solidFill>
              </a:rPr>
              <a:t> </a:t>
            </a:r>
            <a:r>
              <a:rPr lang="en-US" sz="1200" b="0" dirty="0" err="1" smtClean="0">
                <a:solidFill>
                  <a:schemeClr val="bg2">
                    <a:lumMod val="10000"/>
                  </a:schemeClr>
                </a:solidFill>
              </a:rPr>
              <a:t>puse</a:t>
            </a:r>
            <a:r>
              <a:rPr lang="en-US" sz="1200" b="0" baseline="0" dirty="0" smtClean="0">
                <a:solidFill>
                  <a:schemeClr val="bg2">
                    <a:lumMod val="10000"/>
                  </a:schemeClr>
                </a:solidFill>
              </a:rPr>
              <a:t> </a:t>
            </a:r>
            <a:r>
              <a:rPr lang="en-US" sz="1200" b="0" baseline="0" dirty="0" err="1" smtClean="0">
                <a:solidFill>
                  <a:schemeClr val="bg2">
                    <a:lumMod val="10000"/>
                  </a:schemeClr>
                </a:solidFill>
              </a:rPr>
              <a:t>redzami</a:t>
            </a:r>
            <a:r>
              <a:rPr lang="en-US" sz="1200" b="0" baseline="0" dirty="0" smtClean="0">
                <a:solidFill>
                  <a:schemeClr val="bg2">
                    <a:lumMod val="10000"/>
                  </a:schemeClr>
                </a:solidFill>
              </a:rPr>
              <a:t> </a:t>
            </a:r>
            <a:r>
              <a:rPr lang="en-US" sz="1200" b="0" baseline="0" dirty="0" err="1" smtClean="0">
                <a:solidFill>
                  <a:schemeClr val="bg2">
                    <a:lumMod val="10000"/>
                  </a:schemeClr>
                </a:solidFill>
              </a:rPr>
              <a:t>divi</a:t>
            </a:r>
            <a:r>
              <a:rPr lang="en-US" sz="1200" b="0" baseline="0" dirty="0" smtClean="0">
                <a:solidFill>
                  <a:schemeClr val="bg2">
                    <a:lumMod val="10000"/>
                  </a:schemeClr>
                </a:solidFill>
              </a:rPr>
              <a:t> </a:t>
            </a:r>
            <a:r>
              <a:rPr lang="en-US" sz="1200" b="0" baseline="0" dirty="0" err="1" smtClean="0">
                <a:solidFill>
                  <a:schemeClr val="bg2">
                    <a:lumMod val="10000"/>
                  </a:schemeClr>
                </a:solidFill>
              </a:rPr>
              <a:t>attēli</a:t>
            </a:r>
            <a:r>
              <a:rPr lang="en-US" sz="1200" b="0" baseline="0" dirty="0" smtClean="0">
                <a:solidFill>
                  <a:schemeClr val="bg2">
                    <a:lumMod val="10000"/>
                  </a:schemeClr>
                </a:solidFill>
              </a:rPr>
              <a:t> no </a:t>
            </a:r>
            <a:r>
              <a:rPr lang="en-US" sz="1200" b="0" baseline="0" dirty="0" err="1" smtClean="0">
                <a:solidFill>
                  <a:schemeClr val="bg2">
                    <a:lumMod val="10000"/>
                  </a:schemeClr>
                </a:solidFill>
              </a:rPr>
              <a:t>ziņu</a:t>
            </a:r>
            <a:r>
              <a:rPr lang="en-US" sz="1200" b="0" baseline="0" dirty="0" smtClean="0">
                <a:solidFill>
                  <a:schemeClr val="bg2">
                    <a:lumMod val="10000"/>
                  </a:schemeClr>
                </a:solidFill>
              </a:rPr>
              <a:t> </a:t>
            </a:r>
            <a:r>
              <a:rPr lang="en-US" sz="1200" b="0" baseline="0" dirty="0" err="1" smtClean="0">
                <a:solidFill>
                  <a:schemeClr val="bg2">
                    <a:lumMod val="10000"/>
                  </a:schemeClr>
                </a:solidFill>
              </a:rPr>
              <a:t>portālu</a:t>
            </a:r>
            <a:r>
              <a:rPr lang="en-US" sz="1200" b="0" baseline="0" dirty="0" smtClean="0">
                <a:solidFill>
                  <a:schemeClr val="bg2">
                    <a:lumMod val="10000"/>
                  </a:schemeClr>
                </a:solidFill>
              </a:rPr>
              <a:t> </a:t>
            </a:r>
            <a:r>
              <a:rPr lang="en-US" sz="1200" b="0" baseline="0" dirty="0" err="1" smtClean="0">
                <a:solidFill>
                  <a:schemeClr val="bg2">
                    <a:lumMod val="10000"/>
                  </a:schemeClr>
                </a:solidFill>
              </a:rPr>
              <a:t>virsrakstiem</a:t>
            </a:r>
            <a:r>
              <a:rPr lang="en-US" sz="1200" b="0" baseline="0" dirty="0" smtClean="0">
                <a:solidFill>
                  <a:schemeClr val="bg2">
                    <a:lumMod val="10000"/>
                  </a:schemeClr>
                </a:solidFill>
              </a:rPr>
              <a:t> – </a:t>
            </a:r>
            <a:r>
              <a:rPr lang="en-US" sz="1200" b="0" baseline="0" dirty="0" smtClean="0">
                <a:solidFill>
                  <a:schemeClr val="bg2">
                    <a:lumMod val="10000"/>
                  </a:schemeClr>
                </a:solidFill>
              </a:rPr>
              <a:t>“</a:t>
            </a:r>
            <a:r>
              <a:rPr lang="en-US" sz="1200" b="0" baseline="0" dirty="0" err="1" smtClean="0">
                <a:solidFill>
                  <a:schemeClr val="bg2">
                    <a:lumMod val="10000"/>
                  </a:schemeClr>
                </a:solidFill>
              </a:rPr>
              <a:t>Pierīgā</a:t>
            </a:r>
            <a:r>
              <a:rPr lang="en-US" sz="1200" b="0" baseline="0" dirty="0" smtClean="0">
                <a:solidFill>
                  <a:schemeClr val="bg2">
                    <a:lumMod val="10000"/>
                  </a:schemeClr>
                </a:solidFill>
              </a:rPr>
              <a:t> </a:t>
            </a:r>
            <a:r>
              <a:rPr lang="en-US" sz="1200" b="0" baseline="0" dirty="0" err="1" smtClean="0">
                <a:solidFill>
                  <a:schemeClr val="bg2">
                    <a:lumMod val="10000"/>
                  </a:schemeClr>
                </a:solidFill>
              </a:rPr>
              <a:t>divi</a:t>
            </a:r>
            <a:r>
              <a:rPr lang="en-US" sz="1200" b="0" baseline="0" dirty="0" smtClean="0">
                <a:solidFill>
                  <a:schemeClr val="bg2">
                    <a:lumMod val="10000"/>
                  </a:schemeClr>
                </a:solidFill>
              </a:rPr>
              <a:t> </a:t>
            </a:r>
            <a:r>
              <a:rPr lang="en-US" sz="1200" b="0" baseline="0" dirty="0" err="1" smtClean="0">
                <a:solidFill>
                  <a:schemeClr val="bg2">
                    <a:lumMod val="10000"/>
                  </a:schemeClr>
                </a:solidFill>
              </a:rPr>
              <a:t>cilvēki</a:t>
            </a:r>
            <a:r>
              <a:rPr lang="en-US" sz="1200" b="0" baseline="0" dirty="0" smtClean="0">
                <a:solidFill>
                  <a:schemeClr val="bg2">
                    <a:lumMod val="10000"/>
                  </a:schemeClr>
                </a:solidFill>
              </a:rPr>
              <a:t> </a:t>
            </a:r>
            <a:r>
              <a:rPr lang="en-US" sz="1200" b="0" baseline="0" dirty="0" err="1" smtClean="0">
                <a:solidFill>
                  <a:schemeClr val="bg2">
                    <a:lumMod val="10000"/>
                  </a:schemeClr>
                </a:solidFill>
              </a:rPr>
              <a:t>ielūzuši</a:t>
            </a:r>
            <a:r>
              <a:rPr lang="en-US" sz="1200" b="0" baseline="0" dirty="0" smtClean="0">
                <a:solidFill>
                  <a:schemeClr val="bg2">
                    <a:lumMod val="10000"/>
                  </a:schemeClr>
                </a:solidFill>
              </a:rPr>
              <a:t> </a:t>
            </a:r>
            <a:r>
              <a:rPr lang="en-US" sz="1200" b="0" baseline="0" dirty="0" err="1" smtClean="0">
                <a:solidFill>
                  <a:schemeClr val="bg2">
                    <a:lumMod val="10000"/>
                  </a:schemeClr>
                </a:solidFill>
              </a:rPr>
              <a:t>ledū</a:t>
            </a:r>
            <a:r>
              <a:rPr lang="en-US" sz="1200" b="0" baseline="0" dirty="0" smtClean="0">
                <a:solidFill>
                  <a:schemeClr val="bg2">
                    <a:lumMod val="10000"/>
                  </a:schemeClr>
                </a:solidFill>
              </a:rPr>
              <a:t>” un </a:t>
            </a:r>
            <a:r>
              <a:rPr lang="en-US" sz="1200" b="0" baseline="0" dirty="0" smtClean="0">
                <a:solidFill>
                  <a:schemeClr val="bg2">
                    <a:lumMod val="10000"/>
                  </a:schemeClr>
                </a:solidFill>
              </a:rPr>
              <a:t>“</a:t>
            </a:r>
            <a:r>
              <a:rPr lang="en-US" sz="1200" b="0" baseline="0" dirty="0" err="1" smtClean="0">
                <a:solidFill>
                  <a:schemeClr val="bg2">
                    <a:lumMod val="10000"/>
                  </a:schemeClr>
                </a:solidFill>
              </a:rPr>
              <a:t>Neapdomīga</a:t>
            </a:r>
            <a:r>
              <a:rPr lang="en-US" sz="1200" b="0" baseline="0" dirty="0" smtClean="0">
                <a:solidFill>
                  <a:schemeClr val="bg2">
                    <a:lumMod val="10000"/>
                  </a:schemeClr>
                </a:solidFill>
              </a:rPr>
              <a:t> </a:t>
            </a:r>
            <a:r>
              <a:rPr lang="en-US" sz="1200" b="0" baseline="0" dirty="0" err="1" smtClean="0">
                <a:solidFill>
                  <a:schemeClr val="bg2">
                    <a:lumMod val="10000"/>
                  </a:schemeClr>
                </a:solidFill>
              </a:rPr>
              <a:t>kāpšana</a:t>
            </a:r>
            <a:r>
              <a:rPr lang="en-US" sz="1200" b="0" baseline="0" dirty="0" smtClean="0">
                <a:solidFill>
                  <a:schemeClr val="bg2">
                    <a:lumMod val="10000"/>
                  </a:schemeClr>
                </a:solidFill>
              </a:rPr>
              <a:t> uz </a:t>
            </a:r>
            <a:r>
              <a:rPr lang="en-US" sz="1200" b="0" baseline="0" dirty="0" err="1" smtClean="0">
                <a:solidFill>
                  <a:schemeClr val="bg2">
                    <a:lumMod val="10000"/>
                  </a:schemeClr>
                </a:solidFill>
              </a:rPr>
              <a:t>ledus</a:t>
            </a:r>
            <a:r>
              <a:rPr lang="en-US" sz="1200" b="0" baseline="0" dirty="0" smtClean="0">
                <a:solidFill>
                  <a:schemeClr val="bg2">
                    <a:lumMod val="10000"/>
                  </a:schemeClr>
                </a:solidFill>
              </a:rPr>
              <a:t> </a:t>
            </a:r>
            <a:r>
              <a:rPr lang="en-US" sz="1200" b="0" baseline="0" dirty="0" err="1" smtClean="0">
                <a:solidFill>
                  <a:schemeClr val="bg2">
                    <a:lumMod val="10000"/>
                  </a:schemeClr>
                </a:solidFill>
              </a:rPr>
              <a:t>prasījusi</a:t>
            </a:r>
            <a:r>
              <a:rPr lang="en-US" sz="1200" b="0" baseline="0" dirty="0" smtClean="0">
                <a:solidFill>
                  <a:schemeClr val="bg2">
                    <a:lumMod val="10000"/>
                  </a:schemeClr>
                </a:solidFill>
              </a:rPr>
              <a:t> </a:t>
            </a:r>
            <a:r>
              <a:rPr lang="en-US" sz="1200" b="0" baseline="0" dirty="0" err="1" smtClean="0">
                <a:solidFill>
                  <a:schemeClr val="bg2">
                    <a:lumMod val="10000"/>
                  </a:schemeClr>
                </a:solidFill>
              </a:rPr>
              <a:t>vēl</a:t>
            </a:r>
            <a:r>
              <a:rPr lang="en-US" sz="1200" b="0" baseline="0" dirty="0" smtClean="0">
                <a:solidFill>
                  <a:schemeClr val="bg2">
                    <a:lumMod val="10000"/>
                  </a:schemeClr>
                </a:solidFill>
              </a:rPr>
              <a:t> </a:t>
            </a:r>
            <a:r>
              <a:rPr lang="en-US" sz="1200" b="0" baseline="0" dirty="0" err="1" smtClean="0">
                <a:solidFill>
                  <a:schemeClr val="bg2">
                    <a:lumMod val="10000"/>
                  </a:schemeClr>
                </a:solidFill>
              </a:rPr>
              <a:t>četru</a:t>
            </a:r>
            <a:r>
              <a:rPr lang="en-US" sz="1200" b="0" baseline="0" dirty="0" smtClean="0">
                <a:solidFill>
                  <a:schemeClr val="bg2">
                    <a:lumMod val="10000"/>
                  </a:schemeClr>
                </a:solidFill>
              </a:rPr>
              <a:t> </a:t>
            </a:r>
            <a:r>
              <a:rPr lang="en-US" sz="1200" b="0" baseline="0" dirty="0" err="1" smtClean="0">
                <a:solidFill>
                  <a:schemeClr val="bg2">
                    <a:lumMod val="10000"/>
                  </a:schemeClr>
                </a:solidFill>
              </a:rPr>
              <a:t>cilvēku</a:t>
            </a:r>
            <a:r>
              <a:rPr lang="en-US" sz="1200" b="0" baseline="0" dirty="0" smtClean="0">
                <a:solidFill>
                  <a:schemeClr val="bg2">
                    <a:lumMod val="10000"/>
                  </a:schemeClr>
                </a:solidFill>
              </a:rPr>
              <a:t> </a:t>
            </a:r>
            <a:r>
              <a:rPr lang="en-US" sz="1200" b="0" baseline="0" dirty="0" err="1" smtClean="0">
                <a:solidFill>
                  <a:schemeClr val="bg2">
                    <a:lumMod val="10000"/>
                  </a:schemeClr>
                </a:solidFill>
              </a:rPr>
              <a:t>dzīvību</a:t>
            </a:r>
            <a:r>
              <a:rPr lang="en-US" sz="1200" b="0" baseline="0" dirty="0" smtClean="0">
                <a:solidFill>
                  <a:schemeClr val="bg2">
                    <a:lumMod val="10000"/>
                  </a:schemeClr>
                </a:solidFill>
              </a:rPr>
              <a:t>”. </a:t>
            </a:r>
            <a:r>
              <a:rPr lang="en-US" sz="1200" b="0" baseline="0" dirty="0" err="1" smtClean="0">
                <a:solidFill>
                  <a:schemeClr val="bg2">
                    <a:lumMod val="10000"/>
                  </a:schemeClr>
                </a:solidFill>
              </a:rPr>
              <a:t>Tā</a:t>
            </a:r>
            <a:r>
              <a:rPr lang="en-US" sz="1200" b="0" baseline="0" dirty="0" smtClean="0">
                <a:solidFill>
                  <a:schemeClr val="bg2">
                    <a:lumMod val="10000"/>
                  </a:schemeClr>
                </a:solidFill>
              </a:rPr>
              <a:t> ir </a:t>
            </a:r>
            <a:r>
              <a:rPr lang="en-US" sz="1200" b="0" baseline="0" dirty="0" err="1" smtClean="0">
                <a:solidFill>
                  <a:schemeClr val="bg2">
                    <a:lumMod val="10000"/>
                  </a:schemeClr>
                </a:solidFill>
              </a:rPr>
              <a:t>tikai</a:t>
            </a:r>
            <a:r>
              <a:rPr lang="en-US" sz="1200" b="0" baseline="0" dirty="0" smtClean="0">
                <a:solidFill>
                  <a:schemeClr val="bg2">
                    <a:lumMod val="10000"/>
                  </a:schemeClr>
                </a:solidFill>
              </a:rPr>
              <a:t> </a:t>
            </a:r>
            <a:r>
              <a:rPr lang="en-US" sz="1200" b="0" baseline="0" dirty="0" err="1" smtClean="0">
                <a:solidFill>
                  <a:schemeClr val="bg2">
                    <a:lumMod val="10000"/>
                  </a:schemeClr>
                </a:solidFill>
              </a:rPr>
              <a:t>maza</a:t>
            </a:r>
            <a:r>
              <a:rPr lang="en-US" sz="1200" b="0" baseline="0" dirty="0" smtClean="0">
                <a:solidFill>
                  <a:schemeClr val="bg2">
                    <a:lumMod val="10000"/>
                  </a:schemeClr>
                </a:solidFill>
              </a:rPr>
              <a:t> daļa, </a:t>
            </a:r>
            <a:r>
              <a:rPr lang="en-US" sz="1200" b="0" baseline="0" dirty="0" err="1" smtClean="0">
                <a:solidFill>
                  <a:schemeClr val="bg2">
                    <a:lumMod val="10000"/>
                  </a:schemeClr>
                </a:solidFill>
              </a:rPr>
              <a:t>ko</a:t>
            </a:r>
            <a:r>
              <a:rPr lang="en-US" sz="1200" b="0" baseline="0" dirty="0" smtClean="0">
                <a:solidFill>
                  <a:schemeClr val="bg2">
                    <a:lumMod val="10000"/>
                  </a:schemeClr>
                </a:solidFill>
              </a:rPr>
              <a:t> </a:t>
            </a:r>
            <a:r>
              <a:rPr lang="en-US" sz="1200" b="0" baseline="0" dirty="0" err="1" smtClean="0">
                <a:solidFill>
                  <a:schemeClr val="bg2">
                    <a:lumMod val="10000"/>
                  </a:schemeClr>
                </a:solidFill>
              </a:rPr>
              <a:t>redzam</a:t>
            </a:r>
            <a:r>
              <a:rPr lang="en-US" sz="1200" b="0" baseline="0" dirty="0" smtClean="0">
                <a:solidFill>
                  <a:schemeClr val="bg2">
                    <a:lumMod val="10000"/>
                  </a:schemeClr>
                </a:solidFill>
              </a:rPr>
              <a:t> </a:t>
            </a:r>
            <a:r>
              <a:rPr lang="en-US" sz="1200" b="0" baseline="0" dirty="0" err="1" smtClean="0">
                <a:solidFill>
                  <a:schemeClr val="bg2">
                    <a:lumMod val="10000"/>
                  </a:schemeClr>
                </a:solidFill>
              </a:rPr>
              <a:t>televīzijā</a:t>
            </a:r>
            <a:r>
              <a:rPr lang="en-US" sz="1200" b="0" baseline="0" dirty="0" smtClean="0">
                <a:solidFill>
                  <a:schemeClr val="bg2">
                    <a:lumMod val="10000"/>
                  </a:schemeClr>
                </a:solidFill>
              </a:rPr>
              <a:t> vai </a:t>
            </a:r>
            <a:r>
              <a:rPr lang="en-US" sz="1200" b="0" baseline="0" dirty="0" err="1" smtClean="0">
                <a:solidFill>
                  <a:schemeClr val="bg2">
                    <a:lumMod val="10000"/>
                  </a:schemeClr>
                </a:solidFill>
              </a:rPr>
              <a:t>izlasām</a:t>
            </a:r>
            <a:r>
              <a:rPr lang="en-US" sz="1200" b="0" baseline="0" dirty="0" smtClean="0">
                <a:solidFill>
                  <a:schemeClr val="bg2">
                    <a:lumMod val="10000"/>
                  </a:schemeClr>
                </a:solidFill>
              </a:rPr>
              <a:t> </a:t>
            </a:r>
            <a:r>
              <a:rPr lang="en-US" sz="1200" b="0" baseline="0" dirty="0" err="1" smtClean="0">
                <a:solidFill>
                  <a:schemeClr val="bg2">
                    <a:lumMod val="10000"/>
                  </a:schemeClr>
                </a:solidFill>
              </a:rPr>
              <a:t>ziņu</a:t>
            </a:r>
            <a:r>
              <a:rPr lang="en-US" sz="1200" b="0" baseline="0" dirty="0" smtClean="0">
                <a:solidFill>
                  <a:schemeClr val="bg2">
                    <a:lumMod val="10000"/>
                  </a:schemeClr>
                </a:solidFill>
              </a:rPr>
              <a:t> </a:t>
            </a:r>
            <a:r>
              <a:rPr lang="en-US" sz="1200" b="0" baseline="0" dirty="0" err="1" smtClean="0">
                <a:solidFill>
                  <a:schemeClr val="bg2">
                    <a:lumMod val="10000"/>
                  </a:schemeClr>
                </a:solidFill>
              </a:rPr>
              <a:t>portālos</a:t>
            </a:r>
            <a:r>
              <a:rPr lang="en-US" sz="1200" b="0" baseline="0" dirty="0" smtClean="0">
                <a:solidFill>
                  <a:schemeClr val="bg2">
                    <a:lumMod val="10000"/>
                  </a:schemeClr>
                </a:solidFill>
              </a:rPr>
              <a:t>. </a:t>
            </a:r>
            <a:r>
              <a:rPr lang="en-US" sz="1200" b="0" baseline="0" dirty="0" err="1" smtClean="0">
                <a:solidFill>
                  <a:schemeClr val="bg2">
                    <a:lumMod val="10000"/>
                  </a:schemeClr>
                </a:solidFill>
              </a:rPr>
              <a:t>Diemžēl</a:t>
            </a:r>
            <a:r>
              <a:rPr lang="en-US" sz="1200" b="0" baseline="0" dirty="0" smtClean="0">
                <a:solidFill>
                  <a:schemeClr val="bg2">
                    <a:lumMod val="10000"/>
                  </a:schemeClr>
                </a:solidFill>
              </a:rPr>
              <a:t> </a:t>
            </a:r>
            <a:r>
              <a:rPr lang="en-US" sz="1200" b="0" baseline="0" dirty="0" err="1" smtClean="0">
                <a:solidFill>
                  <a:schemeClr val="bg2">
                    <a:lumMod val="10000"/>
                  </a:schemeClr>
                </a:solidFill>
              </a:rPr>
              <a:t>nelaimes</a:t>
            </a:r>
            <a:r>
              <a:rPr lang="en-US" sz="1200" b="0" baseline="0" dirty="0" smtClean="0">
                <a:solidFill>
                  <a:schemeClr val="bg2">
                    <a:lumMod val="10000"/>
                  </a:schemeClr>
                </a:solidFill>
              </a:rPr>
              <a:t> </a:t>
            </a:r>
            <a:r>
              <a:rPr lang="en-US" sz="1200" b="0" baseline="0" dirty="0" err="1" smtClean="0">
                <a:solidFill>
                  <a:schemeClr val="bg2">
                    <a:lumMod val="10000"/>
                  </a:schemeClr>
                </a:solidFill>
              </a:rPr>
              <a:t>notiek</a:t>
            </a:r>
            <a:r>
              <a:rPr lang="en-US" sz="1200" b="0" baseline="0" dirty="0" smtClean="0">
                <a:solidFill>
                  <a:schemeClr val="bg2">
                    <a:lumMod val="10000"/>
                  </a:schemeClr>
                </a:solidFill>
              </a:rPr>
              <a:t> </a:t>
            </a:r>
            <a:r>
              <a:rPr lang="en-US" sz="1200" b="0" baseline="0" dirty="0" err="1" smtClean="0">
                <a:solidFill>
                  <a:schemeClr val="bg2">
                    <a:lumMod val="10000"/>
                  </a:schemeClr>
                </a:solidFill>
              </a:rPr>
              <a:t>bieži</a:t>
            </a:r>
            <a:r>
              <a:rPr lang="en-US" sz="1200" b="0" baseline="0" dirty="0" smtClean="0">
                <a:solidFill>
                  <a:schemeClr val="bg2">
                    <a:lumMod val="10000"/>
                  </a:schemeClr>
                </a:solidFill>
              </a:rPr>
              <a:t>! </a:t>
            </a:r>
            <a:endParaRPr lang="en-US" sz="1200" b="0" dirty="0" smtClean="0">
              <a:solidFill>
                <a:schemeClr val="bg2">
                  <a:lumMod val="10000"/>
                </a:schemeClr>
              </a:solidFill>
            </a:endParaRPr>
          </a:p>
          <a:p>
            <a:endParaRPr lang="en-US" sz="1200" b="1" dirty="0" smtClean="0">
              <a:solidFill>
                <a:schemeClr val="bg2">
                  <a:lumMod val="10000"/>
                </a:schemeClr>
              </a:solidFill>
            </a:endParaRPr>
          </a:p>
          <a:p>
            <a:r>
              <a:rPr lang="en-US" sz="1200" b="1" dirty="0" err="1" smtClean="0">
                <a:solidFill>
                  <a:schemeClr val="bg2">
                    <a:lumMod val="10000"/>
                  </a:schemeClr>
                </a:solidFill>
              </a:rPr>
              <a:t>Bojāgājušie</a:t>
            </a:r>
            <a:r>
              <a:rPr lang="en-US" sz="1200" b="1" dirty="0" smtClean="0">
                <a:solidFill>
                  <a:schemeClr val="bg2">
                    <a:lumMod val="10000"/>
                  </a:schemeClr>
                </a:solidFill>
              </a:rPr>
              <a:t> </a:t>
            </a:r>
            <a:r>
              <a:rPr lang="en-US" sz="1200" b="1" dirty="0" err="1" smtClean="0">
                <a:solidFill>
                  <a:schemeClr val="bg2">
                    <a:lumMod val="10000"/>
                  </a:schemeClr>
                </a:solidFill>
              </a:rPr>
              <a:t>cilvēki</a:t>
            </a:r>
            <a:r>
              <a:rPr lang="en-US" sz="1200" b="1" dirty="0" smtClean="0">
                <a:solidFill>
                  <a:schemeClr val="bg2">
                    <a:lumMod val="10000"/>
                  </a:schemeClr>
                </a:solidFill>
              </a:rPr>
              <a:t> ir </a:t>
            </a:r>
            <a:r>
              <a:rPr lang="en-US" sz="1200" b="1" dirty="0" err="1" smtClean="0">
                <a:solidFill>
                  <a:schemeClr val="bg2">
                    <a:lumMod val="10000"/>
                  </a:schemeClr>
                </a:solidFill>
              </a:rPr>
              <a:t>reālas</a:t>
            </a:r>
            <a:r>
              <a:rPr lang="en-US" sz="1200" b="1" dirty="0" smtClean="0">
                <a:solidFill>
                  <a:schemeClr val="bg2">
                    <a:lumMod val="10000"/>
                  </a:schemeClr>
                </a:solidFill>
              </a:rPr>
              <a:t> personas - </a:t>
            </a:r>
            <a:r>
              <a:rPr lang="en-US" sz="1200" b="1" dirty="0" err="1" smtClean="0">
                <a:solidFill>
                  <a:schemeClr val="bg2">
                    <a:lumMod val="10000"/>
                  </a:schemeClr>
                </a:solidFill>
              </a:rPr>
              <a:t>katram</a:t>
            </a:r>
            <a:r>
              <a:rPr lang="en-US" sz="1200" b="1" dirty="0" smtClean="0">
                <a:solidFill>
                  <a:schemeClr val="bg2">
                    <a:lumMod val="10000"/>
                  </a:schemeClr>
                </a:solidFill>
              </a:rPr>
              <a:t> </a:t>
            </a:r>
            <a:r>
              <a:rPr lang="en-US" sz="1200" b="1" dirty="0" err="1" smtClean="0">
                <a:solidFill>
                  <a:schemeClr val="bg2">
                    <a:lumMod val="10000"/>
                  </a:schemeClr>
                </a:solidFill>
              </a:rPr>
              <a:t>šim</a:t>
            </a:r>
            <a:r>
              <a:rPr lang="en-US" sz="1200" b="1" dirty="0" smtClean="0">
                <a:solidFill>
                  <a:schemeClr val="bg2">
                    <a:lumMod val="10000"/>
                  </a:schemeClr>
                </a:solidFill>
              </a:rPr>
              <a:t> </a:t>
            </a:r>
            <a:r>
              <a:rPr lang="en-US" sz="1200" b="1" dirty="0" err="1" smtClean="0">
                <a:solidFill>
                  <a:schemeClr val="bg2">
                    <a:lumMod val="10000"/>
                  </a:schemeClr>
                </a:solidFill>
              </a:rPr>
              <a:t>cilvēkam</a:t>
            </a:r>
            <a:r>
              <a:rPr lang="en-US" sz="1200" b="1" dirty="0" smtClean="0">
                <a:solidFill>
                  <a:schemeClr val="bg2">
                    <a:lumMod val="10000"/>
                  </a:schemeClr>
                </a:solidFill>
              </a:rPr>
              <a:t> ir </a:t>
            </a:r>
            <a:r>
              <a:rPr lang="en-US" sz="1200" b="1" dirty="0" err="1" smtClean="0">
                <a:solidFill>
                  <a:schemeClr val="bg2">
                    <a:lumMod val="10000"/>
                  </a:schemeClr>
                </a:solidFill>
              </a:rPr>
              <a:t>bijusi</a:t>
            </a:r>
            <a:r>
              <a:rPr lang="en-US" sz="1200" b="1" dirty="0" smtClean="0">
                <a:solidFill>
                  <a:schemeClr val="bg2">
                    <a:lumMod val="10000"/>
                  </a:schemeClr>
                </a:solidFill>
              </a:rPr>
              <a:t> </a:t>
            </a:r>
            <a:r>
              <a:rPr lang="en-US" sz="1200" b="1" dirty="0" err="1" smtClean="0">
                <a:solidFill>
                  <a:schemeClr val="bg2">
                    <a:lumMod val="10000"/>
                  </a:schemeClr>
                </a:solidFill>
              </a:rPr>
              <a:t>ģimene</a:t>
            </a:r>
            <a:r>
              <a:rPr lang="en-US" sz="1200" b="1" dirty="0" smtClean="0">
                <a:solidFill>
                  <a:schemeClr val="bg2">
                    <a:lumMod val="10000"/>
                  </a:schemeClr>
                </a:solidFill>
              </a:rPr>
              <a:t>, </a:t>
            </a:r>
            <a:r>
              <a:rPr lang="en-US" sz="1200" b="1" dirty="0" err="1" smtClean="0">
                <a:solidFill>
                  <a:schemeClr val="bg2">
                    <a:lumMod val="10000"/>
                  </a:schemeClr>
                </a:solidFill>
              </a:rPr>
              <a:t>draugi</a:t>
            </a:r>
            <a:r>
              <a:rPr lang="en-US" sz="1200" b="1" dirty="0" smtClean="0">
                <a:solidFill>
                  <a:schemeClr val="bg2">
                    <a:lumMod val="10000"/>
                  </a:schemeClr>
                </a:solidFill>
              </a:rPr>
              <a:t> un </a:t>
            </a:r>
            <a:r>
              <a:rPr lang="en-US" sz="1200" b="1" dirty="0" err="1" smtClean="0">
                <a:solidFill>
                  <a:schemeClr val="bg2">
                    <a:lumMod val="10000"/>
                  </a:schemeClr>
                </a:solidFill>
              </a:rPr>
              <a:t>paziņas</a:t>
            </a:r>
            <a:r>
              <a:rPr lang="en-US" sz="1200" b="1" dirty="0" smtClean="0">
                <a:solidFill>
                  <a:schemeClr val="bg2">
                    <a:lumMod val="10000"/>
                  </a:schemeClr>
                </a:solidFill>
              </a:rPr>
              <a:t>. </a:t>
            </a:r>
            <a:r>
              <a:rPr lang="en-US" sz="1200" b="0" dirty="0" smtClean="0">
                <a:solidFill>
                  <a:schemeClr val="tx1"/>
                </a:solidFill>
              </a:rPr>
              <a:t>Tie</a:t>
            </a:r>
            <a:r>
              <a:rPr lang="en-US" sz="1200" b="0" baseline="0" dirty="0" smtClean="0">
                <a:solidFill>
                  <a:schemeClr val="tx1"/>
                </a:solidFill>
              </a:rPr>
              <a:t> </a:t>
            </a:r>
            <a:r>
              <a:rPr lang="en-US" sz="1200" b="0" baseline="0" dirty="0" err="1" smtClean="0">
                <a:solidFill>
                  <a:schemeClr val="tx1"/>
                </a:solidFill>
              </a:rPr>
              <a:t>nav</a:t>
            </a:r>
            <a:r>
              <a:rPr lang="en-US" sz="1200" b="0" baseline="0" dirty="0" smtClean="0">
                <a:solidFill>
                  <a:schemeClr val="tx1"/>
                </a:solidFill>
              </a:rPr>
              <a:t> </a:t>
            </a:r>
            <a:r>
              <a:rPr lang="en-US" sz="1200" b="0" baseline="0" dirty="0" err="1" smtClean="0">
                <a:solidFill>
                  <a:schemeClr val="tx1"/>
                </a:solidFill>
              </a:rPr>
              <a:t>vienkārši</a:t>
            </a:r>
            <a:r>
              <a:rPr lang="en-US" sz="1200" b="0" baseline="0" dirty="0" smtClean="0">
                <a:solidFill>
                  <a:schemeClr val="tx1"/>
                </a:solidFill>
              </a:rPr>
              <a:t> </a:t>
            </a:r>
            <a:r>
              <a:rPr lang="en-US" sz="1200" b="0" baseline="0" dirty="0" err="1" smtClean="0">
                <a:solidFill>
                  <a:schemeClr val="tx1"/>
                </a:solidFill>
              </a:rPr>
              <a:t>cipari</a:t>
            </a:r>
            <a:r>
              <a:rPr lang="en-US" sz="1200" b="0" baseline="0" dirty="0" smtClean="0">
                <a:solidFill>
                  <a:schemeClr val="tx1"/>
                </a:solidFill>
              </a:rPr>
              <a:t> </a:t>
            </a:r>
            <a:r>
              <a:rPr lang="en-US" sz="1200" b="0" baseline="0" dirty="0" err="1" smtClean="0">
                <a:solidFill>
                  <a:schemeClr val="tx1"/>
                </a:solidFill>
              </a:rPr>
              <a:t>statistikā</a:t>
            </a:r>
            <a:r>
              <a:rPr lang="en-US" sz="1200" b="0" baseline="0" dirty="0" smtClean="0">
                <a:solidFill>
                  <a:schemeClr val="tx1"/>
                </a:solidFill>
              </a:rPr>
              <a:t> vai </a:t>
            </a:r>
            <a:r>
              <a:rPr lang="en-US" sz="1200" b="0" baseline="0" dirty="0" err="1" smtClean="0">
                <a:solidFill>
                  <a:schemeClr val="tx1"/>
                </a:solidFill>
              </a:rPr>
              <a:t>kādi</a:t>
            </a:r>
            <a:r>
              <a:rPr lang="en-US" sz="1200" b="0" baseline="0" dirty="0" smtClean="0">
                <a:solidFill>
                  <a:schemeClr val="tx1"/>
                </a:solidFill>
              </a:rPr>
              <a:t> </a:t>
            </a:r>
            <a:r>
              <a:rPr lang="en-US" sz="1200" b="0" baseline="0" dirty="0" err="1" smtClean="0">
                <a:solidFill>
                  <a:schemeClr val="tx1"/>
                </a:solidFill>
              </a:rPr>
              <a:t>izdomāti</a:t>
            </a:r>
            <a:r>
              <a:rPr lang="en-US" sz="1200" b="0" baseline="0" dirty="0" smtClean="0">
                <a:solidFill>
                  <a:schemeClr val="tx1"/>
                </a:solidFill>
              </a:rPr>
              <a:t> </a:t>
            </a:r>
            <a:r>
              <a:rPr lang="en-US" sz="1200" b="0" baseline="0" dirty="0" err="1" smtClean="0">
                <a:solidFill>
                  <a:schemeClr val="tx1"/>
                </a:solidFill>
              </a:rPr>
              <a:t>tēli</a:t>
            </a:r>
            <a:r>
              <a:rPr lang="en-US" sz="1200" b="0" baseline="0" dirty="0" smtClean="0">
                <a:solidFill>
                  <a:schemeClr val="tx1"/>
                </a:solidFill>
              </a:rPr>
              <a:t>. </a:t>
            </a:r>
            <a:r>
              <a:rPr lang="en-US" sz="1200" b="0" baseline="0" dirty="0" err="1" smtClean="0">
                <a:solidFill>
                  <a:schemeClr val="tx1"/>
                </a:solidFill>
              </a:rPr>
              <a:t>Bojāgājušie</a:t>
            </a:r>
            <a:r>
              <a:rPr lang="en-US" sz="1200" b="0" baseline="0" dirty="0" smtClean="0">
                <a:solidFill>
                  <a:schemeClr val="tx1"/>
                </a:solidFill>
              </a:rPr>
              <a:t> ir </a:t>
            </a:r>
            <a:r>
              <a:rPr lang="en-US" sz="1200" b="0" baseline="0" dirty="0" err="1" smtClean="0">
                <a:solidFill>
                  <a:schemeClr val="tx1"/>
                </a:solidFill>
              </a:rPr>
              <a:t>reāli</a:t>
            </a:r>
            <a:r>
              <a:rPr lang="en-US" sz="1200" b="0" baseline="0" dirty="0" smtClean="0">
                <a:solidFill>
                  <a:schemeClr val="tx1"/>
                </a:solidFill>
              </a:rPr>
              <a:t> </a:t>
            </a:r>
            <a:r>
              <a:rPr lang="en-US" sz="1200" b="0" baseline="0" dirty="0" err="1" smtClean="0">
                <a:solidFill>
                  <a:schemeClr val="tx1"/>
                </a:solidFill>
              </a:rPr>
              <a:t>cilvēki</a:t>
            </a:r>
            <a:r>
              <a:rPr lang="en-US" sz="1200" b="0" baseline="0" dirty="0" smtClean="0">
                <a:solidFill>
                  <a:schemeClr val="tx1"/>
                </a:solidFill>
              </a:rPr>
              <a:t>, </a:t>
            </a:r>
            <a:r>
              <a:rPr lang="en-US" sz="1200" b="0" baseline="0" dirty="0" err="1" smtClean="0">
                <a:solidFill>
                  <a:schemeClr val="tx1"/>
                </a:solidFill>
              </a:rPr>
              <a:t>kuri</a:t>
            </a:r>
            <a:r>
              <a:rPr lang="en-US" sz="1200" b="0" baseline="0" dirty="0" smtClean="0">
                <a:solidFill>
                  <a:schemeClr val="tx1"/>
                </a:solidFill>
              </a:rPr>
              <a:t> vai nu </a:t>
            </a:r>
            <a:r>
              <a:rPr lang="en-US" sz="1200" b="0" baseline="0" dirty="0" err="1" smtClean="0">
                <a:solidFill>
                  <a:schemeClr val="tx1"/>
                </a:solidFill>
              </a:rPr>
              <a:t>pārgalvības</a:t>
            </a:r>
            <a:r>
              <a:rPr lang="en-US" sz="1200" b="0" baseline="0" dirty="0" smtClean="0">
                <a:solidFill>
                  <a:schemeClr val="tx1"/>
                </a:solidFill>
              </a:rPr>
              <a:t>, vai nu </a:t>
            </a:r>
            <a:r>
              <a:rPr lang="en-US" sz="1200" b="0" baseline="0" dirty="0" err="1" smtClean="0">
                <a:solidFill>
                  <a:schemeClr val="tx1"/>
                </a:solidFill>
              </a:rPr>
              <a:t>neapdomības</a:t>
            </a:r>
            <a:r>
              <a:rPr lang="en-US" sz="1200" b="0" baseline="0" dirty="0" smtClean="0">
                <a:solidFill>
                  <a:schemeClr val="tx1"/>
                </a:solidFill>
              </a:rPr>
              <a:t> </a:t>
            </a:r>
            <a:r>
              <a:rPr lang="en-US" sz="1200" b="0" baseline="0" dirty="0" err="1" smtClean="0">
                <a:solidFill>
                  <a:schemeClr val="tx1"/>
                </a:solidFill>
              </a:rPr>
              <a:t>dēļ</a:t>
            </a:r>
            <a:r>
              <a:rPr lang="en-US" sz="1200" b="0" baseline="0" dirty="0" smtClean="0">
                <a:solidFill>
                  <a:schemeClr val="tx1"/>
                </a:solidFill>
              </a:rPr>
              <a:t> ir </a:t>
            </a:r>
            <a:r>
              <a:rPr lang="en-US" sz="1200" b="0" baseline="0" dirty="0" err="1" smtClean="0">
                <a:solidFill>
                  <a:schemeClr val="tx1"/>
                </a:solidFill>
              </a:rPr>
              <a:t>gājuši</a:t>
            </a:r>
            <a:r>
              <a:rPr lang="en-US" sz="1200" b="0" baseline="0" dirty="0" smtClean="0">
                <a:solidFill>
                  <a:schemeClr val="tx1"/>
                </a:solidFill>
              </a:rPr>
              <a:t> </a:t>
            </a:r>
            <a:r>
              <a:rPr lang="en-US" sz="1200" b="0" baseline="0" dirty="0" err="1" smtClean="0">
                <a:solidFill>
                  <a:schemeClr val="tx1"/>
                </a:solidFill>
              </a:rPr>
              <a:t>bojā</a:t>
            </a:r>
            <a:r>
              <a:rPr lang="en-US" sz="1200" b="0" baseline="0" dirty="0" smtClean="0">
                <a:solidFill>
                  <a:schemeClr val="tx1"/>
                </a:solidFill>
              </a:rPr>
              <a:t>. </a:t>
            </a:r>
            <a:r>
              <a:rPr lang="en-US" sz="1200" b="0" baseline="0" dirty="0" err="1" smtClean="0">
                <a:solidFill>
                  <a:schemeClr val="tx1"/>
                </a:solidFill>
              </a:rPr>
              <a:t>Tāpēc</a:t>
            </a:r>
            <a:r>
              <a:rPr lang="en-US" sz="1200" b="0" baseline="0" dirty="0" smtClean="0">
                <a:solidFill>
                  <a:schemeClr val="tx1"/>
                </a:solidFill>
              </a:rPr>
              <a:t> </a:t>
            </a:r>
            <a:r>
              <a:rPr lang="en-US" sz="1200" b="0" baseline="0" dirty="0" err="1" smtClean="0">
                <a:solidFill>
                  <a:schemeClr val="tx1"/>
                </a:solidFill>
              </a:rPr>
              <a:t>aicinām</a:t>
            </a:r>
            <a:r>
              <a:rPr lang="en-US" sz="1200" b="0" baseline="0" dirty="0" smtClean="0">
                <a:solidFill>
                  <a:schemeClr val="tx1"/>
                </a:solidFill>
              </a:rPr>
              <a:t> </a:t>
            </a:r>
            <a:r>
              <a:rPr lang="en-US" sz="1200" b="0" baseline="0" dirty="0" err="1" smtClean="0">
                <a:solidFill>
                  <a:schemeClr val="tx1"/>
                </a:solidFill>
              </a:rPr>
              <a:t>aizdomāties</a:t>
            </a:r>
            <a:r>
              <a:rPr lang="en-US" sz="1200" b="0" baseline="0" dirty="0" smtClean="0">
                <a:solidFill>
                  <a:schemeClr val="tx1"/>
                </a:solidFill>
              </a:rPr>
              <a:t>, vai </a:t>
            </a:r>
            <a:r>
              <a:rPr lang="en-US" sz="1200" b="0" baseline="0" dirty="0" err="1" smtClean="0">
                <a:solidFill>
                  <a:schemeClr val="tx1"/>
                </a:solidFill>
              </a:rPr>
              <a:t>viena</a:t>
            </a:r>
            <a:r>
              <a:rPr lang="en-US" sz="1200" b="0" baseline="0" dirty="0" smtClean="0">
                <a:solidFill>
                  <a:schemeClr val="tx1"/>
                </a:solidFill>
              </a:rPr>
              <a:t> </a:t>
            </a:r>
            <a:r>
              <a:rPr lang="en-US" sz="1200" b="0" baseline="0" dirty="0" err="1" smtClean="0">
                <a:solidFill>
                  <a:schemeClr val="tx1"/>
                </a:solidFill>
              </a:rPr>
              <a:t>nieka</a:t>
            </a:r>
            <a:r>
              <a:rPr lang="en-US" sz="1200" b="0" baseline="0" dirty="0" smtClean="0">
                <a:solidFill>
                  <a:schemeClr val="tx1"/>
                </a:solidFill>
              </a:rPr>
              <a:t> </a:t>
            </a:r>
            <a:r>
              <a:rPr lang="en-US" sz="1200" b="0" baseline="0" dirty="0" err="1" smtClean="0">
                <a:solidFill>
                  <a:schemeClr val="tx1"/>
                </a:solidFill>
              </a:rPr>
              <a:t>izklaide</a:t>
            </a:r>
            <a:r>
              <a:rPr lang="en-US" sz="1200" b="0" baseline="0" dirty="0" smtClean="0">
                <a:solidFill>
                  <a:schemeClr val="tx1"/>
                </a:solidFill>
              </a:rPr>
              <a:t> uz </a:t>
            </a:r>
            <a:r>
              <a:rPr lang="en-US" sz="1200" b="0" baseline="0" dirty="0" err="1" smtClean="0">
                <a:solidFill>
                  <a:schemeClr val="tx1"/>
                </a:solidFill>
              </a:rPr>
              <a:t>ledus</a:t>
            </a:r>
            <a:r>
              <a:rPr lang="en-US" sz="1200" b="0" baseline="0" dirty="0" smtClean="0">
                <a:solidFill>
                  <a:schemeClr val="tx1"/>
                </a:solidFill>
              </a:rPr>
              <a:t> ir </a:t>
            </a:r>
            <a:r>
              <a:rPr lang="en-US" sz="1200" b="0" baseline="0" dirty="0" err="1" smtClean="0">
                <a:solidFill>
                  <a:schemeClr val="tx1"/>
                </a:solidFill>
              </a:rPr>
              <a:t>tā</a:t>
            </a:r>
            <a:r>
              <a:rPr lang="en-US" sz="1200" b="0" baseline="0" dirty="0" smtClean="0">
                <a:solidFill>
                  <a:schemeClr val="tx1"/>
                </a:solidFill>
              </a:rPr>
              <a:t> </a:t>
            </a:r>
            <a:r>
              <a:rPr lang="en-US" sz="1200" b="0" baseline="0" dirty="0" err="1" smtClean="0">
                <a:solidFill>
                  <a:schemeClr val="tx1"/>
                </a:solidFill>
              </a:rPr>
              <a:t>vērta</a:t>
            </a:r>
            <a:r>
              <a:rPr lang="en-US" sz="1200" b="0" baseline="0" dirty="0" smtClean="0">
                <a:solidFill>
                  <a:schemeClr val="tx1"/>
                </a:solidFill>
              </a:rPr>
              <a:t>, </a:t>
            </a:r>
            <a:r>
              <a:rPr lang="en-US" sz="1200" b="0" baseline="0" dirty="0" err="1" smtClean="0">
                <a:solidFill>
                  <a:schemeClr val="tx1"/>
                </a:solidFill>
              </a:rPr>
              <a:t>lai</a:t>
            </a:r>
            <a:r>
              <a:rPr lang="en-US" sz="1200" b="0" baseline="0" dirty="0" smtClean="0">
                <a:solidFill>
                  <a:schemeClr val="tx1"/>
                </a:solidFill>
              </a:rPr>
              <a:t> </a:t>
            </a:r>
            <a:r>
              <a:rPr lang="en-US" sz="1200" b="0" baseline="0" dirty="0" err="1" smtClean="0">
                <a:solidFill>
                  <a:schemeClr val="tx1"/>
                </a:solidFill>
              </a:rPr>
              <a:t>zaudētu</a:t>
            </a:r>
            <a:r>
              <a:rPr lang="en-US" sz="1200" b="0" baseline="0" dirty="0" smtClean="0">
                <a:solidFill>
                  <a:schemeClr val="tx1"/>
                </a:solidFill>
              </a:rPr>
              <a:t> </a:t>
            </a:r>
            <a:r>
              <a:rPr lang="en-US" sz="1200" b="0" baseline="0" dirty="0" err="1" smtClean="0">
                <a:solidFill>
                  <a:schemeClr val="tx1"/>
                </a:solidFill>
              </a:rPr>
              <a:t>dzīvību</a:t>
            </a:r>
            <a:r>
              <a:rPr lang="en-US" sz="1200" b="0" baseline="0" dirty="0" smtClean="0">
                <a:solidFill>
                  <a:schemeClr val="tx1"/>
                </a:solidFill>
              </a:rPr>
              <a:t>?</a:t>
            </a:r>
            <a:endParaRPr lang="lv-LV" sz="1200" b="1" dirty="0" smtClean="0">
              <a:solidFill>
                <a:schemeClr val="bg2">
                  <a:lumMod val="10000"/>
                </a:schemeClr>
              </a:solidFill>
            </a:endParaRPr>
          </a:p>
        </p:txBody>
      </p:sp>
      <p:sp>
        <p:nvSpPr>
          <p:cNvPr id="4" name="Slaida numura vietturis 3"/>
          <p:cNvSpPr>
            <a:spLocks noGrp="1"/>
          </p:cNvSpPr>
          <p:nvPr>
            <p:ph type="sldNum" sz="quarter" idx="10"/>
          </p:nvPr>
        </p:nvSpPr>
        <p:spPr/>
        <p:txBody>
          <a:bodyPr/>
          <a:lstStyle/>
          <a:p>
            <a:fld id="{40051A09-E97C-401F-BAF3-64E2B5BD30A4}" type="slidenum">
              <a:rPr lang="lv-LV" smtClean="0"/>
              <a:t>5</a:t>
            </a:fld>
            <a:endParaRPr lang="lv-LV"/>
          </a:p>
        </p:txBody>
      </p:sp>
    </p:spTree>
    <p:extLst>
      <p:ext uri="{BB962C8B-B14F-4D97-AF65-F5344CB8AC3E}">
        <p14:creationId xmlns:p14="http://schemas.microsoft.com/office/powerpoint/2010/main" val="1450730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solidFill>
                  <a:schemeClr val="bg2">
                    <a:lumMod val="10000"/>
                  </a:schemeClr>
                </a:solidFill>
              </a:rPr>
              <a:t>Atceries</a:t>
            </a:r>
            <a:r>
              <a:rPr lang="en-US" sz="1200" b="1" dirty="0" smtClean="0">
                <a:solidFill>
                  <a:schemeClr val="bg2">
                    <a:lumMod val="10000"/>
                  </a:schemeClr>
                </a:solidFill>
              </a:rPr>
              <a:t>! Ne </a:t>
            </a:r>
            <a:r>
              <a:rPr lang="en-US" sz="1200" b="1" dirty="0" err="1" smtClean="0">
                <a:solidFill>
                  <a:schemeClr val="bg2">
                    <a:lumMod val="10000"/>
                  </a:schemeClr>
                </a:solidFill>
              </a:rPr>
              <a:t>visi</a:t>
            </a:r>
            <a:r>
              <a:rPr lang="en-US" sz="1200" b="1" dirty="0" smtClean="0">
                <a:solidFill>
                  <a:schemeClr val="bg2">
                    <a:lumMod val="10000"/>
                  </a:schemeClr>
                </a:solidFill>
              </a:rPr>
              <a:t> </a:t>
            </a:r>
            <a:r>
              <a:rPr lang="en-US" sz="1200" b="1" dirty="0" err="1" smtClean="0">
                <a:solidFill>
                  <a:schemeClr val="bg2">
                    <a:lumMod val="10000"/>
                  </a:schemeClr>
                </a:solidFill>
              </a:rPr>
              <a:t>stāsti</a:t>
            </a:r>
            <a:r>
              <a:rPr lang="en-US" sz="1200" b="1" dirty="0" smtClean="0">
                <a:solidFill>
                  <a:schemeClr val="bg2">
                    <a:lumMod val="10000"/>
                  </a:schemeClr>
                </a:solidFill>
              </a:rPr>
              <a:t> ir ar </a:t>
            </a:r>
            <a:r>
              <a:rPr lang="en-US" sz="1200" b="1" dirty="0" err="1" smtClean="0">
                <a:solidFill>
                  <a:schemeClr val="bg2">
                    <a:lumMod val="10000"/>
                  </a:schemeClr>
                </a:solidFill>
              </a:rPr>
              <a:t>laimīgām</a:t>
            </a:r>
            <a:r>
              <a:rPr lang="en-US" sz="1200" b="1" dirty="0" smtClean="0">
                <a:solidFill>
                  <a:schemeClr val="bg2">
                    <a:lumMod val="10000"/>
                  </a:schemeClr>
                </a:solidFill>
              </a:rPr>
              <a:t> </a:t>
            </a:r>
            <a:r>
              <a:rPr lang="en-US" sz="1200" b="1" dirty="0" err="1" smtClean="0">
                <a:solidFill>
                  <a:schemeClr val="bg2">
                    <a:lumMod val="10000"/>
                  </a:schemeClr>
                </a:solidFill>
              </a:rPr>
              <a:t>beigām</a:t>
            </a:r>
            <a:r>
              <a:rPr lang="en-US" sz="1200" b="1" dirty="0" smtClean="0">
                <a:solidFill>
                  <a:schemeClr val="bg2">
                    <a:lumMod val="10000"/>
                  </a:schemeClr>
                </a:solidFill>
              </a:rPr>
              <a:t>!</a:t>
            </a:r>
            <a:r>
              <a:rPr lang="en-US" sz="1200" b="0" baseline="0" dirty="0" smtClean="0">
                <a:solidFill>
                  <a:schemeClr val="tx1"/>
                </a:solidFill>
              </a:rPr>
              <a:t> </a:t>
            </a:r>
            <a:r>
              <a:rPr lang="en-US" sz="1200" b="0" baseline="0" dirty="0" err="1" smtClean="0">
                <a:solidFill>
                  <a:schemeClr val="tx1"/>
                </a:solidFill>
              </a:rPr>
              <a:t>Attēlā</a:t>
            </a:r>
            <a:r>
              <a:rPr lang="en-US" sz="1200" b="0" baseline="0" dirty="0" smtClean="0">
                <a:solidFill>
                  <a:schemeClr val="tx1"/>
                </a:solidFill>
              </a:rPr>
              <a:t> </a:t>
            </a:r>
            <a:r>
              <a:rPr lang="en-US" sz="1200" b="0" baseline="0" dirty="0" err="1" smtClean="0">
                <a:solidFill>
                  <a:schemeClr val="tx1"/>
                </a:solidFill>
              </a:rPr>
              <a:t>redzams</a:t>
            </a:r>
            <a:r>
              <a:rPr lang="en-US" sz="1200" b="0" baseline="0" dirty="0" smtClean="0">
                <a:solidFill>
                  <a:schemeClr val="tx1"/>
                </a:solidFill>
              </a:rPr>
              <a:t> kāds </a:t>
            </a:r>
            <a:r>
              <a:rPr lang="en-US" sz="1200" b="0" baseline="0" dirty="0" err="1" smtClean="0">
                <a:solidFill>
                  <a:schemeClr val="bg2">
                    <a:lumMod val="10000"/>
                  </a:schemeClr>
                </a:solidFill>
              </a:rPr>
              <a:t>ziņu</a:t>
            </a:r>
            <a:r>
              <a:rPr lang="en-US" sz="1200" b="0" baseline="0" dirty="0" smtClean="0">
                <a:solidFill>
                  <a:schemeClr val="bg2">
                    <a:lumMod val="10000"/>
                  </a:schemeClr>
                </a:solidFill>
              </a:rPr>
              <a:t> </a:t>
            </a:r>
            <a:r>
              <a:rPr lang="en-US" sz="1200" b="0" baseline="0" dirty="0" err="1" smtClean="0">
                <a:solidFill>
                  <a:schemeClr val="bg2">
                    <a:lumMod val="10000"/>
                  </a:schemeClr>
                </a:solidFill>
              </a:rPr>
              <a:t>portāla</a:t>
            </a:r>
            <a:r>
              <a:rPr lang="en-US" sz="1200" b="0" baseline="0" dirty="0" smtClean="0">
                <a:solidFill>
                  <a:schemeClr val="bg2">
                    <a:lumMod val="10000"/>
                  </a:schemeClr>
                </a:solidFill>
              </a:rPr>
              <a:t> </a:t>
            </a:r>
            <a:r>
              <a:rPr lang="en-US" sz="1200" b="0" baseline="0" dirty="0" err="1" smtClean="0">
                <a:solidFill>
                  <a:schemeClr val="bg2">
                    <a:lumMod val="10000"/>
                  </a:schemeClr>
                </a:solidFill>
              </a:rPr>
              <a:t>virsraksts</a:t>
            </a:r>
            <a:r>
              <a:rPr lang="en-US" sz="1200" b="0" baseline="0" dirty="0" smtClean="0">
                <a:solidFill>
                  <a:schemeClr val="bg2">
                    <a:lumMod val="10000"/>
                  </a:schemeClr>
                </a:solidFill>
              </a:rPr>
              <a:t> ar notikuma </a:t>
            </a:r>
            <a:r>
              <a:rPr lang="en-US" sz="1200" b="0" baseline="0" dirty="0" err="1" smtClean="0">
                <a:solidFill>
                  <a:schemeClr val="bg2">
                    <a:lumMod val="10000"/>
                  </a:schemeClr>
                </a:solidFill>
              </a:rPr>
              <a:t>šī</a:t>
            </a:r>
            <a:r>
              <a:rPr lang="en-US" sz="1200" b="0" baseline="0" dirty="0" smtClean="0">
                <a:solidFill>
                  <a:schemeClr val="bg2">
                    <a:lumMod val="10000"/>
                  </a:schemeClr>
                </a:solidFill>
              </a:rPr>
              <a:t> </a:t>
            </a:r>
            <a:r>
              <a:rPr lang="en-US" sz="1200" b="0" baseline="0" dirty="0" err="1" smtClean="0">
                <a:solidFill>
                  <a:schemeClr val="bg2">
                    <a:lumMod val="10000"/>
                  </a:schemeClr>
                </a:solidFill>
              </a:rPr>
              <a:t>gada</a:t>
            </a:r>
            <a:r>
              <a:rPr lang="en-US" sz="1200" b="0" baseline="0" dirty="0" smtClean="0">
                <a:solidFill>
                  <a:schemeClr val="bg2">
                    <a:lumMod val="10000"/>
                  </a:schemeClr>
                </a:solidFill>
              </a:rPr>
              <a:t> </a:t>
            </a:r>
            <a:r>
              <a:rPr lang="en-US" sz="1200" b="0" baseline="0" dirty="0" err="1" smtClean="0">
                <a:solidFill>
                  <a:schemeClr val="bg2">
                    <a:lumMod val="10000"/>
                  </a:schemeClr>
                </a:solidFill>
              </a:rPr>
              <a:t>janvārī</a:t>
            </a:r>
            <a:r>
              <a:rPr lang="en-US" sz="1200" b="0" baseline="0" dirty="0" smtClean="0">
                <a:solidFill>
                  <a:schemeClr val="bg2">
                    <a:lumMod val="1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bg2">
                  <a:lumMod val="10000"/>
                </a:schemeClr>
              </a:solidFill>
            </a:endParaRPr>
          </a:p>
          <a:p>
            <a:r>
              <a:rPr lang="en-US" sz="1200" b="0" i="0" kern="1200" dirty="0" err="1" smtClean="0">
                <a:solidFill>
                  <a:schemeClr val="tx1"/>
                </a:solidFill>
                <a:effectLst/>
                <a:latin typeface="+mn-lt"/>
                <a:ea typeface="+mn-ea"/>
                <a:cs typeface="+mn-cs"/>
              </a:rPr>
              <a:t>Diena</a:t>
            </a:r>
            <a:r>
              <a:rPr lang="en-US" sz="1200" b="0" i="0" kern="1200" dirty="0" smtClean="0">
                <a:solidFill>
                  <a:schemeClr val="tx1"/>
                </a:solidFill>
                <a:effectLst/>
                <a:latin typeface="+mn-lt"/>
                <a:ea typeface="+mn-ea"/>
                <a:cs typeface="+mn-cs"/>
              </a:rPr>
              <a:t> </a:t>
            </a:r>
            <a:r>
              <a:rPr lang="lv-LV" sz="1200" b="0" i="0" kern="1200" dirty="0" smtClean="0">
                <a:solidFill>
                  <a:schemeClr val="tx1"/>
                </a:solidFill>
                <a:effectLst/>
                <a:latin typeface="+mn-lt"/>
                <a:ea typeface="+mn-ea"/>
                <a:cs typeface="+mn-cs"/>
              </a:rPr>
              <a:t>varēja atnest traģisku nelaimi pirmklasnieka ģimenē, ja vien kāda drosmīga sieviete nebūtu ātri reaģējusi un bērnu izglābusi vēl pirms glābēju ierašanās.</a:t>
            </a:r>
            <a:r>
              <a:rPr lang="en-US" sz="1200" b="0" i="0" kern="1200" baseline="0" dirty="0" smtClean="0">
                <a:solidFill>
                  <a:schemeClr val="tx1"/>
                </a:solidFill>
                <a:effectLst/>
                <a:latin typeface="+mn-lt"/>
                <a:ea typeface="+mn-ea"/>
                <a:cs typeface="+mn-cs"/>
              </a:rPr>
              <a:t> </a:t>
            </a:r>
            <a:r>
              <a:rPr lang="lv-LV" sz="1200" b="0" i="0" kern="1200" dirty="0" smtClean="0">
                <a:solidFill>
                  <a:schemeClr val="tx1"/>
                </a:solidFill>
                <a:effectLst/>
                <a:latin typeface="+mn-lt"/>
                <a:ea typeface="+mn-ea"/>
                <a:cs typeface="+mn-cs"/>
              </a:rPr>
              <a:t>Tas norisinājās </a:t>
            </a:r>
            <a:r>
              <a:rPr lang="en-US" sz="1200" b="0" i="0" kern="1200" dirty="0" smtClean="0">
                <a:solidFill>
                  <a:schemeClr val="tx1"/>
                </a:solidFill>
                <a:effectLst/>
                <a:latin typeface="+mn-lt"/>
                <a:ea typeface="+mn-ea"/>
                <a:cs typeface="+mn-cs"/>
              </a:rPr>
              <a:t>kādā dīķī, kur k</a:t>
            </a:r>
            <a:r>
              <a:rPr lang="lv-LV" sz="1200" b="0" i="0" kern="1200" dirty="0" err="1" smtClean="0">
                <a:solidFill>
                  <a:schemeClr val="tx1"/>
                </a:solidFill>
                <a:effectLst/>
                <a:latin typeface="+mn-lt"/>
                <a:ea typeface="+mn-ea"/>
                <a:cs typeface="+mn-cs"/>
              </a:rPr>
              <a:t>āds</a:t>
            </a:r>
            <a:r>
              <a:rPr lang="lv-LV" sz="1200" b="0" i="0" kern="1200" dirty="0" smtClean="0">
                <a:solidFill>
                  <a:schemeClr val="tx1"/>
                </a:solidFill>
                <a:effectLst/>
                <a:latin typeface="+mn-lt"/>
                <a:ea typeface="+mn-ea"/>
                <a:cs typeface="+mn-cs"/>
              </a:rPr>
              <a:t> puika bija iekritis ūdenī tik dziļi, ka saviem spēkiem vairs netika malā. Viņam centās palīdzēt citi bērni, kas sauca arī pēc palīdzības.</a:t>
            </a:r>
            <a:r>
              <a:rPr lang="en-US" sz="1200" b="0" i="0" kern="1200" baseline="0" dirty="0" smtClean="0">
                <a:solidFill>
                  <a:schemeClr val="tx1"/>
                </a:solidFill>
                <a:effectLst/>
                <a:latin typeface="+mn-lt"/>
                <a:ea typeface="+mn-ea"/>
                <a:cs typeface="+mn-cs"/>
              </a:rPr>
              <a:t> </a:t>
            </a:r>
            <a:r>
              <a:rPr lang="lv-LV" sz="1200" b="0" i="0" kern="1200" dirty="0" smtClean="0">
                <a:solidFill>
                  <a:schemeClr val="tx1"/>
                </a:solidFill>
                <a:effectLst/>
                <a:latin typeface="+mn-lt"/>
                <a:ea typeface="+mn-ea"/>
                <a:cs typeface="+mn-cs"/>
              </a:rPr>
              <a:t>Notiekošo ieraudzīja kāda jauna sieviete, kas ar mazuli ratiņos tuvojās notikuma vietai. Sieviete, uzticējusi ratiņus garāmgājējai, ātrā skrējienā bija pie dīķa un metās ūdenī, lai satvertu nelaimē nonākušo. Bērna apģērbs bija slapjš un izmircis un pašam kājas iestigušas dīķa dubļos</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t</a:t>
            </a:r>
            <a:r>
              <a:rPr lang="lv-LV" sz="1200" b="0" i="0" kern="1200" dirty="0" err="1" smtClean="0">
                <a:solidFill>
                  <a:schemeClr val="tx1"/>
                </a:solidFill>
                <a:effectLst/>
                <a:latin typeface="+mn-lt"/>
                <a:ea typeface="+mn-ea"/>
                <a:cs typeface="+mn-cs"/>
              </a:rPr>
              <a:t>urklāt</a:t>
            </a:r>
            <a:r>
              <a:rPr lang="lv-LV" sz="1200" b="0" i="0" kern="1200" dirty="0" smtClean="0">
                <a:solidFill>
                  <a:schemeClr val="tx1"/>
                </a:solidFill>
                <a:effectLst/>
                <a:latin typeface="+mn-lt"/>
                <a:ea typeface="+mn-ea"/>
                <a:cs typeface="+mn-cs"/>
              </a:rPr>
              <a:t> bērns arī bija tik ļoti nobijies un nosalis, ka pats vairs nespēja cīnīties par izkļūšanu no ūdens. Sievietei ātri rīkojoties, izdevās puiku izglābt un nogādāt krastā, kur to nodeva mediķiem, kas bija ieradušies, lai sniegtu palīdzību</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Padomā</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kā </a:t>
            </a:r>
            <a:r>
              <a:rPr lang="en-US" sz="1200" b="0" i="0" kern="1200" baseline="0" dirty="0" err="1" smtClean="0">
                <a:solidFill>
                  <a:schemeClr val="tx1"/>
                </a:solidFill>
                <a:effectLst/>
                <a:latin typeface="+mn-lt"/>
                <a:ea typeface="+mn-ea"/>
                <a:cs typeface="+mn-cs"/>
              </a:rPr>
              <a:t>varēja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beigties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šis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notikums</a:t>
            </a:r>
            <a:r>
              <a:rPr lang="en-US" sz="1200" b="0" i="0" kern="1200" baseline="0" dirty="0" smtClean="0">
                <a:solidFill>
                  <a:schemeClr val="tx1"/>
                </a:solidFill>
                <a:effectLst/>
                <a:latin typeface="+mn-lt"/>
                <a:ea typeface="+mn-ea"/>
                <a:cs typeface="+mn-cs"/>
              </a:rPr>
              <a:t>, ja </a:t>
            </a:r>
            <a:r>
              <a:rPr lang="en-US" sz="1200" b="0" i="0" kern="1200" baseline="0" dirty="0" err="1" smtClean="0">
                <a:solidFill>
                  <a:schemeClr val="tx1"/>
                </a:solidFill>
                <a:effectLst/>
                <a:latin typeface="+mn-lt"/>
                <a:ea typeface="+mn-ea"/>
                <a:cs typeface="+mn-cs"/>
              </a:rPr>
              <a:t>blakus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nebūtu</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cilvēku</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kas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palīdzētu</a:t>
            </a:r>
            <a:r>
              <a:rPr lang="en-US" sz="1200" b="0" i="0" kern="1200" baseline="0" dirty="0" smtClean="0">
                <a:solidFill>
                  <a:schemeClr val="tx1"/>
                </a:solidFill>
                <a:effectLst/>
                <a:latin typeface="+mn-lt"/>
                <a:ea typeface="+mn-ea"/>
                <a:cs typeface="+mn-cs"/>
              </a:rPr>
              <a:t>. </a:t>
            </a:r>
            <a:endParaRPr lang="lv-LV"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bg2">
                    <a:lumMod val="10000"/>
                  </a:schemeClr>
                </a:solidFill>
              </a:rPr>
              <a:t> </a:t>
            </a:r>
            <a:endParaRPr lang="lv-LV" sz="1200" b="1" dirty="0" smtClean="0">
              <a:solidFill>
                <a:schemeClr val="bg2">
                  <a:lumMod val="10000"/>
                </a:schemeClr>
              </a:solidFill>
            </a:endParaRPr>
          </a:p>
        </p:txBody>
      </p:sp>
      <p:sp>
        <p:nvSpPr>
          <p:cNvPr id="4" name="Slaida numura vietturis 3"/>
          <p:cNvSpPr>
            <a:spLocks noGrp="1"/>
          </p:cNvSpPr>
          <p:nvPr>
            <p:ph type="sldNum" sz="quarter" idx="10"/>
          </p:nvPr>
        </p:nvSpPr>
        <p:spPr/>
        <p:txBody>
          <a:bodyPr/>
          <a:lstStyle/>
          <a:p>
            <a:fld id="{40051A09-E97C-401F-BAF3-64E2B5BD30A4}" type="slidenum">
              <a:rPr lang="lv-LV" smtClean="0"/>
              <a:t>6</a:t>
            </a:fld>
            <a:endParaRPr lang="lv-LV"/>
          </a:p>
        </p:txBody>
      </p:sp>
    </p:spTree>
    <p:extLst>
      <p:ext uri="{BB962C8B-B14F-4D97-AF65-F5344CB8AC3E}">
        <p14:creationId xmlns:p14="http://schemas.microsoft.com/office/powerpoint/2010/main" val="168275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None/>
            </a:pPr>
            <a:r>
              <a:rPr lang="lv-LV" sz="2600" b="0" dirty="0" smtClean="0">
                <a:solidFill>
                  <a:schemeClr val="bg2">
                    <a:lumMod val="10000"/>
                  </a:schemeClr>
                </a:solidFill>
              </a:rPr>
              <a:t>Ledus kārta veidojas pakāpeniski, sākot no krasta, tāpēc tuvāk ūdenstilpnes vidum, tā būs plānāka.</a:t>
            </a:r>
            <a:r>
              <a:rPr lang="en-US" sz="2600" b="0" dirty="0" smtClean="0">
                <a:solidFill>
                  <a:schemeClr val="bg2">
                    <a:lumMod val="10000"/>
                  </a:schemeClr>
                </a:solidFill>
              </a:rPr>
              <a:t> Bet </a:t>
            </a:r>
            <a:r>
              <a:rPr lang="en-US" sz="2600" b="0" dirty="0" err="1" smtClean="0">
                <a:solidFill>
                  <a:schemeClr val="bg2">
                    <a:lumMod val="10000"/>
                  </a:schemeClr>
                </a:solidFill>
              </a:rPr>
              <a:t>situācijas</a:t>
            </a:r>
            <a:r>
              <a:rPr lang="en-US" sz="2600" b="0" dirty="0" smtClean="0">
                <a:solidFill>
                  <a:schemeClr val="bg2">
                    <a:lumMod val="10000"/>
                  </a:schemeClr>
                </a:solidFill>
              </a:rPr>
              <a:t> </a:t>
            </a:r>
            <a:r>
              <a:rPr lang="en-US" sz="2600" b="0" dirty="0" err="1" smtClean="0">
                <a:solidFill>
                  <a:schemeClr val="bg2">
                    <a:lumMod val="10000"/>
                  </a:schemeClr>
                </a:solidFill>
              </a:rPr>
              <a:t>var</a:t>
            </a:r>
            <a:r>
              <a:rPr lang="en-US" sz="2600" b="0" dirty="0" smtClean="0">
                <a:solidFill>
                  <a:schemeClr val="bg2">
                    <a:lumMod val="10000"/>
                  </a:schemeClr>
                </a:solidFill>
              </a:rPr>
              <a:t> </a:t>
            </a:r>
            <a:r>
              <a:rPr lang="en-US" sz="2600" b="0" dirty="0" err="1" smtClean="0">
                <a:solidFill>
                  <a:schemeClr val="bg2">
                    <a:lumMod val="10000"/>
                  </a:schemeClr>
                </a:solidFill>
              </a:rPr>
              <a:t>būt</a:t>
            </a:r>
            <a:r>
              <a:rPr lang="en-US" sz="2600" b="0" dirty="0" smtClean="0">
                <a:solidFill>
                  <a:schemeClr val="bg2">
                    <a:lumMod val="10000"/>
                  </a:schemeClr>
                </a:solidFill>
              </a:rPr>
              <a:t> </a:t>
            </a:r>
            <a:r>
              <a:rPr lang="en-US" sz="2600" b="0" dirty="0" err="1" smtClean="0">
                <a:solidFill>
                  <a:schemeClr val="bg2">
                    <a:lumMod val="10000"/>
                  </a:schemeClr>
                </a:solidFill>
              </a:rPr>
              <a:t>dažādas</a:t>
            </a:r>
            <a:r>
              <a:rPr lang="en-US" sz="2600" b="0" dirty="0" smtClean="0">
                <a:solidFill>
                  <a:schemeClr val="bg2">
                    <a:lumMod val="10000"/>
                  </a:schemeClr>
                </a:solidFill>
              </a:rPr>
              <a:t>,</a:t>
            </a:r>
            <a:r>
              <a:rPr lang="en-US" sz="2600" b="0" baseline="0" dirty="0" smtClean="0">
                <a:solidFill>
                  <a:schemeClr val="bg2">
                    <a:lumMod val="10000"/>
                  </a:schemeClr>
                </a:solidFill>
              </a:rPr>
              <a:t> </a:t>
            </a:r>
            <a:r>
              <a:rPr lang="en-US" sz="2600" b="0" baseline="0" dirty="0" err="1" smtClean="0">
                <a:solidFill>
                  <a:schemeClr val="bg2">
                    <a:lumMod val="10000"/>
                  </a:schemeClr>
                </a:solidFill>
              </a:rPr>
              <a:t>var</a:t>
            </a:r>
            <a:r>
              <a:rPr lang="en-US" sz="2600" b="0" baseline="0" dirty="0" smtClean="0">
                <a:solidFill>
                  <a:schemeClr val="bg2">
                    <a:lumMod val="10000"/>
                  </a:schemeClr>
                </a:solidFill>
              </a:rPr>
              <a:t> </a:t>
            </a:r>
            <a:r>
              <a:rPr lang="en-US" sz="2600" b="0" baseline="0" dirty="0" err="1" smtClean="0">
                <a:solidFill>
                  <a:schemeClr val="bg2">
                    <a:lumMod val="10000"/>
                  </a:schemeClr>
                </a:solidFill>
              </a:rPr>
              <a:t>gadīties</a:t>
            </a:r>
            <a:r>
              <a:rPr lang="en-US" sz="2600" b="0" baseline="0" dirty="0" smtClean="0">
                <a:solidFill>
                  <a:schemeClr val="bg2">
                    <a:lumMod val="10000"/>
                  </a:schemeClr>
                </a:solidFill>
              </a:rPr>
              <a:t>, </a:t>
            </a:r>
            <a:r>
              <a:rPr lang="en-US" sz="2600" b="0" baseline="0" dirty="0" err="1" smtClean="0">
                <a:solidFill>
                  <a:schemeClr val="bg2">
                    <a:lumMod val="10000"/>
                  </a:schemeClr>
                </a:solidFill>
              </a:rPr>
              <a:t>ka</a:t>
            </a:r>
            <a:r>
              <a:rPr lang="en-US" sz="2600" b="0" baseline="0" dirty="0" smtClean="0">
                <a:solidFill>
                  <a:schemeClr val="bg2">
                    <a:lumMod val="10000"/>
                  </a:schemeClr>
                </a:solidFill>
              </a:rPr>
              <a:t> </a:t>
            </a:r>
            <a:r>
              <a:rPr lang="en-US" sz="2600" b="0" baseline="0" dirty="0" err="1" smtClean="0">
                <a:solidFill>
                  <a:schemeClr val="bg2">
                    <a:lumMod val="10000"/>
                  </a:schemeClr>
                </a:solidFill>
              </a:rPr>
              <a:t>citur</a:t>
            </a:r>
            <a:r>
              <a:rPr lang="en-US" sz="2600" b="0" baseline="0" dirty="0" smtClean="0">
                <a:solidFill>
                  <a:schemeClr val="bg2">
                    <a:lumMod val="10000"/>
                  </a:schemeClr>
                </a:solidFill>
              </a:rPr>
              <a:t> </a:t>
            </a:r>
            <a:r>
              <a:rPr lang="en-US" sz="2600" b="0" baseline="0" dirty="0" err="1" smtClean="0">
                <a:solidFill>
                  <a:schemeClr val="bg2">
                    <a:lumMod val="10000"/>
                  </a:schemeClr>
                </a:solidFill>
              </a:rPr>
              <a:t>ledus</a:t>
            </a:r>
            <a:r>
              <a:rPr lang="en-US" sz="2600" b="0" baseline="0" dirty="0" smtClean="0">
                <a:solidFill>
                  <a:schemeClr val="bg2">
                    <a:lumMod val="10000"/>
                  </a:schemeClr>
                </a:solidFill>
              </a:rPr>
              <a:t> ir </a:t>
            </a:r>
            <a:r>
              <a:rPr lang="en-US" sz="2600" b="0" baseline="0" dirty="0" err="1" smtClean="0">
                <a:solidFill>
                  <a:schemeClr val="bg2">
                    <a:lumMod val="10000"/>
                  </a:schemeClr>
                </a:solidFill>
              </a:rPr>
              <a:t>plānāks</a:t>
            </a:r>
            <a:r>
              <a:rPr lang="en-US" sz="2600" b="0" baseline="0" dirty="0" smtClean="0">
                <a:solidFill>
                  <a:schemeClr val="bg2">
                    <a:lumMod val="10000"/>
                  </a:schemeClr>
                </a:solidFill>
              </a:rPr>
              <a:t> tieši </a:t>
            </a:r>
            <a:r>
              <a:rPr lang="en-US" sz="2600" b="0" baseline="0" dirty="0" err="1" smtClean="0">
                <a:solidFill>
                  <a:schemeClr val="bg2">
                    <a:lumMod val="10000"/>
                  </a:schemeClr>
                </a:solidFill>
              </a:rPr>
              <a:t>krastā</a:t>
            </a:r>
            <a:r>
              <a:rPr lang="en-US" sz="2600" b="0" baseline="0" dirty="0" smtClean="0">
                <a:solidFill>
                  <a:schemeClr val="bg2">
                    <a:lumMod val="10000"/>
                  </a:schemeClr>
                </a:solidFill>
              </a:rPr>
              <a:t>. </a:t>
            </a:r>
            <a:r>
              <a:rPr lang="en-US" sz="2600" b="0" baseline="0" dirty="0" err="1" smtClean="0">
                <a:solidFill>
                  <a:schemeClr val="bg2">
                    <a:lumMod val="10000"/>
                  </a:schemeClr>
                </a:solidFill>
              </a:rPr>
              <a:t>Tāpēc</a:t>
            </a:r>
            <a:r>
              <a:rPr lang="en-US" sz="2600" b="0" baseline="0" dirty="0" smtClean="0">
                <a:solidFill>
                  <a:schemeClr val="bg2">
                    <a:lumMod val="10000"/>
                  </a:schemeClr>
                </a:solidFill>
              </a:rPr>
              <a:t> </a:t>
            </a:r>
            <a:r>
              <a:rPr lang="en-US" sz="2600" b="0" baseline="0" dirty="0" err="1" smtClean="0">
                <a:solidFill>
                  <a:schemeClr val="bg2">
                    <a:lumMod val="10000"/>
                  </a:schemeClr>
                </a:solidFill>
              </a:rPr>
              <a:t>nevajag</a:t>
            </a:r>
            <a:r>
              <a:rPr lang="en-US" sz="2600" b="0" baseline="0" dirty="0" smtClean="0">
                <a:solidFill>
                  <a:schemeClr val="bg2">
                    <a:lumMod val="10000"/>
                  </a:schemeClr>
                </a:solidFill>
              </a:rPr>
              <a:t> </a:t>
            </a:r>
            <a:r>
              <a:rPr lang="en-US" sz="2600" b="0" baseline="0" dirty="0" err="1" smtClean="0">
                <a:solidFill>
                  <a:schemeClr val="bg2">
                    <a:lumMod val="10000"/>
                  </a:schemeClr>
                </a:solidFill>
              </a:rPr>
              <a:t>kāpt</a:t>
            </a:r>
            <a:r>
              <a:rPr lang="en-US" sz="2600" b="0" baseline="0" dirty="0" smtClean="0">
                <a:solidFill>
                  <a:schemeClr val="bg2">
                    <a:lumMod val="10000"/>
                  </a:schemeClr>
                </a:solidFill>
              </a:rPr>
              <a:t> uz </a:t>
            </a:r>
            <a:r>
              <a:rPr lang="en-US" sz="2600" b="0" baseline="0" dirty="0" err="1" smtClean="0">
                <a:solidFill>
                  <a:schemeClr val="bg2">
                    <a:lumMod val="10000"/>
                  </a:schemeClr>
                </a:solidFill>
              </a:rPr>
              <a:t>ledus</a:t>
            </a:r>
            <a:r>
              <a:rPr lang="en-US" sz="2600" b="0" baseline="0" dirty="0" smtClean="0">
                <a:solidFill>
                  <a:schemeClr val="bg2">
                    <a:lumMod val="10000"/>
                  </a:schemeClr>
                </a:solidFill>
              </a:rPr>
              <a:t>, jo </a:t>
            </a:r>
            <a:r>
              <a:rPr lang="en-US" sz="2600" b="0" baseline="0" dirty="0" err="1" smtClean="0">
                <a:solidFill>
                  <a:schemeClr val="bg2">
                    <a:lumMod val="10000"/>
                  </a:schemeClr>
                </a:solidFill>
              </a:rPr>
              <a:t>tas</a:t>
            </a:r>
            <a:r>
              <a:rPr lang="en-US" sz="2600" b="0" baseline="0" dirty="0" smtClean="0">
                <a:solidFill>
                  <a:schemeClr val="bg2">
                    <a:lumMod val="10000"/>
                  </a:schemeClr>
                </a:solidFill>
              </a:rPr>
              <a:t> </a:t>
            </a:r>
            <a:r>
              <a:rPr lang="en-US" sz="2600" b="0" baseline="0" dirty="0" err="1" smtClean="0">
                <a:solidFill>
                  <a:schemeClr val="bg2">
                    <a:lumMod val="10000"/>
                  </a:schemeClr>
                </a:solidFill>
              </a:rPr>
              <a:t>var</a:t>
            </a:r>
            <a:r>
              <a:rPr lang="en-US" sz="2600" b="0" baseline="0" dirty="0" smtClean="0">
                <a:solidFill>
                  <a:schemeClr val="bg2">
                    <a:lumMod val="10000"/>
                  </a:schemeClr>
                </a:solidFill>
              </a:rPr>
              <a:t> </a:t>
            </a:r>
            <a:r>
              <a:rPr lang="en-US" sz="2600" b="0" baseline="0" dirty="0" err="1" smtClean="0">
                <a:solidFill>
                  <a:schemeClr val="bg2">
                    <a:lumMod val="10000"/>
                  </a:schemeClr>
                </a:solidFill>
              </a:rPr>
              <a:t>būt</a:t>
            </a:r>
            <a:r>
              <a:rPr lang="en-US" sz="2600" b="0" baseline="0" dirty="0" smtClean="0">
                <a:solidFill>
                  <a:schemeClr val="bg2">
                    <a:lumMod val="10000"/>
                  </a:schemeClr>
                </a:solidFill>
              </a:rPr>
              <a:t> </a:t>
            </a:r>
            <a:r>
              <a:rPr lang="en-US" sz="2600" b="0" baseline="0" dirty="0" err="1" smtClean="0">
                <a:solidFill>
                  <a:schemeClr val="bg2">
                    <a:lumMod val="10000"/>
                  </a:schemeClr>
                </a:solidFill>
              </a:rPr>
              <a:t>ļoti</a:t>
            </a:r>
            <a:r>
              <a:rPr lang="en-US" sz="2600" b="0" baseline="0" dirty="0" smtClean="0">
                <a:solidFill>
                  <a:schemeClr val="bg2">
                    <a:lumMod val="10000"/>
                  </a:schemeClr>
                </a:solidFill>
              </a:rPr>
              <a:t> mānīgs!</a:t>
            </a:r>
          </a:p>
          <a:p>
            <a:pPr marL="0" indent="0">
              <a:buNone/>
            </a:pPr>
            <a:endParaRPr lang="lv-LV" sz="2600" b="0" dirty="0" smtClean="0">
              <a:solidFill>
                <a:schemeClr val="bg2">
                  <a:lumMod val="10000"/>
                </a:schemeClr>
              </a:solidFill>
            </a:endParaRPr>
          </a:p>
          <a:p>
            <a:pPr marL="0" indent="0">
              <a:buNone/>
            </a:pPr>
            <a:r>
              <a:rPr lang="lv-LV" sz="2600" b="0" dirty="0" smtClean="0">
                <a:solidFill>
                  <a:schemeClr val="bg2">
                    <a:lumMod val="10000"/>
                  </a:schemeClr>
                </a:solidFill>
              </a:rPr>
              <a:t>Ledus būs plānāks arī:</a:t>
            </a:r>
          </a:p>
          <a:p>
            <a:pPr marL="0" indent="0">
              <a:buNone/>
            </a:pPr>
            <a:endParaRPr lang="lv-LV" sz="2600" b="0" dirty="0" smtClean="0">
              <a:solidFill>
                <a:schemeClr val="bg2">
                  <a:lumMod val="10000"/>
                </a:schemeClr>
              </a:solidFill>
            </a:endParaRPr>
          </a:p>
          <a:p>
            <a:pPr lvl="1"/>
            <a:r>
              <a:rPr lang="lv-LV" sz="2400" b="0" dirty="0" smtClean="0">
                <a:solidFill>
                  <a:schemeClr val="bg2">
                    <a:lumMod val="10000"/>
                  </a:schemeClr>
                </a:solidFill>
              </a:rPr>
              <a:t>zem tiltiem;</a:t>
            </a:r>
          </a:p>
          <a:p>
            <a:pPr lvl="1"/>
            <a:r>
              <a:rPr lang="lv-LV" sz="2400" b="0" dirty="0" smtClean="0">
                <a:solidFill>
                  <a:schemeClr val="bg2">
                    <a:lumMod val="10000"/>
                  </a:schemeClr>
                </a:solidFill>
              </a:rPr>
              <a:t>upju sašaurinājumos;</a:t>
            </a:r>
          </a:p>
          <a:p>
            <a:pPr lvl="1"/>
            <a:r>
              <a:rPr lang="lv-LV" sz="2400" b="0" dirty="0" smtClean="0">
                <a:solidFill>
                  <a:schemeClr val="bg2">
                    <a:lumMod val="10000"/>
                  </a:schemeClr>
                </a:solidFill>
              </a:rPr>
              <a:t>pie krastiem;</a:t>
            </a:r>
          </a:p>
          <a:p>
            <a:pPr lvl="1"/>
            <a:r>
              <a:rPr lang="lv-LV" sz="2400" b="0" dirty="0" smtClean="0">
                <a:solidFill>
                  <a:schemeClr val="bg2">
                    <a:lumMod val="10000"/>
                  </a:schemeClr>
                </a:solidFill>
              </a:rPr>
              <a:t>ar niedrēm un krūmiem apaugušās vietās;</a:t>
            </a:r>
          </a:p>
          <a:p>
            <a:pPr lvl="1"/>
            <a:r>
              <a:rPr lang="lv-LV" sz="2400" b="0" dirty="0" smtClean="0">
                <a:solidFill>
                  <a:schemeClr val="bg2">
                    <a:lumMod val="10000"/>
                  </a:schemeClr>
                </a:solidFill>
              </a:rPr>
              <a:t>kanalizācijas un strautu ietekās;</a:t>
            </a:r>
          </a:p>
          <a:p>
            <a:pPr lvl="1"/>
            <a:r>
              <a:rPr lang="lv-LV" sz="2400" b="0" dirty="0" smtClean="0">
                <a:solidFill>
                  <a:schemeClr val="bg2">
                    <a:lumMod val="10000"/>
                  </a:schemeClr>
                </a:solidFill>
              </a:rPr>
              <a:t>āliņģu vietās, </a:t>
            </a:r>
          </a:p>
          <a:p>
            <a:pPr lvl="1"/>
            <a:r>
              <a:rPr lang="lv-LV" sz="2400" b="0" dirty="0" smtClean="0">
                <a:solidFill>
                  <a:schemeClr val="bg2">
                    <a:lumMod val="10000"/>
                  </a:schemeClr>
                </a:solidFill>
              </a:rPr>
              <a:t>upēs ar spēcīgu straumi u.c.</a:t>
            </a:r>
          </a:p>
          <a:p>
            <a:endParaRPr lang="lv-LV" dirty="0"/>
          </a:p>
        </p:txBody>
      </p:sp>
      <p:sp>
        <p:nvSpPr>
          <p:cNvPr id="4" name="Slaida numura vietturis 3"/>
          <p:cNvSpPr>
            <a:spLocks noGrp="1"/>
          </p:cNvSpPr>
          <p:nvPr>
            <p:ph type="sldNum" sz="quarter" idx="10"/>
          </p:nvPr>
        </p:nvSpPr>
        <p:spPr/>
        <p:txBody>
          <a:bodyPr/>
          <a:lstStyle/>
          <a:p>
            <a:fld id="{40051A09-E97C-401F-BAF3-64E2B5BD30A4}" type="slidenum">
              <a:rPr lang="lv-LV" smtClean="0"/>
              <a:t>7</a:t>
            </a:fld>
            <a:endParaRPr lang="lv-LV"/>
          </a:p>
        </p:txBody>
      </p:sp>
    </p:spTree>
    <p:extLst>
      <p:ext uri="{BB962C8B-B14F-4D97-AF65-F5344CB8AC3E}">
        <p14:creationId xmlns:p14="http://schemas.microsoft.com/office/powerpoint/2010/main" val="106223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err="1" smtClean="0">
                <a:solidFill>
                  <a:schemeClr val="bg2">
                    <a:lumMod val="10000"/>
                  </a:schemeClr>
                </a:solidFill>
              </a:rPr>
              <a:t>Apskati</a:t>
            </a:r>
            <a:r>
              <a:rPr lang="en-US" sz="2400" b="0" dirty="0" smtClean="0">
                <a:solidFill>
                  <a:schemeClr val="bg2">
                    <a:lumMod val="10000"/>
                  </a:schemeClr>
                </a:solidFill>
              </a:rPr>
              <a:t> </a:t>
            </a:r>
            <a:r>
              <a:rPr lang="en-US" sz="2400" b="0" dirty="0" err="1" smtClean="0">
                <a:solidFill>
                  <a:schemeClr val="bg2">
                    <a:lumMod val="10000"/>
                  </a:schemeClr>
                </a:solidFill>
              </a:rPr>
              <a:t>attēlus</a:t>
            </a:r>
            <a:r>
              <a:rPr lang="en-US" sz="2400" b="0" dirty="0" smtClean="0">
                <a:solidFill>
                  <a:schemeClr val="bg2">
                    <a:lumMod val="10000"/>
                  </a:schemeClr>
                </a:solidFill>
              </a:rPr>
              <a:t>! </a:t>
            </a:r>
            <a:r>
              <a:rPr lang="lv-LV" sz="2400" b="0" dirty="0" smtClean="0">
                <a:solidFill>
                  <a:schemeClr val="bg2">
                    <a:lumMod val="10000"/>
                  </a:schemeClr>
                </a:solidFill>
              </a:rPr>
              <a:t>Kurās vietās ledus būs plānāks?</a:t>
            </a:r>
            <a:r>
              <a:rPr lang="en-US" sz="2400" b="0" dirty="0" smtClean="0">
                <a:solidFill>
                  <a:schemeClr val="bg2">
                    <a:lumMod val="10000"/>
                  </a:schemeClr>
                </a:solidFill>
              </a:rPr>
              <a:t> </a:t>
            </a:r>
            <a:r>
              <a:rPr lang="en-US" sz="2000" b="0" baseline="0" dirty="0" smtClean="0">
                <a:solidFill>
                  <a:schemeClr val="bg2">
                    <a:lumMod val="10000"/>
                  </a:schemeClr>
                </a:solidFill>
              </a:rPr>
              <a:t> </a:t>
            </a:r>
            <a:r>
              <a:rPr lang="en-US" sz="1200" b="0" dirty="0" err="1" smtClean="0">
                <a:solidFill>
                  <a:schemeClr val="bg2">
                    <a:lumMod val="10000"/>
                  </a:schemeClr>
                </a:solidFill>
              </a:rPr>
              <a:t>Nākošajā</a:t>
            </a:r>
            <a:r>
              <a:rPr lang="en-US" sz="1200" b="0" dirty="0" smtClean="0">
                <a:solidFill>
                  <a:schemeClr val="bg2">
                    <a:lumMod val="10000"/>
                  </a:schemeClr>
                </a:solidFill>
              </a:rPr>
              <a:t> slaidā </a:t>
            </a:r>
            <a:r>
              <a:rPr lang="en-US" sz="1200" b="0" dirty="0" err="1" smtClean="0">
                <a:solidFill>
                  <a:schemeClr val="bg2">
                    <a:lumMod val="10000"/>
                  </a:schemeClr>
                </a:solidFill>
              </a:rPr>
              <a:t>pārbaudi</a:t>
            </a:r>
            <a:r>
              <a:rPr lang="en-US" sz="1200" b="0" dirty="0" smtClean="0">
                <a:solidFill>
                  <a:schemeClr val="bg2">
                    <a:lumMod val="10000"/>
                  </a:schemeClr>
                </a:solidFill>
              </a:rPr>
              <a:t>, vai </a:t>
            </a:r>
            <a:r>
              <a:rPr lang="en-US" sz="1200" b="0" dirty="0" err="1" smtClean="0">
                <a:solidFill>
                  <a:schemeClr val="bg2">
                    <a:lumMod val="10000"/>
                  </a:schemeClr>
                </a:solidFill>
              </a:rPr>
              <a:t>atbildēji</a:t>
            </a:r>
            <a:r>
              <a:rPr lang="en-US" sz="1200" b="0" dirty="0" smtClean="0">
                <a:solidFill>
                  <a:schemeClr val="bg2">
                    <a:lumMod val="10000"/>
                  </a:schemeClr>
                </a:solidFill>
              </a:rPr>
              <a:t> </a:t>
            </a:r>
            <a:r>
              <a:rPr lang="en-US" sz="1200" b="0" dirty="0" err="1" smtClean="0">
                <a:solidFill>
                  <a:schemeClr val="bg2">
                    <a:lumMod val="10000"/>
                  </a:schemeClr>
                </a:solidFill>
              </a:rPr>
              <a:t>pareizi</a:t>
            </a:r>
            <a:r>
              <a:rPr lang="en-US" sz="1200" b="0" dirty="0" smtClean="0">
                <a:solidFill>
                  <a:schemeClr val="bg2">
                    <a:lumMod val="10000"/>
                  </a:schemeClr>
                </a:solidFill>
              </a:rPr>
              <a:t>!</a:t>
            </a:r>
            <a:endParaRPr lang="lv-LV" sz="1200" b="0" dirty="0" smtClean="0">
              <a:solidFill>
                <a:schemeClr val="bg2">
                  <a:lumMod val="10000"/>
                </a:schemeClr>
              </a:solidFill>
            </a:endParaRPr>
          </a:p>
          <a:p>
            <a:endParaRPr lang="lv-LV" dirty="0"/>
          </a:p>
        </p:txBody>
      </p:sp>
      <p:sp>
        <p:nvSpPr>
          <p:cNvPr id="4" name="Slide Number Placeholder 3"/>
          <p:cNvSpPr>
            <a:spLocks noGrp="1"/>
          </p:cNvSpPr>
          <p:nvPr>
            <p:ph type="sldNum" sz="quarter" idx="10"/>
          </p:nvPr>
        </p:nvSpPr>
        <p:spPr/>
        <p:txBody>
          <a:bodyPr/>
          <a:lstStyle/>
          <a:p>
            <a:fld id="{40051A09-E97C-401F-BAF3-64E2B5BD30A4}" type="slidenum">
              <a:rPr lang="lv-LV" smtClean="0"/>
              <a:t>8</a:t>
            </a:fld>
            <a:endParaRPr lang="lv-LV"/>
          </a:p>
        </p:txBody>
      </p:sp>
    </p:spTree>
    <p:extLst>
      <p:ext uri="{BB962C8B-B14F-4D97-AF65-F5344CB8AC3E}">
        <p14:creationId xmlns:p14="http://schemas.microsoft.com/office/powerpoint/2010/main" val="292254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smtClean="0">
                <a:solidFill>
                  <a:schemeClr val="tx2"/>
                </a:solidFill>
              </a:rPr>
              <a:t>Ledus</a:t>
            </a:r>
            <a:r>
              <a:rPr lang="en-US" sz="1200" b="0" dirty="0" smtClean="0">
                <a:solidFill>
                  <a:schemeClr val="tx2"/>
                </a:solidFill>
              </a:rPr>
              <a:t> būs </a:t>
            </a:r>
            <a:r>
              <a:rPr lang="en-US" sz="1200" b="0" dirty="0" err="1" smtClean="0">
                <a:solidFill>
                  <a:schemeClr val="tx2"/>
                </a:solidFill>
              </a:rPr>
              <a:t>plānāks</a:t>
            </a:r>
            <a:r>
              <a:rPr lang="en-US" sz="1200" b="0" dirty="0" smtClean="0">
                <a:solidFill>
                  <a:schemeClr val="tx2"/>
                </a:solidFill>
              </a:rPr>
              <a:t> A (</a:t>
            </a:r>
            <a:r>
              <a:rPr lang="en-US" sz="1200" b="0" dirty="0" err="1" smtClean="0">
                <a:solidFill>
                  <a:schemeClr val="tx2"/>
                </a:solidFill>
              </a:rPr>
              <a:t>zem</a:t>
            </a:r>
            <a:r>
              <a:rPr lang="en-US" sz="1200" b="0" dirty="0" smtClean="0">
                <a:solidFill>
                  <a:schemeClr val="tx2"/>
                </a:solidFill>
              </a:rPr>
              <a:t> </a:t>
            </a:r>
            <a:r>
              <a:rPr lang="en-US" sz="1200" b="0" dirty="0" err="1" smtClean="0">
                <a:solidFill>
                  <a:schemeClr val="tx2"/>
                </a:solidFill>
              </a:rPr>
              <a:t>tiltiem</a:t>
            </a:r>
            <a:r>
              <a:rPr lang="en-US" sz="1200" b="0" dirty="0" smtClean="0">
                <a:solidFill>
                  <a:schemeClr val="tx2"/>
                </a:solidFill>
              </a:rPr>
              <a:t>), B (pie </a:t>
            </a:r>
            <a:r>
              <a:rPr lang="en-US" sz="1200" b="0" dirty="0" err="1" smtClean="0">
                <a:solidFill>
                  <a:schemeClr val="tx2"/>
                </a:solidFill>
              </a:rPr>
              <a:t>niedrēm</a:t>
            </a:r>
            <a:r>
              <a:rPr lang="en-US" sz="1200" b="0" dirty="0" smtClean="0">
                <a:solidFill>
                  <a:schemeClr val="tx2"/>
                </a:solidFill>
              </a:rPr>
              <a:t>), D (pie </a:t>
            </a:r>
            <a:r>
              <a:rPr lang="en-US" sz="1200" b="0" dirty="0" err="1" smtClean="0">
                <a:solidFill>
                  <a:schemeClr val="tx2"/>
                </a:solidFill>
              </a:rPr>
              <a:t>krasta</a:t>
            </a:r>
            <a:r>
              <a:rPr lang="en-US" sz="1200" b="0" dirty="0" smtClean="0">
                <a:solidFill>
                  <a:schemeClr val="tx2"/>
                </a:solidFill>
              </a:rPr>
              <a:t>). </a:t>
            </a:r>
            <a:r>
              <a:rPr lang="en-US" sz="1200" b="0" dirty="0" err="1" smtClean="0">
                <a:solidFill>
                  <a:schemeClr val="tx2"/>
                </a:solidFill>
              </a:rPr>
              <a:t>Ledus</a:t>
            </a:r>
            <a:r>
              <a:rPr lang="en-US" sz="1200" b="0" dirty="0" smtClean="0">
                <a:solidFill>
                  <a:schemeClr val="tx2"/>
                </a:solidFill>
              </a:rPr>
              <a:t>,</a:t>
            </a:r>
            <a:r>
              <a:rPr lang="en-US" sz="1200" b="0" baseline="0" dirty="0" smtClean="0">
                <a:solidFill>
                  <a:schemeClr val="tx2"/>
                </a:solidFill>
              </a:rPr>
              <a:t> kur </a:t>
            </a:r>
            <a:r>
              <a:rPr lang="en-US" sz="1200" b="0" baseline="0" dirty="0" err="1" smtClean="0">
                <a:solidFill>
                  <a:schemeClr val="tx2"/>
                </a:solidFill>
              </a:rPr>
              <a:t>atrodas</a:t>
            </a:r>
            <a:r>
              <a:rPr lang="en-US" sz="1200" b="0" baseline="0" dirty="0" smtClean="0">
                <a:solidFill>
                  <a:schemeClr val="tx2"/>
                </a:solidFill>
              </a:rPr>
              <a:t> </a:t>
            </a:r>
            <a:r>
              <a:rPr lang="en-US" sz="1200" b="0" baseline="0" dirty="0" err="1" smtClean="0">
                <a:solidFill>
                  <a:schemeClr val="tx2"/>
                </a:solidFill>
              </a:rPr>
              <a:t>gulbji</a:t>
            </a:r>
            <a:r>
              <a:rPr lang="en-US" sz="1200" b="0" baseline="0" dirty="0" smtClean="0">
                <a:solidFill>
                  <a:schemeClr val="tx2"/>
                </a:solidFill>
              </a:rPr>
              <a:t>, ir </a:t>
            </a:r>
            <a:r>
              <a:rPr lang="en-US" sz="1200" b="0" baseline="0" dirty="0" err="1" smtClean="0">
                <a:solidFill>
                  <a:schemeClr val="tx2"/>
                </a:solidFill>
              </a:rPr>
              <a:t>stingrāks</a:t>
            </a:r>
            <a:r>
              <a:rPr lang="en-US" sz="1200" b="0" baseline="0" dirty="0" smtClean="0">
                <a:solidFill>
                  <a:schemeClr val="tx2"/>
                </a:solidFill>
              </a:rPr>
              <a:t>, bet </a:t>
            </a:r>
            <a:r>
              <a:rPr lang="en-US" sz="1200" b="0" baseline="0" dirty="0" err="1" smtClean="0">
                <a:solidFill>
                  <a:schemeClr val="tx2"/>
                </a:solidFill>
              </a:rPr>
              <a:t>tas</a:t>
            </a:r>
            <a:r>
              <a:rPr lang="en-US" sz="1200" b="0" baseline="0" dirty="0" smtClean="0">
                <a:solidFill>
                  <a:schemeClr val="tx2"/>
                </a:solidFill>
              </a:rPr>
              <a:t> </a:t>
            </a:r>
            <a:r>
              <a:rPr lang="en-US" sz="1200" b="0" baseline="0" dirty="0" err="1" smtClean="0">
                <a:solidFill>
                  <a:schemeClr val="tx2"/>
                </a:solidFill>
              </a:rPr>
              <a:t>noteikti</a:t>
            </a:r>
            <a:r>
              <a:rPr lang="en-US" sz="1200" b="0" baseline="0" dirty="0" smtClean="0">
                <a:solidFill>
                  <a:schemeClr val="tx2"/>
                </a:solidFill>
              </a:rPr>
              <a:t> </a:t>
            </a:r>
            <a:r>
              <a:rPr lang="en-US" sz="1200" b="0" baseline="0" dirty="0" err="1" smtClean="0">
                <a:solidFill>
                  <a:schemeClr val="tx2"/>
                </a:solidFill>
              </a:rPr>
              <a:t>nenozīmē</a:t>
            </a:r>
            <a:r>
              <a:rPr lang="en-US" sz="1200" b="0" baseline="0" dirty="0" smtClean="0">
                <a:solidFill>
                  <a:schemeClr val="tx2"/>
                </a:solidFill>
              </a:rPr>
              <a:t>, ja </a:t>
            </a:r>
            <a:r>
              <a:rPr lang="en-US" sz="1200" b="0" baseline="0" dirty="0" err="1" smtClean="0">
                <a:solidFill>
                  <a:schemeClr val="tx2"/>
                </a:solidFill>
              </a:rPr>
              <a:t>ledus</a:t>
            </a:r>
            <a:r>
              <a:rPr lang="en-US" sz="1200" b="0" baseline="0" dirty="0" smtClean="0">
                <a:solidFill>
                  <a:schemeClr val="tx2"/>
                </a:solidFill>
              </a:rPr>
              <a:t> </a:t>
            </a:r>
            <a:r>
              <a:rPr lang="en-US" sz="1200" b="0" baseline="0" dirty="0" err="1" smtClean="0">
                <a:solidFill>
                  <a:schemeClr val="tx2"/>
                </a:solidFill>
              </a:rPr>
              <a:t>var</a:t>
            </a:r>
            <a:r>
              <a:rPr lang="en-US" sz="1200" b="0" baseline="0" dirty="0" smtClean="0">
                <a:solidFill>
                  <a:schemeClr val="tx2"/>
                </a:solidFill>
              </a:rPr>
              <a:t> </a:t>
            </a:r>
            <a:r>
              <a:rPr lang="en-US" sz="1200" b="0" baseline="0" dirty="0" err="1" smtClean="0">
                <a:solidFill>
                  <a:schemeClr val="tx2"/>
                </a:solidFill>
              </a:rPr>
              <a:t>izturēt</a:t>
            </a:r>
            <a:r>
              <a:rPr lang="en-US" sz="1200" b="0" baseline="0" dirty="0" smtClean="0">
                <a:solidFill>
                  <a:schemeClr val="tx2"/>
                </a:solidFill>
              </a:rPr>
              <a:t> </a:t>
            </a:r>
            <a:r>
              <a:rPr lang="en-US" sz="1200" b="0" baseline="0" dirty="0" err="1" smtClean="0">
                <a:solidFill>
                  <a:schemeClr val="tx2"/>
                </a:solidFill>
              </a:rPr>
              <a:t>gulbja</a:t>
            </a:r>
            <a:r>
              <a:rPr lang="en-US" sz="1200" b="0" baseline="0" dirty="0" smtClean="0">
                <a:solidFill>
                  <a:schemeClr val="tx2"/>
                </a:solidFill>
              </a:rPr>
              <a:t> </a:t>
            </a:r>
            <a:r>
              <a:rPr lang="en-US" sz="1200" b="0" baseline="0" dirty="0" err="1" smtClean="0">
                <a:solidFill>
                  <a:schemeClr val="tx2"/>
                </a:solidFill>
              </a:rPr>
              <a:t>svaru</a:t>
            </a:r>
            <a:r>
              <a:rPr lang="en-US" sz="1200" b="0" baseline="0" dirty="0" smtClean="0">
                <a:solidFill>
                  <a:schemeClr val="tx2"/>
                </a:solidFill>
              </a:rPr>
              <a:t>, </a:t>
            </a:r>
            <a:r>
              <a:rPr lang="en-US" sz="1200" b="0" baseline="0" dirty="0" err="1" smtClean="0">
                <a:solidFill>
                  <a:schemeClr val="tx2"/>
                </a:solidFill>
              </a:rPr>
              <a:t>ka</a:t>
            </a:r>
            <a:r>
              <a:rPr lang="en-US" sz="1200" b="0" baseline="0" dirty="0" smtClean="0">
                <a:solidFill>
                  <a:schemeClr val="tx2"/>
                </a:solidFill>
              </a:rPr>
              <a:t> </a:t>
            </a:r>
            <a:r>
              <a:rPr lang="en-US" sz="1200" b="0" baseline="0" dirty="0" err="1" smtClean="0">
                <a:solidFill>
                  <a:schemeClr val="tx2"/>
                </a:solidFill>
              </a:rPr>
              <a:t>tas</a:t>
            </a:r>
            <a:r>
              <a:rPr lang="en-US" sz="1200" b="0" baseline="0" dirty="0" smtClean="0">
                <a:solidFill>
                  <a:schemeClr val="tx2"/>
                </a:solidFill>
              </a:rPr>
              <a:t> </a:t>
            </a:r>
            <a:r>
              <a:rPr lang="en-US" sz="1200" b="0" baseline="0" dirty="0" err="1" smtClean="0">
                <a:solidFill>
                  <a:schemeClr val="tx2"/>
                </a:solidFill>
              </a:rPr>
              <a:t>izturēs</a:t>
            </a:r>
            <a:r>
              <a:rPr lang="en-US" sz="1200" b="0" baseline="0" dirty="0" smtClean="0">
                <a:solidFill>
                  <a:schemeClr val="tx2"/>
                </a:solidFill>
              </a:rPr>
              <a:t> arī </a:t>
            </a:r>
            <a:r>
              <a:rPr lang="en-US" sz="1200" b="0" baseline="0" dirty="0" err="1" smtClean="0">
                <a:solidFill>
                  <a:schemeClr val="tx2"/>
                </a:solidFill>
              </a:rPr>
              <a:t>cilvēka</a:t>
            </a:r>
            <a:r>
              <a:rPr lang="en-US" sz="1200" b="0" baseline="0" dirty="0" smtClean="0">
                <a:solidFill>
                  <a:schemeClr val="tx2"/>
                </a:solidFill>
              </a:rPr>
              <a:t> </a:t>
            </a:r>
            <a:r>
              <a:rPr lang="en-US" sz="1200" b="0" baseline="0" dirty="0" err="1" smtClean="0">
                <a:solidFill>
                  <a:schemeClr val="tx2"/>
                </a:solidFill>
              </a:rPr>
              <a:t>svaru</a:t>
            </a:r>
            <a:r>
              <a:rPr lang="en-US" sz="1200" b="0" baseline="0" dirty="0" smtClean="0">
                <a:solidFill>
                  <a:schemeClr val="tx2"/>
                </a:solidFill>
              </a:rPr>
              <a:t>! </a:t>
            </a:r>
            <a:endParaRPr lang="lv-LV" sz="1200" b="0" dirty="0" smtClean="0">
              <a:solidFill>
                <a:schemeClr val="tx2"/>
              </a:solidFill>
            </a:endParaRPr>
          </a:p>
          <a:p>
            <a:endParaRPr lang="lv-LV" dirty="0"/>
          </a:p>
        </p:txBody>
      </p:sp>
      <p:sp>
        <p:nvSpPr>
          <p:cNvPr id="4" name="Slide Number Placeholder 3"/>
          <p:cNvSpPr>
            <a:spLocks noGrp="1"/>
          </p:cNvSpPr>
          <p:nvPr>
            <p:ph type="sldNum" sz="quarter" idx="10"/>
          </p:nvPr>
        </p:nvSpPr>
        <p:spPr/>
        <p:txBody>
          <a:bodyPr/>
          <a:lstStyle/>
          <a:p>
            <a:fld id="{40051A09-E97C-401F-BAF3-64E2B5BD30A4}" type="slidenum">
              <a:rPr lang="lv-LV" smtClean="0"/>
              <a:t>9</a:t>
            </a:fld>
            <a:endParaRPr lang="lv-LV"/>
          </a:p>
        </p:txBody>
      </p:sp>
    </p:spTree>
    <p:extLst>
      <p:ext uri="{BB962C8B-B14F-4D97-AF65-F5344CB8AC3E}">
        <p14:creationId xmlns:p14="http://schemas.microsoft.com/office/powerpoint/2010/main" val="2400845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2F02810-1695-4AAA-8791-F2EAAA6EBEFA}" type="datetime1">
              <a:rPr lang="lv-LV" smtClean="0"/>
              <a:t>13.01.2021</a:t>
            </a:fld>
            <a:endParaRPr lang="lv-LV"/>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lv-LV"/>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DE24CA1-950B-482B-A7B7-805FC4F91FD6}" type="slidenum">
              <a:rPr lang="lv-LV" smtClean="0"/>
              <a:t>‹#›</a:t>
            </a:fld>
            <a:endParaRPr lang="lv-LV"/>
          </a:p>
        </p:txBody>
      </p:sp>
    </p:spTree>
    <p:extLst>
      <p:ext uri="{BB962C8B-B14F-4D97-AF65-F5344CB8AC3E}">
        <p14:creationId xmlns:p14="http://schemas.microsoft.com/office/powerpoint/2010/main" val="290006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A2CC93-2852-45FB-AC1B-70E24EDC2E3B}" type="datetime1">
              <a:rPr lang="lv-LV" smtClean="0"/>
              <a:t>13.01.2021</a:t>
            </a:fld>
            <a:endParaRPr lang="lv-LV"/>
          </a:p>
        </p:txBody>
      </p:sp>
      <p:sp>
        <p:nvSpPr>
          <p:cNvPr id="6" name="Footer Placeholder 5"/>
          <p:cNvSpPr>
            <a:spLocks noGrp="1"/>
          </p:cNvSpPr>
          <p:nvPr>
            <p:ph type="ftr" sz="quarter" idx="11"/>
          </p:nvPr>
        </p:nvSpPr>
        <p:spPr/>
        <p:txBody>
          <a:bodyPr/>
          <a:lstStyle/>
          <a:p>
            <a:endParaRPr lang="lv-LV"/>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81618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149F45-2EB1-437E-A835-67CD4A2B0E2D}" type="datetime1">
              <a:rPr lang="lv-LV" smtClean="0"/>
              <a:t>13.01.2021</a:t>
            </a:fld>
            <a:endParaRPr lang="lv-LV"/>
          </a:p>
        </p:txBody>
      </p:sp>
      <p:sp>
        <p:nvSpPr>
          <p:cNvPr id="5" name="Footer Placeholder 4"/>
          <p:cNvSpPr>
            <a:spLocks noGrp="1"/>
          </p:cNvSpPr>
          <p:nvPr>
            <p:ph type="ftr" sz="quarter" idx="11"/>
          </p:nvPr>
        </p:nvSpPr>
        <p:spPr/>
        <p:txBody>
          <a:bodyPr/>
          <a:lstStyle/>
          <a:p>
            <a:endParaRPr lang="lv-LV"/>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493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A0A09E-1CAA-44DE-AD84-8EE53E7EFE4A}" type="datetime1">
              <a:rPr lang="lv-LV" smtClean="0"/>
              <a:t>13.01.2021</a:t>
            </a:fld>
            <a:endParaRPr lang="lv-LV"/>
          </a:p>
        </p:txBody>
      </p:sp>
      <p:sp>
        <p:nvSpPr>
          <p:cNvPr id="5" name="Footer Placeholder 4"/>
          <p:cNvSpPr>
            <a:spLocks noGrp="1"/>
          </p:cNvSpPr>
          <p:nvPr>
            <p:ph type="ftr" sz="quarter" idx="11"/>
          </p:nvPr>
        </p:nvSpPr>
        <p:spPr/>
        <p:txBody>
          <a:bodyPr/>
          <a:lstStyle/>
          <a:p>
            <a:endParaRPr lang="lv-LV"/>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1047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AB8674-AD44-446D-882F-3B4455723BEC}" type="datetime1">
              <a:rPr lang="lv-LV" smtClean="0"/>
              <a:t>13.01.2021</a:t>
            </a:fld>
            <a:endParaRPr lang="lv-LV"/>
          </a:p>
        </p:txBody>
      </p:sp>
      <p:sp>
        <p:nvSpPr>
          <p:cNvPr id="5" name="Footer Placeholder 4"/>
          <p:cNvSpPr>
            <a:spLocks noGrp="1"/>
          </p:cNvSpPr>
          <p:nvPr>
            <p:ph type="ftr" sz="quarter" idx="11"/>
          </p:nvPr>
        </p:nvSpPr>
        <p:spPr/>
        <p:txBody>
          <a:bodyPr/>
          <a:lstStyle/>
          <a:p>
            <a:endParaRPr lang="lv-LV"/>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080127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A4B4D2E-3A1F-4FB6-A624-1100C48C442A}" type="datetime1">
              <a:rPr lang="lv-LV" smtClean="0"/>
              <a:t>13.01.2021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268517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FC70FEC-94F3-4CB5-81D2-3AAC6721C8A8}" type="datetime1">
              <a:rPr lang="lv-LV" smtClean="0"/>
              <a:t>13.01.2021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626999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68922-32F3-43C9-AC38-0F39EC0A86F6}" type="datetime1">
              <a:rPr lang="lv-LV" smtClean="0"/>
              <a:t>13.01.2021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262096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BF18A9-0DBA-4A80-ACB7-D837F09EDB48}" type="datetime1">
              <a:rPr lang="lv-LV" smtClean="0"/>
              <a:t>13.01.2021</a:t>
            </a:fld>
            <a:endParaRPr lang="lv-LV"/>
          </a:p>
        </p:txBody>
      </p:sp>
      <p:sp>
        <p:nvSpPr>
          <p:cNvPr id="5" name="Footer Placeholder 4"/>
          <p:cNvSpPr>
            <a:spLocks noGrp="1"/>
          </p:cNvSpPr>
          <p:nvPr>
            <p:ph type="ftr" sz="quarter" idx="11"/>
          </p:nvPr>
        </p:nvSpPr>
        <p:spPr/>
        <p:txBody>
          <a:bodyPr/>
          <a:lstStyle/>
          <a:p>
            <a:endParaRPr lang="lv-LV"/>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65077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6B95FE-A635-4309-BF79-52269A3DDD2F}" type="datetime1">
              <a:rPr lang="lv-LV" smtClean="0"/>
              <a:t>13.01.2021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0609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151ABD-31B1-48AB-A939-D3CC89B24542}" type="datetime1">
              <a:rPr lang="lv-LV" smtClean="0"/>
              <a:t>13.01.2021</a:t>
            </a:fld>
            <a:endParaRPr lang="lv-LV"/>
          </a:p>
        </p:txBody>
      </p:sp>
      <p:sp>
        <p:nvSpPr>
          <p:cNvPr id="5" name="Footer Placeholder 4"/>
          <p:cNvSpPr>
            <a:spLocks noGrp="1"/>
          </p:cNvSpPr>
          <p:nvPr>
            <p:ph type="ftr" sz="quarter" idx="11"/>
          </p:nvPr>
        </p:nvSpPr>
        <p:spPr/>
        <p:txBody>
          <a:bodyPr/>
          <a:lstStyle/>
          <a:p>
            <a:endParaRPr lang="lv-LV"/>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57051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DC4AEBA-9FB5-4253-93D9-7DD36DBBD7FF}" type="datetime1">
              <a:rPr lang="lv-LV" smtClean="0"/>
              <a:t>13.01.2021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422014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DF800E-9186-46B0-BCAD-25E9371E1DBD}" type="datetime1">
              <a:rPr lang="lv-LV" smtClean="0"/>
              <a:t>13.01.2021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66449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DADF17D-A230-4457-8C7E-63C7B9320147}" type="datetime1">
              <a:rPr lang="lv-LV" smtClean="0"/>
              <a:t>13.01.2021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493655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B9025-D077-4FCA-8769-30EDF8297C37}" type="datetime1">
              <a:rPr lang="lv-LV" smtClean="0"/>
              <a:t>13.01.2021</a:t>
            </a:fld>
            <a:endParaRPr lang="lv-LV"/>
          </a:p>
        </p:txBody>
      </p:sp>
      <p:sp>
        <p:nvSpPr>
          <p:cNvPr id="3" name="Footer Placeholder 2"/>
          <p:cNvSpPr>
            <a:spLocks noGrp="1"/>
          </p:cNvSpPr>
          <p:nvPr>
            <p:ph type="ftr" sz="quarter" idx="11"/>
          </p:nvPr>
        </p:nvSpPr>
        <p:spPr/>
        <p:txBody>
          <a:bodyPr/>
          <a:lstStyle/>
          <a:p>
            <a:endParaRPr lang="lv-LV"/>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40385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8BD36-7C53-4CF7-96AC-160789CE2690}" type="datetime1">
              <a:rPr lang="lv-LV" smtClean="0"/>
              <a:t>13.01.2021</a:t>
            </a:fld>
            <a:endParaRPr lang="lv-LV"/>
          </a:p>
        </p:txBody>
      </p:sp>
      <p:sp>
        <p:nvSpPr>
          <p:cNvPr id="6" name="Footer Placeholder 5"/>
          <p:cNvSpPr>
            <a:spLocks noGrp="1"/>
          </p:cNvSpPr>
          <p:nvPr>
            <p:ph type="ftr" sz="quarter" idx="11"/>
          </p:nvPr>
        </p:nvSpPr>
        <p:spPr/>
        <p:txBody>
          <a:bodyPr/>
          <a:lstStyle/>
          <a:p>
            <a:endParaRPr lang="lv-LV"/>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49275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928C4-4B77-4844-A758-F2EFE26CAF09}" type="datetime1">
              <a:rPr lang="lv-LV" smtClean="0"/>
              <a:t>13.01.2021</a:t>
            </a:fld>
            <a:endParaRPr lang="lv-LV"/>
          </a:p>
        </p:txBody>
      </p:sp>
      <p:sp>
        <p:nvSpPr>
          <p:cNvPr id="6" name="Footer Placeholder 5"/>
          <p:cNvSpPr>
            <a:spLocks noGrp="1"/>
          </p:cNvSpPr>
          <p:nvPr>
            <p:ph type="ftr" sz="quarter" idx="11"/>
          </p:nvPr>
        </p:nvSpPr>
        <p:spPr/>
        <p:txBody>
          <a:bodyPr/>
          <a:lstStyle/>
          <a:p>
            <a:endParaRPr lang="lv-LV"/>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575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F8D2A08E-F0ED-414A-9ECC-3C81A7465436}" type="datetime1">
              <a:rPr lang="lv-LV" smtClean="0"/>
              <a:t>13.01.2021</a:t>
            </a:fld>
            <a:endParaRPr lang="lv-LV"/>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lv-LV"/>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DE24CA1-950B-482B-A7B7-805FC4F91FD6}" type="slidenum">
              <a:rPr lang="lv-LV" smtClean="0"/>
              <a:t>‹#›</a:t>
            </a:fld>
            <a:endParaRPr lang="lv-LV"/>
          </a:p>
        </p:txBody>
      </p:sp>
    </p:spTree>
    <p:extLst>
      <p:ext uri="{BB962C8B-B14F-4D97-AF65-F5344CB8AC3E}">
        <p14:creationId xmlns:p14="http://schemas.microsoft.com/office/powerpoint/2010/main" val="1337160425"/>
      </p:ext>
    </p:extLst>
  </p:cSld>
  <p:clrMap bg1="dk1" tx1="lt1" bg2="dk2"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fif"/></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39.jpe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f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3771" y="838280"/>
            <a:ext cx="6831553" cy="328344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
        <p:nvSpPr>
          <p:cNvPr id="2" name="Title 1"/>
          <p:cNvSpPr>
            <a:spLocks noGrp="1"/>
          </p:cNvSpPr>
          <p:nvPr>
            <p:ph type="ctrTitle"/>
          </p:nvPr>
        </p:nvSpPr>
        <p:spPr>
          <a:xfrm>
            <a:off x="3200087" y="2537911"/>
            <a:ext cx="8825658" cy="2677648"/>
          </a:xfrm>
        </p:spPr>
        <p:txBody>
          <a:bodyPr/>
          <a:lstStyle/>
          <a:p>
            <a:r>
              <a:rPr lang="lv-LV" sz="6000" b="1" dirty="0" smtClean="0">
                <a:solidFill>
                  <a:schemeClr val="bg2">
                    <a:lumMod val="10000"/>
                  </a:schemeClr>
                </a:solidFill>
              </a:rPr>
              <a:t>Drošība ziemā</a:t>
            </a:r>
            <a:endParaRPr lang="lv-LV" sz="6000" b="1" dirty="0">
              <a:solidFill>
                <a:schemeClr val="bg2">
                  <a:lumMod val="10000"/>
                </a:schemeClr>
              </a:solidFill>
            </a:endParaRPr>
          </a:p>
        </p:txBody>
      </p:sp>
      <p:sp>
        <p:nvSpPr>
          <p:cNvPr id="3" name="Subtitle 2"/>
          <p:cNvSpPr>
            <a:spLocks noGrp="1"/>
          </p:cNvSpPr>
          <p:nvPr>
            <p:ph type="subTitle" idx="1"/>
          </p:nvPr>
        </p:nvSpPr>
        <p:spPr>
          <a:xfrm>
            <a:off x="1974993" y="5432965"/>
            <a:ext cx="8475133" cy="861420"/>
          </a:xfrm>
        </p:spPr>
        <p:txBody>
          <a:bodyPr>
            <a:normAutofit/>
          </a:bodyPr>
          <a:lstStyle/>
          <a:p>
            <a:pPr algn="ctr"/>
            <a:r>
              <a:rPr lang="lv-LV" sz="2000" b="1" dirty="0" smtClean="0">
                <a:solidFill>
                  <a:schemeClr val="bg2">
                    <a:lumMod val="10000"/>
                  </a:schemeClr>
                </a:solidFill>
              </a:rPr>
              <a:t>Informatīvs </a:t>
            </a:r>
            <a:r>
              <a:rPr lang="lv-LV" sz="2000" b="1" dirty="0">
                <a:solidFill>
                  <a:schemeClr val="bg2">
                    <a:lumMod val="10000"/>
                  </a:schemeClr>
                </a:solidFill>
              </a:rPr>
              <a:t>materiāls </a:t>
            </a:r>
            <a:r>
              <a:rPr lang="lv-LV" sz="2000" b="1" dirty="0" smtClean="0">
                <a:solidFill>
                  <a:schemeClr val="bg2">
                    <a:lumMod val="10000"/>
                  </a:schemeClr>
                </a:solidFill>
              </a:rPr>
              <a:t>5. </a:t>
            </a:r>
            <a:r>
              <a:rPr lang="lv-LV" sz="2000" b="1" dirty="0">
                <a:solidFill>
                  <a:schemeClr val="bg2">
                    <a:lumMod val="10000"/>
                  </a:schemeClr>
                </a:solidFill>
              </a:rPr>
              <a:t>– </a:t>
            </a:r>
            <a:r>
              <a:rPr lang="lv-LV" sz="2000" b="1" dirty="0" smtClean="0">
                <a:solidFill>
                  <a:schemeClr val="bg2">
                    <a:lumMod val="10000"/>
                  </a:schemeClr>
                </a:solidFill>
              </a:rPr>
              <a:t>9. </a:t>
            </a:r>
            <a:r>
              <a:rPr lang="lv-LV" sz="2000" b="1" dirty="0">
                <a:solidFill>
                  <a:schemeClr val="bg2">
                    <a:lumMod val="10000"/>
                  </a:schemeClr>
                </a:solidFill>
              </a:rPr>
              <a:t>klases skolēniem</a:t>
            </a:r>
          </a:p>
          <a:p>
            <a:pPr algn="ctr"/>
            <a:r>
              <a:rPr lang="lv-LV" sz="1600" b="1" dirty="0" smtClean="0">
                <a:solidFill>
                  <a:schemeClr val="bg2">
                    <a:lumMod val="10000"/>
                  </a:schemeClr>
                </a:solidFill>
              </a:rPr>
              <a:t>© Valsts ugunsdzēsības un glābšanas dienests, 2021</a:t>
            </a:r>
            <a:endParaRPr lang="lv-LV" sz="1600" b="1" dirty="0">
              <a:solidFill>
                <a:schemeClr val="bg2">
                  <a:lumMod val="1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68" y="4930515"/>
            <a:ext cx="1209068" cy="1186038"/>
          </a:xfrm>
          <a:prstGeom prst="rect">
            <a:avLst/>
          </a:prstGeom>
        </p:spPr>
      </p:pic>
      <p:pic>
        <p:nvPicPr>
          <p:cNvPr id="6" name="Attēls 4"/>
          <p:cNvPicPr>
            <a:picLocks noChangeAspect="1"/>
          </p:cNvPicPr>
          <p:nvPr/>
        </p:nvPicPr>
        <p:blipFill rotWithShape="1">
          <a:blip r:embed="rId4">
            <a:extLst>
              <a:ext uri="{28A0092B-C50C-407E-A947-70E740481C1C}">
                <a14:useLocalDpi xmlns:a14="http://schemas.microsoft.com/office/drawing/2010/main" val="0"/>
              </a:ext>
            </a:extLst>
          </a:blip>
          <a:srcRect t="14029" r="1782" b="16032"/>
          <a:stretch/>
        </p:blipFill>
        <p:spPr>
          <a:xfrm>
            <a:off x="5974838" y="866843"/>
            <a:ext cx="3520487" cy="3269324"/>
          </a:xfrm>
          <a:prstGeom prst="rect">
            <a:avLst/>
          </a:prstGeom>
          <a:ln>
            <a:noFill/>
          </a:ln>
          <a:effectLst>
            <a:softEdge rad="112500"/>
          </a:effectLst>
        </p:spPr>
      </p:pic>
      <p:pic>
        <p:nvPicPr>
          <p:cNvPr id="8" name="Attēls 7"/>
          <p:cNvPicPr>
            <a:picLocks noChangeAspect="1"/>
          </p:cNvPicPr>
          <p:nvPr/>
        </p:nvPicPr>
        <p:blipFill rotWithShape="1">
          <a:blip r:embed="rId5" cstate="print">
            <a:extLst>
              <a:ext uri="{28A0092B-C50C-407E-A947-70E740481C1C}">
                <a14:useLocalDpi xmlns:a14="http://schemas.microsoft.com/office/drawing/2010/main" val="0"/>
              </a:ext>
            </a:extLst>
          </a:blip>
          <a:srcRect l="4777" r="10007"/>
          <a:stretch/>
        </p:blipFill>
        <p:spPr>
          <a:xfrm>
            <a:off x="2663772" y="903249"/>
            <a:ext cx="3380873" cy="3269324"/>
          </a:xfrm>
          <a:prstGeom prst="rect">
            <a:avLst/>
          </a:prstGeom>
          <a:ln>
            <a:noFill/>
          </a:ln>
          <a:effectLst>
            <a:softEdge rad="112500"/>
          </a:effectLst>
        </p:spPr>
      </p:pic>
    </p:spTree>
    <p:extLst>
      <p:ext uri="{BB962C8B-B14F-4D97-AF65-F5344CB8AC3E}">
        <p14:creationId xmlns:p14="http://schemas.microsoft.com/office/powerpoint/2010/main" val="3487202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117" y="894408"/>
            <a:ext cx="8761413" cy="706964"/>
          </a:xfrm>
        </p:spPr>
        <p:txBody>
          <a:bodyPr/>
          <a:lstStyle/>
          <a:p>
            <a:r>
              <a:rPr lang="lv-LV" sz="4400" b="1" dirty="0" smtClean="0">
                <a:solidFill>
                  <a:schemeClr val="bg2">
                    <a:lumMod val="10000"/>
                  </a:schemeClr>
                </a:solidFill>
              </a:rPr>
              <a:t>Uz ledus nav droši</a:t>
            </a:r>
            <a:r>
              <a:rPr lang="en-US" sz="4400" b="1" dirty="0" smtClean="0">
                <a:solidFill>
                  <a:schemeClr val="bg2">
                    <a:lumMod val="10000"/>
                  </a:schemeClr>
                </a:solidFill>
              </a:rPr>
              <a:t>!</a:t>
            </a:r>
            <a:endParaRPr lang="lv-LV" sz="4400" b="1" dirty="0">
              <a:solidFill>
                <a:schemeClr val="bg2">
                  <a:lumMod val="10000"/>
                </a:schemeClr>
              </a:solidFill>
            </a:endParaRPr>
          </a:p>
        </p:txBody>
      </p:sp>
      <p:sp>
        <p:nvSpPr>
          <p:cNvPr id="3" name="Content Placeholder 2"/>
          <p:cNvSpPr>
            <a:spLocks noGrp="1"/>
          </p:cNvSpPr>
          <p:nvPr>
            <p:ph idx="1"/>
          </p:nvPr>
        </p:nvSpPr>
        <p:spPr>
          <a:xfrm>
            <a:off x="338836" y="2304035"/>
            <a:ext cx="2504549" cy="2623957"/>
          </a:xfrm>
        </p:spPr>
        <p:txBody>
          <a:bodyPr>
            <a:normAutofit/>
          </a:bodyPr>
          <a:lstStyle/>
          <a:p>
            <a:pPr marL="0" indent="0">
              <a:buNone/>
            </a:pPr>
            <a:r>
              <a:rPr lang="lv-LV" sz="2400" b="1" dirty="0" smtClean="0">
                <a:solidFill>
                  <a:schemeClr val="tx2"/>
                </a:solidFill>
              </a:rPr>
              <a:t>Ja uz ledus redzi makšķerniekus vai citus pieaugušos, </a:t>
            </a:r>
          </a:p>
          <a:p>
            <a:pPr marL="0" indent="0">
              <a:buNone/>
            </a:pPr>
            <a:endParaRPr lang="lv-LV" sz="2400" b="1" dirty="0" smtClean="0">
              <a:solidFill>
                <a:schemeClr val="tx2"/>
              </a:solidFill>
            </a:endParaRPr>
          </a:p>
          <a:p>
            <a:pPr marL="0" indent="0">
              <a:buNone/>
            </a:pPr>
            <a:endParaRPr lang="lv-LV" sz="2400" dirty="0">
              <a:solidFill>
                <a:schemeClr val="bg1">
                  <a:lumMod val="25000"/>
                </a:schemeClr>
              </a:solidFill>
            </a:endParaRPr>
          </a:p>
        </p:txBody>
      </p:sp>
      <p:sp>
        <p:nvSpPr>
          <p:cNvPr id="13" name="Slide Number Placeholder 12"/>
          <p:cNvSpPr>
            <a:spLocks noGrp="1"/>
          </p:cNvSpPr>
          <p:nvPr>
            <p:ph type="sldNum" sz="quarter" idx="12"/>
          </p:nvPr>
        </p:nvSpPr>
        <p:spPr/>
        <p:txBody>
          <a:bodyPr/>
          <a:lstStyle/>
          <a:p>
            <a:fld id="{DDE24CA1-950B-482B-A7B7-805FC4F91FD6}" type="slidenum">
              <a:rPr lang="lv-LV" smtClean="0"/>
              <a:t>10</a:t>
            </a:fld>
            <a:endParaRPr lang="lv-LV"/>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11" y="6073678"/>
            <a:ext cx="640135" cy="62794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261599" y="6073678"/>
            <a:ext cx="1760937" cy="62851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7975"/>
          <a:stretch/>
        </p:blipFill>
        <p:spPr>
          <a:xfrm>
            <a:off x="2767377" y="2393576"/>
            <a:ext cx="2412986" cy="422735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689731" y="2515659"/>
            <a:ext cx="2454749" cy="4105275"/>
          </a:xfrm>
          <a:prstGeom prst="rect">
            <a:avLst/>
          </a:prstGeom>
        </p:spPr>
      </p:pic>
      <p:sp>
        <p:nvSpPr>
          <p:cNvPr id="11" name="Content Placeholder 2"/>
          <p:cNvSpPr txBox="1">
            <a:spLocks/>
          </p:cNvSpPr>
          <p:nvPr/>
        </p:nvSpPr>
        <p:spPr>
          <a:xfrm>
            <a:off x="5312371" y="3738742"/>
            <a:ext cx="2377360" cy="32727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lv-LV" sz="2400" b="1" dirty="0" smtClean="0">
                <a:solidFill>
                  <a:schemeClr val="tx2"/>
                </a:solidFill>
              </a:rPr>
              <a:t>tas nenozīmē, ka ledus ir drošs. Viņi ir pārgalvīgi un riskē ar savu veselību un dzīvību!</a:t>
            </a:r>
          </a:p>
          <a:p>
            <a:pPr marL="0" indent="0">
              <a:buFont typeface="Wingdings 3" charset="2"/>
              <a:buNone/>
            </a:pPr>
            <a:endParaRPr lang="lv-LV" sz="2400" dirty="0" smtClean="0">
              <a:solidFill>
                <a:schemeClr val="bg1">
                  <a:lumMod val="25000"/>
                </a:schemeClr>
              </a:solidFill>
            </a:endParaRPr>
          </a:p>
          <a:p>
            <a:pPr marL="0" indent="0">
              <a:buFont typeface="Wingdings 3" charset="2"/>
              <a:buNone/>
            </a:pPr>
            <a:endParaRPr lang="lv-LV" sz="2400" dirty="0">
              <a:solidFill>
                <a:schemeClr val="bg1">
                  <a:lumMod val="25000"/>
                </a:schemeClr>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6809" y="2908516"/>
            <a:ext cx="1079086" cy="719390"/>
          </a:xfrm>
          <a:prstGeom prst="rect">
            <a:avLst/>
          </a:prstGeom>
        </p:spPr>
      </p:pic>
      <p:pic>
        <p:nvPicPr>
          <p:cNvPr id="5" name="Picture 4"/>
          <p:cNvPicPr>
            <a:picLocks noChangeAspect="1"/>
          </p:cNvPicPr>
          <p:nvPr/>
        </p:nvPicPr>
        <p:blipFill>
          <a:blip r:embed="rId8"/>
          <a:stretch>
            <a:fillRect/>
          </a:stretch>
        </p:blipFill>
        <p:spPr>
          <a:xfrm>
            <a:off x="615410" y="4208602"/>
            <a:ext cx="1079086" cy="719390"/>
          </a:xfrm>
          <a:prstGeom prst="rect">
            <a:avLst/>
          </a:prstGeom>
        </p:spPr>
      </p:pic>
    </p:spTree>
    <p:extLst>
      <p:ext uri="{BB962C8B-B14F-4D97-AF65-F5344CB8AC3E}">
        <p14:creationId xmlns:p14="http://schemas.microsoft.com/office/powerpoint/2010/main" val="1739401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E24CA1-950B-482B-A7B7-805FC4F91FD6}" type="slidenum">
              <a:rPr lang="lv-LV" smtClean="0"/>
              <a:t>11</a:t>
            </a:fld>
            <a:endParaRPr lang="lv-LV"/>
          </a:p>
        </p:txBody>
      </p:sp>
      <p:sp>
        <p:nvSpPr>
          <p:cNvPr id="5" name="Virsraksts 1"/>
          <p:cNvSpPr>
            <a:spLocks noGrp="1"/>
          </p:cNvSpPr>
          <p:nvPr>
            <p:ph type="title"/>
          </p:nvPr>
        </p:nvSpPr>
        <p:spPr>
          <a:xfrm>
            <a:off x="569860" y="879643"/>
            <a:ext cx="12228808" cy="706964"/>
          </a:xfrm>
        </p:spPr>
        <p:txBody>
          <a:bodyPr/>
          <a:lstStyle/>
          <a:p>
            <a:r>
              <a:rPr lang="en-US" sz="4000" b="1" dirty="0" smtClean="0">
                <a:solidFill>
                  <a:schemeClr val="tx2"/>
                </a:solidFill>
              </a:rPr>
              <a:t>Ja </a:t>
            </a:r>
            <a:r>
              <a:rPr lang="en-US" sz="4000" b="1" dirty="0" err="1" smtClean="0">
                <a:solidFill>
                  <a:schemeClr val="tx2"/>
                </a:solidFill>
              </a:rPr>
              <a:t>redzi</a:t>
            </a:r>
            <a:r>
              <a:rPr lang="en-US" sz="4000" b="1" dirty="0" smtClean="0">
                <a:solidFill>
                  <a:schemeClr val="tx2"/>
                </a:solidFill>
              </a:rPr>
              <a:t>, </a:t>
            </a:r>
            <a:r>
              <a:rPr lang="en-US" sz="4000" b="1" dirty="0" err="1" smtClean="0">
                <a:solidFill>
                  <a:schemeClr val="tx2"/>
                </a:solidFill>
              </a:rPr>
              <a:t>ka</a:t>
            </a:r>
            <a:r>
              <a:rPr lang="en-US" sz="4000" b="1" dirty="0" smtClean="0">
                <a:solidFill>
                  <a:schemeClr val="tx2"/>
                </a:solidFill>
              </a:rPr>
              <a:t> uz </a:t>
            </a:r>
            <a:r>
              <a:rPr lang="en-US" sz="4000" b="1" dirty="0" err="1" smtClean="0">
                <a:solidFill>
                  <a:schemeClr val="tx2"/>
                </a:solidFill>
              </a:rPr>
              <a:t>ledus</a:t>
            </a:r>
            <a:r>
              <a:rPr lang="en-US" sz="4000" b="1" dirty="0" smtClean="0">
                <a:solidFill>
                  <a:schemeClr val="tx2"/>
                </a:solidFill>
              </a:rPr>
              <a:t> </a:t>
            </a:r>
            <a:r>
              <a:rPr lang="en-US" sz="4000" b="1" dirty="0" err="1" smtClean="0">
                <a:solidFill>
                  <a:schemeClr val="tx2"/>
                </a:solidFill>
              </a:rPr>
              <a:t>atrodas</a:t>
            </a:r>
            <a:r>
              <a:rPr lang="en-US" sz="4000" b="1" dirty="0" smtClean="0">
                <a:solidFill>
                  <a:schemeClr val="tx2"/>
                </a:solidFill>
              </a:rPr>
              <a:t> </a:t>
            </a:r>
            <a:r>
              <a:rPr lang="lv-LV" sz="4000" b="1" dirty="0" smtClean="0">
                <a:solidFill>
                  <a:schemeClr val="tx2"/>
                </a:solidFill>
              </a:rPr>
              <a:t/>
            </a:r>
            <a:br>
              <a:rPr lang="lv-LV" sz="4000" b="1" dirty="0" smtClean="0">
                <a:solidFill>
                  <a:schemeClr val="tx2"/>
                </a:solidFill>
              </a:rPr>
            </a:br>
            <a:r>
              <a:rPr lang="en-US" sz="4000" b="1" dirty="0" err="1" smtClean="0">
                <a:solidFill>
                  <a:schemeClr val="tx2"/>
                </a:solidFill>
              </a:rPr>
              <a:t>mazāki</a:t>
            </a:r>
            <a:r>
              <a:rPr lang="en-US" sz="4000" b="1" dirty="0" smtClean="0">
                <a:solidFill>
                  <a:schemeClr val="tx2"/>
                </a:solidFill>
              </a:rPr>
              <a:t> </a:t>
            </a:r>
            <a:r>
              <a:rPr lang="en-US" sz="4000" b="1" dirty="0" err="1" smtClean="0">
                <a:solidFill>
                  <a:schemeClr val="tx2"/>
                </a:solidFill>
              </a:rPr>
              <a:t>bērni</a:t>
            </a:r>
            <a:r>
              <a:rPr lang="en-US" sz="4000" b="1" dirty="0" smtClean="0">
                <a:solidFill>
                  <a:schemeClr val="tx2"/>
                </a:solidFill>
              </a:rPr>
              <a:t>:</a:t>
            </a:r>
            <a:endParaRPr lang="lv-LV" sz="4000" b="1" dirty="0">
              <a:solidFill>
                <a:schemeClr val="tx2"/>
              </a:solidFill>
            </a:endParaRPr>
          </a:p>
        </p:txBody>
      </p:sp>
      <p:pic>
        <p:nvPicPr>
          <p:cNvPr id="6" name="Satura vietturis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82" t="49632"/>
          <a:stretch/>
        </p:blipFill>
        <p:spPr>
          <a:xfrm>
            <a:off x="7203254" y="2987472"/>
            <a:ext cx="4745737" cy="3215459"/>
          </a:xfrm>
          <a:prstGeom prst="rect">
            <a:avLst/>
          </a:prstGeom>
          <a:ln>
            <a:noFill/>
          </a:ln>
          <a:effectLst>
            <a:softEdge rad="112500"/>
          </a:effectLst>
        </p:spPr>
      </p:pic>
      <p:sp>
        <p:nvSpPr>
          <p:cNvPr id="7" name="Content Placeholder 2"/>
          <p:cNvSpPr txBox="1">
            <a:spLocks/>
          </p:cNvSpPr>
          <p:nvPr/>
        </p:nvSpPr>
        <p:spPr>
          <a:xfrm>
            <a:off x="469946" y="2659471"/>
            <a:ext cx="6636326" cy="409313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600" b="1" dirty="0" smtClean="0">
                <a:solidFill>
                  <a:schemeClr val="tx2"/>
                </a:solidFill>
              </a:rPr>
              <a:t>Ja ir iespējams </a:t>
            </a:r>
            <a:r>
              <a:rPr lang="en-US" sz="2600" b="1" dirty="0" err="1" smtClean="0">
                <a:solidFill>
                  <a:schemeClr val="tx2"/>
                </a:solidFill>
              </a:rPr>
              <a:t>bērnus</a:t>
            </a:r>
            <a:r>
              <a:rPr lang="en-US" sz="2600" b="1" dirty="0" smtClean="0">
                <a:solidFill>
                  <a:schemeClr val="tx2"/>
                </a:solidFill>
              </a:rPr>
              <a:t> </a:t>
            </a:r>
            <a:r>
              <a:rPr lang="en-US" sz="2600" b="1" dirty="0" err="1" smtClean="0">
                <a:solidFill>
                  <a:schemeClr val="tx2"/>
                </a:solidFill>
              </a:rPr>
              <a:t>sasaukt</a:t>
            </a:r>
            <a:r>
              <a:rPr lang="en-US" sz="2600" b="1" dirty="0" smtClean="0">
                <a:solidFill>
                  <a:schemeClr val="tx2"/>
                </a:solidFill>
              </a:rPr>
              <a:t>, tad </a:t>
            </a:r>
            <a:r>
              <a:rPr lang="en-US" sz="2600" b="1" dirty="0" err="1" smtClean="0">
                <a:solidFill>
                  <a:schemeClr val="tx2"/>
                </a:solidFill>
              </a:rPr>
              <a:t>aicini</a:t>
            </a:r>
            <a:r>
              <a:rPr lang="en-US" sz="2600" b="1" dirty="0" smtClean="0">
                <a:solidFill>
                  <a:schemeClr val="tx2"/>
                </a:solidFill>
              </a:rPr>
              <a:t> </a:t>
            </a:r>
            <a:r>
              <a:rPr lang="en-US" sz="2600" b="1" dirty="0" err="1" smtClean="0">
                <a:solidFill>
                  <a:schemeClr val="tx2"/>
                </a:solidFill>
              </a:rPr>
              <a:t>viņus</a:t>
            </a:r>
            <a:r>
              <a:rPr lang="en-US" sz="2600" b="1" dirty="0" smtClean="0">
                <a:solidFill>
                  <a:schemeClr val="tx2"/>
                </a:solidFill>
              </a:rPr>
              <a:t> </a:t>
            </a:r>
            <a:r>
              <a:rPr lang="en-US" sz="2600" b="1" dirty="0" err="1" smtClean="0">
                <a:solidFill>
                  <a:schemeClr val="tx2"/>
                </a:solidFill>
              </a:rPr>
              <a:t>doties</a:t>
            </a:r>
            <a:r>
              <a:rPr lang="en-US" sz="2600" b="1" dirty="0" smtClean="0">
                <a:solidFill>
                  <a:schemeClr val="tx2"/>
                </a:solidFill>
              </a:rPr>
              <a:t> </a:t>
            </a:r>
            <a:r>
              <a:rPr lang="en-US" sz="2600" b="1" dirty="0" err="1" smtClean="0">
                <a:solidFill>
                  <a:schemeClr val="tx2"/>
                </a:solidFill>
              </a:rPr>
              <a:t>nost</a:t>
            </a:r>
            <a:r>
              <a:rPr lang="en-US" sz="2600" b="1" dirty="0" smtClean="0">
                <a:solidFill>
                  <a:schemeClr val="tx2"/>
                </a:solidFill>
              </a:rPr>
              <a:t> no </a:t>
            </a:r>
            <a:r>
              <a:rPr lang="en-US" sz="2600" b="1" dirty="0" err="1" smtClean="0">
                <a:solidFill>
                  <a:schemeClr val="tx2"/>
                </a:solidFill>
              </a:rPr>
              <a:t>ledus</a:t>
            </a:r>
            <a:r>
              <a:rPr lang="en-US" sz="2600" b="1" dirty="0" smtClean="0">
                <a:solidFill>
                  <a:schemeClr val="tx2"/>
                </a:solidFill>
              </a:rPr>
              <a:t>! Pats uz </a:t>
            </a:r>
            <a:r>
              <a:rPr lang="en-US" sz="2600" b="1" dirty="0" err="1" smtClean="0">
                <a:solidFill>
                  <a:schemeClr val="tx2"/>
                </a:solidFill>
              </a:rPr>
              <a:t>ledus</a:t>
            </a:r>
            <a:r>
              <a:rPr lang="lv-LV" sz="2800" b="1" dirty="0" smtClean="0">
                <a:solidFill>
                  <a:schemeClr val="tx2"/>
                </a:solidFill>
              </a:rPr>
              <a:t> NE</a:t>
            </a:r>
            <a:r>
              <a:rPr lang="en-US" sz="2800" b="1" dirty="0" smtClean="0">
                <a:solidFill>
                  <a:schemeClr val="tx2"/>
                </a:solidFill>
              </a:rPr>
              <a:t>KĀP</a:t>
            </a:r>
            <a:r>
              <a:rPr lang="en-US" sz="2600" b="1" dirty="0" smtClean="0">
                <a:solidFill>
                  <a:schemeClr val="tx2"/>
                </a:solidFill>
              </a:rPr>
              <a:t>!</a:t>
            </a:r>
          </a:p>
          <a:p>
            <a:endParaRPr lang="lv-LV" sz="2600" b="1" dirty="0" smtClean="0">
              <a:solidFill>
                <a:schemeClr val="tx2"/>
              </a:solidFill>
            </a:endParaRPr>
          </a:p>
          <a:p>
            <a:r>
              <a:rPr lang="en-US" sz="2600" b="1" dirty="0" smtClean="0">
                <a:solidFill>
                  <a:schemeClr val="tx2"/>
                </a:solidFill>
              </a:rPr>
              <a:t>Ja </a:t>
            </a:r>
            <a:r>
              <a:rPr lang="en-US" sz="2600" b="1" dirty="0" err="1" smtClean="0">
                <a:solidFill>
                  <a:schemeClr val="tx2"/>
                </a:solidFill>
              </a:rPr>
              <a:t>bērnus</a:t>
            </a:r>
            <a:r>
              <a:rPr lang="en-US" sz="2600" b="1" dirty="0" smtClean="0">
                <a:solidFill>
                  <a:schemeClr val="tx2"/>
                </a:solidFill>
              </a:rPr>
              <a:t> </a:t>
            </a:r>
            <a:r>
              <a:rPr lang="en-US" sz="2600" b="1" dirty="0" err="1" smtClean="0">
                <a:solidFill>
                  <a:schemeClr val="tx2"/>
                </a:solidFill>
              </a:rPr>
              <a:t>nevari</a:t>
            </a:r>
            <a:r>
              <a:rPr lang="en-US" sz="2600" b="1" dirty="0" smtClean="0">
                <a:solidFill>
                  <a:schemeClr val="tx2"/>
                </a:solidFill>
              </a:rPr>
              <a:t> </a:t>
            </a:r>
            <a:r>
              <a:rPr lang="en-US" sz="2600" b="1" dirty="0" err="1" smtClean="0">
                <a:solidFill>
                  <a:schemeClr val="tx2"/>
                </a:solidFill>
              </a:rPr>
              <a:t>sasaukt</a:t>
            </a:r>
            <a:r>
              <a:rPr lang="en-US" sz="2600" b="1" dirty="0" smtClean="0">
                <a:solidFill>
                  <a:schemeClr val="tx2"/>
                </a:solidFill>
              </a:rPr>
              <a:t>, </a:t>
            </a:r>
            <a:r>
              <a:rPr lang="en-US" sz="2600" b="1" dirty="0" err="1" smtClean="0">
                <a:solidFill>
                  <a:schemeClr val="tx2"/>
                </a:solidFill>
              </a:rPr>
              <a:t>sauc</a:t>
            </a:r>
            <a:r>
              <a:rPr lang="en-US" sz="2600" b="1" dirty="0" smtClean="0">
                <a:solidFill>
                  <a:schemeClr val="tx2"/>
                </a:solidFill>
              </a:rPr>
              <a:t> </a:t>
            </a:r>
            <a:r>
              <a:rPr lang="en-US" sz="2600" b="1" dirty="0" err="1" smtClean="0">
                <a:solidFill>
                  <a:schemeClr val="tx2"/>
                </a:solidFill>
              </a:rPr>
              <a:t>kādu</a:t>
            </a:r>
            <a:r>
              <a:rPr lang="en-US" sz="2600" b="1" dirty="0" smtClean="0">
                <a:solidFill>
                  <a:schemeClr val="tx2"/>
                </a:solidFill>
              </a:rPr>
              <a:t> </a:t>
            </a:r>
            <a:r>
              <a:rPr lang="en-US" sz="2600" b="1" dirty="0" err="1" smtClean="0">
                <a:solidFill>
                  <a:schemeClr val="tx2"/>
                </a:solidFill>
              </a:rPr>
              <a:t>pieaugušo</a:t>
            </a:r>
            <a:r>
              <a:rPr lang="en-US" sz="2600" b="1" dirty="0" smtClean="0">
                <a:solidFill>
                  <a:schemeClr val="tx2"/>
                </a:solidFill>
              </a:rPr>
              <a:t> vai arī </a:t>
            </a:r>
            <a:r>
              <a:rPr lang="en-US" sz="2600" b="1" dirty="0" err="1" smtClean="0">
                <a:solidFill>
                  <a:schemeClr val="tx2"/>
                </a:solidFill>
              </a:rPr>
              <a:t>zvani</a:t>
            </a:r>
            <a:r>
              <a:rPr lang="en-US" sz="2600" b="1" dirty="0" smtClean="0">
                <a:solidFill>
                  <a:schemeClr val="tx2"/>
                </a:solidFill>
              </a:rPr>
              <a:t> uz 112 un informē par to, </a:t>
            </a:r>
            <a:r>
              <a:rPr lang="en-US" sz="2600" b="1" dirty="0" err="1" smtClean="0">
                <a:solidFill>
                  <a:schemeClr val="tx2"/>
                </a:solidFill>
              </a:rPr>
              <a:t>ka</a:t>
            </a:r>
            <a:r>
              <a:rPr lang="en-US" sz="2600" b="1" dirty="0" smtClean="0">
                <a:solidFill>
                  <a:schemeClr val="tx2"/>
                </a:solidFill>
              </a:rPr>
              <a:t> uz </a:t>
            </a:r>
            <a:r>
              <a:rPr lang="en-US" sz="2600" b="1" dirty="0" err="1" smtClean="0">
                <a:solidFill>
                  <a:schemeClr val="tx2"/>
                </a:solidFill>
              </a:rPr>
              <a:t>ledus</a:t>
            </a:r>
            <a:r>
              <a:rPr lang="en-US" sz="2600" b="1" dirty="0" smtClean="0">
                <a:solidFill>
                  <a:schemeClr val="tx2"/>
                </a:solidFill>
              </a:rPr>
              <a:t> </a:t>
            </a:r>
            <a:r>
              <a:rPr lang="en-US" sz="2600" b="1" dirty="0" err="1" smtClean="0">
                <a:solidFill>
                  <a:schemeClr val="tx2"/>
                </a:solidFill>
              </a:rPr>
              <a:t>atrodas</a:t>
            </a:r>
            <a:r>
              <a:rPr lang="en-US" sz="2600" b="1" dirty="0" smtClean="0">
                <a:solidFill>
                  <a:schemeClr val="tx2"/>
                </a:solidFill>
              </a:rPr>
              <a:t> </a:t>
            </a:r>
            <a:r>
              <a:rPr lang="en-US" sz="2600" b="1" dirty="0" err="1" smtClean="0">
                <a:solidFill>
                  <a:schemeClr val="tx2"/>
                </a:solidFill>
              </a:rPr>
              <a:t>mazi</a:t>
            </a:r>
            <a:r>
              <a:rPr lang="en-US" sz="2600" b="1" dirty="0" smtClean="0">
                <a:solidFill>
                  <a:schemeClr val="tx2"/>
                </a:solidFill>
              </a:rPr>
              <a:t> </a:t>
            </a:r>
            <a:r>
              <a:rPr lang="en-US" sz="2600" b="1" dirty="0" err="1" smtClean="0">
                <a:solidFill>
                  <a:schemeClr val="tx2"/>
                </a:solidFill>
              </a:rPr>
              <a:t>bērni</a:t>
            </a:r>
            <a:r>
              <a:rPr lang="en-US" sz="2600" b="1" dirty="0" smtClean="0">
                <a:solidFill>
                  <a:schemeClr val="tx2"/>
                </a:solidFill>
              </a:rPr>
              <a:t>!</a:t>
            </a:r>
          </a:p>
          <a:p>
            <a:endParaRPr lang="en-US" sz="2600" b="1" dirty="0">
              <a:solidFill>
                <a:schemeClr val="tx2"/>
              </a:solidFill>
            </a:endParaRPr>
          </a:p>
          <a:p>
            <a:r>
              <a:rPr lang="lv-LV" sz="2600" b="1" dirty="0">
                <a:solidFill>
                  <a:schemeClr val="tx2"/>
                </a:solidFill>
              </a:rPr>
              <a:t>Vienmēr sagaidi glābējus! Ja izstāstīsi un parādīsi notiku</a:t>
            </a:r>
            <a:r>
              <a:rPr lang="en-US" sz="2600" b="1" dirty="0">
                <a:solidFill>
                  <a:schemeClr val="tx2"/>
                </a:solidFill>
              </a:rPr>
              <a:t>ma</a:t>
            </a:r>
            <a:r>
              <a:rPr lang="lv-LV" sz="2600" b="1" dirty="0">
                <a:solidFill>
                  <a:schemeClr val="tx2"/>
                </a:solidFill>
              </a:rPr>
              <a:t> vietu, ugunsdzēsēji glābēji </a:t>
            </a:r>
            <a:r>
              <a:rPr lang="en-US" sz="2400" b="1" dirty="0" smtClean="0">
                <a:solidFill>
                  <a:schemeClr val="tx2"/>
                </a:solidFill>
              </a:rPr>
              <a:t>ĀTRĀK </a:t>
            </a:r>
            <a:r>
              <a:rPr lang="lv-LV" sz="2600" b="1" dirty="0" smtClean="0">
                <a:solidFill>
                  <a:schemeClr val="tx2"/>
                </a:solidFill>
              </a:rPr>
              <a:t>varēs </a:t>
            </a:r>
            <a:r>
              <a:rPr lang="lv-LV" sz="2600" b="1" dirty="0">
                <a:solidFill>
                  <a:schemeClr val="tx2"/>
                </a:solidFill>
              </a:rPr>
              <a:t>sniegt palīdzību.</a:t>
            </a:r>
          </a:p>
          <a:p>
            <a:endParaRPr lang="lv-LV" sz="2400" dirty="0" smtClean="0">
              <a:solidFill>
                <a:schemeClr val="bg1">
                  <a:lumMod val="25000"/>
                </a:schemeClr>
              </a:solidFill>
            </a:endParaRPr>
          </a:p>
          <a:p>
            <a:pPr marL="0" indent="0">
              <a:buFont typeface="Wingdings 3" charset="2"/>
              <a:buNone/>
            </a:pPr>
            <a:endParaRPr lang="lv-LV" sz="2400" dirty="0" smtClean="0">
              <a:solidFill>
                <a:schemeClr val="bg1">
                  <a:lumMod val="25000"/>
                </a:schemeClr>
              </a:solidFill>
            </a:endParaRPr>
          </a:p>
          <a:p>
            <a:pPr marL="0" indent="0">
              <a:buFont typeface="Wingdings 3" charset="2"/>
              <a:buNone/>
            </a:pPr>
            <a:endParaRPr lang="lv-LV" sz="2400" dirty="0">
              <a:solidFill>
                <a:schemeClr val="bg1">
                  <a:lumMod val="25000"/>
                </a:schemeClr>
              </a:solidFill>
            </a:endParaRPr>
          </a:p>
        </p:txBody>
      </p:sp>
    </p:spTree>
    <p:extLst>
      <p:ext uri="{BB962C8B-B14F-4D97-AF65-F5344CB8AC3E}">
        <p14:creationId xmlns:p14="http://schemas.microsoft.com/office/powerpoint/2010/main" val="2709650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E24CA1-950B-482B-A7B7-805FC4F91FD6}" type="slidenum">
              <a:rPr lang="lv-LV" smtClean="0"/>
              <a:t>12</a:t>
            </a:fld>
            <a:endParaRPr lang="lv-LV"/>
          </a:p>
        </p:txBody>
      </p:sp>
      <p:sp>
        <p:nvSpPr>
          <p:cNvPr id="5" name="Title 1"/>
          <p:cNvSpPr>
            <a:spLocks noGrp="1"/>
          </p:cNvSpPr>
          <p:nvPr>
            <p:ph type="title"/>
          </p:nvPr>
        </p:nvSpPr>
        <p:spPr>
          <a:xfrm>
            <a:off x="1154953" y="973668"/>
            <a:ext cx="9197587" cy="706964"/>
          </a:xfrm>
        </p:spPr>
        <p:txBody>
          <a:bodyPr/>
          <a:lstStyle/>
          <a:p>
            <a:r>
              <a:rPr lang="lv-LV" sz="4000" b="1" dirty="0" smtClean="0">
                <a:solidFill>
                  <a:schemeClr val="tx2"/>
                </a:solidFill>
              </a:rPr>
              <a:t>Ja redzi, ka cilvēks vai dzīvnieks ir </a:t>
            </a:r>
            <a:br>
              <a:rPr lang="lv-LV" sz="4000" b="1" dirty="0" smtClean="0">
                <a:solidFill>
                  <a:schemeClr val="tx2"/>
                </a:solidFill>
              </a:rPr>
            </a:br>
            <a:r>
              <a:rPr lang="lv-LV" sz="4000" b="1" dirty="0" smtClean="0">
                <a:solidFill>
                  <a:schemeClr val="tx2"/>
                </a:solidFill>
              </a:rPr>
              <a:t>ielūzis ledū:</a:t>
            </a:r>
            <a:endParaRPr lang="lv-LV" sz="4000" b="1" dirty="0">
              <a:solidFill>
                <a:schemeClr val="tx2"/>
              </a:solidFill>
            </a:endParaRPr>
          </a:p>
        </p:txBody>
      </p:sp>
      <p:sp>
        <p:nvSpPr>
          <p:cNvPr id="6" name="Text Placeholder 2"/>
          <p:cNvSpPr>
            <a:spLocks noGrp="1"/>
          </p:cNvSpPr>
          <p:nvPr>
            <p:ph idx="1"/>
          </p:nvPr>
        </p:nvSpPr>
        <p:spPr>
          <a:xfrm>
            <a:off x="478305" y="2803406"/>
            <a:ext cx="8062191" cy="3779371"/>
          </a:xfrm>
        </p:spPr>
        <p:txBody>
          <a:bodyPr>
            <a:normAutofit/>
          </a:bodyPr>
          <a:lstStyle/>
          <a:p>
            <a:r>
              <a:rPr lang="lv-LV" sz="2200" b="1" dirty="0" smtClean="0">
                <a:solidFill>
                  <a:schemeClr val="tx2"/>
                </a:solidFill>
              </a:rPr>
              <a:t>Skaļi saucot «Palīgā!», nekavējoties uzmeklē pieaugušo un izstāsti viņam, kas ir noticis, vai pats zvani uz tālruņa numuru 112 un izstāsti, </a:t>
            </a:r>
            <a:r>
              <a:rPr lang="lv-LV" sz="2200" b="1" dirty="0" smtClean="0">
                <a:solidFill>
                  <a:srgbClr val="C00000"/>
                </a:solidFill>
              </a:rPr>
              <a:t>KUR</a:t>
            </a:r>
            <a:r>
              <a:rPr lang="lv-LV" sz="2200" b="1" dirty="0" smtClean="0">
                <a:solidFill>
                  <a:schemeClr val="tx2"/>
                </a:solidFill>
              </a:rPr>
              <a:t> un </a:t>
            </a:r>
            <a:r>
              <a:rPr lang="lv-LV" sz="2200" b="1" dirty="0" smtClean="0">
                <a:solidFill>
                  <a:srgbClr val="C00000"/>
                </a:solidFill>
              </a:rPr>
              <a:t>KAS</a:t>
            </a:r>
            <a:r>
              <a:rPr lang="lv-LV" sz="2200" b="1" dirty="0" smtClean="0">
                <a:solidFill>
                  <a:schemeClr val="tx2"/>
                </a:solidFill>
              </a:rPr>
              <a:t> ir noticis. </a:t>
            </a:r>
          </a:p>
          <a:p>
            <a:endParaRPr lang="en-US" sz="2200" b="1" dirty="0" smtClean="0">
              <a:solidFill>
                <a:schemeClr val="tx2"/>
              </a:solidFill>
            </a:endParaRPr>
          </a:p>
          <a:p>
            <a:r>
              <a:rPr lang="lv-LV" sz="2200" b="1" dirty="0" smtClean="0">
                <a:solidFill>
                  <a:schemeClr val="tx2"/>
                </a:solidFill>
              </a:rPr>
              <a:t>Pats uz ledus nekāp! </a:t>
            </a:r>
            <a:r>
              <a:rPr lang="lv-LV" sz="2200" b="1" dirty="0" smtClean="0">
                <a:solidFill>
                  <a:srgbClr val="C00000"/>
                </a:solidFill>
              </a:rPr>
              <a:t>NERISKĒ</a:t>
            </a:r>
            <a:r>
              <a:rPr lang="lv-LV" sz="2200" b="1" dirty="0" smtClean="0">
                <a:solidFill>
                  <a:schemeClr val="tx2"/>
                </a:solidFill>
              </a:rPr>
              <a:t> ar savu veselību un dzīvību, tavs UZDEVUMS ir parūpēties, lai ielūzušajam pēc iespējas ātrāk palīgā ierodas ugunsdzēsēji glābēji!</a:t>
            </a:r>
            <a:endParaRPr lang="lv-LV" sz="2200" b="1" dirty="0">
              <a:solidFill>
                <a:schemeClr val="tx2"/>
              </a:solidFill>
            </a:endParaRPr>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0828" y="2622181"/>
            <a:ext cx="2895827" cy="3476867"/>
          </a:xfrm>
          <a:prstGeom prst="rect">
            <a:avLst/>
          </a:prstGeom>
          <a:ln>
            <a:noFill/>
          </a:ln>
          <a:effectLst>
            <a:softEdge rad="112500"/>
          </a:effectLst>
        </p:spPr>
      </p:pic>
    </p:spTree>
    <p:extLst>
      <p:ext uri="{BB962C8B-B14F-4D97-AF65-F5344CB8AC3E}">
        <p14:creationId xmlns:p14="http://schemas.microsoft.com/office/powerpoint/2010/main" val="3396831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a:xfrm>
            <a:off x="10366395" y="115620"/>
            <a:ext cx="838199" cy="767687"/>
          </a:xfrm>
        </p:spPr>
        <p:txBody>
          <a:bodyPr/>
          <a:lstStyle/>
          <a:p>
            <a:fld id="{DDE24CA1-950B-482B-A7B7-805FC4F91FD6}" type="slidenum">
              <a:rPr lang="lv-LV" smtClean="0"/>
              <a:t>13</a:t>
            </a:fld>
            <a:endParaRPr lang="lv-LV" dirty="0"/>
          </a:p>
        </p:txBody>
      </p:sp>
      <p:sp>
        <p:nvSpPr>
          <p:cNvPr id="9" name="Title 1"/>
          <p:cNvSpPr>
            <a:spLocks noGrp="1"/>
          </p:cNvSpPr>
          <p:nvPr>
            <p:ph type="title"/>
          </p:nvPr>
        </p:nvSpPr>
        <p:spPr>
          <a:xfrm>
            <a:off x="905574" y="1397639"/>
            <a:ext cx="4802499" cy="1600200"/>
          </a:xfrm>
        </p:spPr>
        <p:txBody>
          <a:bodyPr>
            <a:noAutofit/>
          </a:bodyPr>
          <a:lstStyle/>
          <a:p>
            <a:r>
              <a:rPr lang="lv-LV" sz="4000" b="1" dirty="0" smtClean="0">
                <a:solidFill>
                  <a:schemeClr val="tx1"/>
                </a:solidFill>
              </a:rPr>
              <a:t>Kā rīkosies, ja redzēsi, ka cilvēks ir ielūzis ledū?</a:t>
            </a:r>
            <a:endParaRPr lang="lv-LV" b="1" dirty="0">
              <a:solidFill>
                <a:schemeClr val="tx1"/>
              </a:solidFill>
            </a:endParaRPr>
          </a:p>
        </p:txBody>
      </p:sp>
      <p:sp>
        <p:nvSpPr>
          <p:cNvPr id="10" name="Text Placeholder 3"/>
          <p:cNvSpPr>
            <a:spLocks noGrp="1"/>
          </p:cNvSpPr>
          <p:nvPr>
            <p:ph type="body" sz="half" idx="2"/>
          </p:nvPr>
        </p:nvSpPr>
        <p:spPr>
          <a:xfrm>
            <a:off x="905574" y="3903973"/>
            <a:ext cx="4733225" cy="2403279"/>
          </a:xfrm>
        </p:spPr>
        <p:txBody>
          <a:bodyPr>
            <a:normAutofit fontScale="77500" lnSpcReduction="20000"/>
          </a:bodyPr>
          <a:lstStyle/>
          <a:p>
            <a:r>
              <a:rPr lang="lv-LV" sz="3400" b="1" dirty="0" smtClean="0">
                <a:solidFill>
                  <a:schemeClr val="tx1"/>
                </a:solidFill>
              </a:rPr>
              <a:t>Sarindo darbības pareizā secībā</a:t>
            </a:r>
            <a:r>
              <a:rPr lang="en-US" sz="3400" b="1" dirty="0">
                <a:solidFill>
                  <a:schemeClr val="tx1"/>
                </a:solidFill>
              </a:rPr>
              <a:t>!</a:t>
            </a:r>
            <a:endParaRPr lang="en-US" sz="3400" b="1" dirty="0" smtClean="0">
              <a:solidFill>
                <a:schemeClr val="tx1"/>
              </a:solidFill>
            </a:endParaRPr>
          </a:p>
          <a:p>
            <a:endParaRPr lang="en-US" sz="3400" b="1" dirty="0" smtClean="0">
              <a:solidFill>
                <a:schemeClr val="tx1"/>
              </a:solidFill>
            </a:endParaRPr>
          </a:p>
          <a:p>
            <a:r>
              <a:rPr lang="en-US" sz="3400" b="1" dirty="0" err="1" smtClean="0">
                <a:solidFill>
                  <a:schemeClr val="tx1"/>
                </a:solidFill>
              </a:rPr>
              <a:t>Nākošajā</a:t>
            </a:r>
            <a:r>
              <a:rPr lang="en-US" sz="3400" b="1" dirty="0" smtClean="0">
                <a:solidFill>
                  <a:schemeClr val="tx1"/>
                </a:solidFill>
              </a:rPr>
              <a:t> slaidā </a:t>
            </a:r>
            <a:r>
              <a:rPr lang="en-US" sz="3400" b="1" dirty="0" err="1" smtClean="0">
                <a:solidFill>
                  <a:schemeClr val="tx1"/>
                </a:solidFill>
              </a:rPr>
              <a:t>pārbaudi</a:t>
            </a:r>
            <a:r>
              <a:rPr lang="en-US" sz="3400" b="1" dirty="0" smtClean="0">
                <a:solidFill>
                  <a:schemeClr val="tx1"/>
                </a:solidFill>
              </a:rPr>
              <a:t>, vai </a:t>
            </a:r>
            <a:r>
              <a:rPr lang="en-US" sz="3400" b="1" dirty="0" err="1" smtClean="0">
                <a:solidFill>
                  <a:schemeClr val="tx1"/>
                </a:solidFill>
              </a:rPr>
              <a:t>atbildēji</a:t>
            </a:r>
            <a:r>
              <a:rPr lang="en-US" sz="3400" b="1" dirty="0" smtClean="0">
                <a:solidFill>
                  <a:schemeClr val="tx1"/>
                </a:solidFill>
              </a:rPr>
              <a:t> </a:t>
            </a:r>
            <a:r>
              <a:rPr lang="en-US" sz="3400" b="1" dirty="0" err="1" smtClean="0">
                <a:solidFill>
                  <a:schemeClr val="tx1"/>
                </a:solidFill>
              </a:rPr>
              <a:t>pareizi</a:t>
            </a:r>
            <a:r>
              <a:rPr lang="en-US" sz="3400" b="1" dirty="0" smtClean="0">
                <a:solidFill>
                  <a:schemeClr val="tx1"/>
                </a:solidFill>
              </a:rPr>
              <a:t>!</a:t>
            </a:r>
            <a:endParaRPr lang="lv-LV" sz="3400" b="1" dirty="0" smtClean="0">
              <a:solidFill>
                <a:schemeClr val="tx1"/>
              </a:solidFill>
            </a:endParaRPr>
          </a:p>
          <a:p>
            <a:endParaRPr lang="lv-LV" b="1"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61599" y="5992993"/>
            <a:ext cx="1760937" cy="628519"/>
          </a:xfrm>
          <a:prstGeom prst="rect">
            <a:avLst/>
          </a:prstGeom>
        </p:spPr>
      </p:pic>
      <p:sp>
        <p:nvSpPr>
          <p:cNvPr id="15" name="Content Placeholder 2"/>
          <p:cNvSpPr txBox="1">
            <a:spLocks/>
          </p:cNvSpPr>
          <p:nvPr/>
        </p:nvSpPr>
        <p:spPr>
          <a:xfrm>
            <a:off x="6517647" y="3198298"/>
            <a:ext cx="5286426" cy="478812"/>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chemeClr val="bg1">
                  <a:lumMod val="25000"/>
                </a:schemeClr>
              </a:buClr>
              <a:buSzPct val="100000"/>
              <a:buFont typeface="Wingdings 3" charset="2"/>
              <a:buNone/>
            </a:pPr>
            <a:r>
              <a:rPr lang="en-US" sz="2400" b="1" dirty="0" err="1" smtClean="0">
                <a:solidFill>
                  <a:schemeClr val="tx1"/>
                </a:solidFill>
              </a:rPr>
              <a:t>Atbildu</a:t>
            </a:r>
            <a:r>
              <a:rPr lang="en-US" sz="2400" b="1" dirty="0" smtClean="0">
                <a:solidFill>
                  <a:schemeClr val="tx1"/>
                </a:solidFill>
              </a:rPr>
              <a:t> uz </a:t>
            </a:r>
            <a:r>
              <a:rPr lang="en-US" sz="2400" b="1" dirty="0" err="1" smtClean="0">
                <a:solidFill>
                  <a:schemeClr val="tx1"/>
                </a:solidFill>
              </a:rPr>
              <a:t>dispečera</a:t>
            </a:r>
            <a:r>
              <a:rPr lang="en-US" sz="2400" b="1" dirty="0" smtClean="0">
                <a:solidFill>
                  <a:schemeClr val="tx1"/>
                </a:solidFill>
              </a:rPr>
              <a:t> </a:t>
            </a:r>
            <a:r>
              <a:rPr lang="en-US" sz="2400" b="1" dirty="0" err="1" smtClean="0">
                <a:solidFill>
                  <a:schemeClr val="tx1"/>
                </a:solidFill>
              </a:rPr>
              <a:t>jautājumiem</a:t>
            </a:r>
            <a:endParaRPr lang="lv-LV" sz="2400" b="1" dirty="0">
              <a:solidFill>
                <a:schemeClr val="tx1"/>
              </a:solidFill>
            </a:endParaRPr>
          </a:p>
        </p:txBody>
      </p:sp>
      <p:sp>
        <p:nvSpPr>
          <p:cNvPr id="17" name="Content Placeholder 2"/>
          <p:cNvSpPr txBox="1">
            <a:spLocks/>
          </p:cNvSpPr>
          <p:nvPr/>
        </p:nvSpPr>
        <p:spPr>
          <a:xfrm>
            <a:off x="6517647" y="1397639"/>
            <a:ext cx="2806461" cy="497154"/>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chemeClr val="bg1">
                  <a:lumMod val="25000"/>
                </a:schemeClr>
              </a:buClr>
              <a:buSzPct val="100000"/>
              <a:buFont typeface="Wingdings 3" charset="2"/>
              <a:buNone/>
            </a:pPr>
            <a:r>
              <a:rPr lang="en-US" sz="2400" b="1" dirty="0" err="1" smtClean="0">
                <a:solidFill>
                  <a:schemeClr val="tx1"/>
                </a:solidFill>
              </a:rPr>
              <a:t>Sagaidu</a:t>
            </a:r>
            <a:r>
              <a:rPr lang="en-US" sz="2400" b="1" dirty="0" smtClean="0">
                <a:solidFill>
                  <a:schemeClr val="tx1"/>
                </a:solidFill>
              </a:rPr>
              <a:t> glābējus</a:t>
            </a:r>
            <a:endParaRPr lang="lv-LV" sz="2400" b="1" dirty="0">
              <a:solidFill>
                <a:schemeClr val="tx1"/>
              </a:solidFill>
            </a:endParaRPr>
          </a:p>
        </p:txBody>
      </p:sp>
      <p:sp>
        <p:nvSpPr>
          <p:cNvPr id="19" name="Content Placeholder 2"/>
          <p:cNvSpPr txBox="1">
            <a:spLocks/>
          </p:cNvSpPr>
          <p:nvPr/>
        </p:nvSpPr>
        <p:spPr>
          <a:xfrm>
            <a:off x="6517647" y="2244799"/>
            <a:ext cx="2169154" cy="497154"/>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chemeClr val="bg1">
                  <a:lumMod val="25000"/>
                </a:schemeClr>
              </a:buClr>
              <a:buSzPct val="100000"/>
              <a:buFont typeface="Wingdings 3" charset="2"/>
              <a:buNone/>
            </a:pPr>
            <a:r>
              <a:rPr lang="lv-LV" sz="2400" b="1" dirty="0" smtClean="0">
                <a:solidFill>
                  <a:schemeClr val="tx1"/>
                </a:solidFill>
              </a:rPr>
              <a:t>Zvans uz 112</a:t>
            </a:r>
            <a:endParaRPr lang="lv-LV" sz="2400" b="1" dirty="0">
              <a:solidFill>
                <a:schemeClr val="tx1"/>
              </a:solidFill>
            </a:endParaRPr>
          </a:p>
        </p:txBody>
      </p:sp>
      <p:sp>
        <p:nvSpPr>
          <p:cNvPr id="20" name="Content Placeholder 2"/>
          <p:cNvSpPr txBox="1">
            <a:spLocks/>
          </p:cNvSpPr>
          <p:nvPr/>
        </p:nvSpPr>
        <p:spPr>
          <a:xfrm>
            <a:off x="6517647" y="4010904"/>
            <a:ext cx="5037044" cy="678505"/>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Clr>
                <a:schemeClr val="bg1">
                  <a:lumMod val="25000"/>
                </a:schemeClr>
              </a:buClr>
              <a:buSzPct val="100000"/>
              <a:buNone/>
            </a:pPr>
            <a:r>
              <a:rPr lang="en-US" sz="2400" b="1" dirty="0" err="1">
                <a:solidFill>
                  <a:schemeClr val="tx1"/>
                </a:solidFill>
              </a:rPr>
              <a:t>Skatos</a:t>
            </a:r>
            <a:r>
              <a:rPr lang="en-US" sz="2400" b="1" dirty="0">
                <a:solidFill>
                  <a:schemeClr val="tx1"/>
                </a:solidFill>
              </a:rPr>
              <a:t>, </a:t>
            </a:r>
            <a:r>
              <a:rPr lang="en-US" sz="2400" b="1" dirty="0" err="1">
                <a:solidFill>
                  <a:schemeClr val="tx1"/>
                </a:solidFill>
              </a:rPr>
              <a:t>vai</a:t>
            </a:r>
            <a:r>
              <a:rPr lang="en-US" sz="2400" b="1" dirty="0">
                <a:solidFill>
                  <a:schemeClr val="tx1"/>
                </a:solidFill>
              </a:rPr>
              <a:t> </a:t>
            </a:r>
            <a:r>
              <a:rPr lang="en-US" sz="2400" b="1" dirty="0" err="1">
                <a:solidFill>
                  <a:schemeClr val="tx1"/>
                </a:solidFill>
              </a:rPr>
              <a:t>tuvumā</a:t>
            </a:r>
            <a:r>
              <a:rPr lang="en-US" sz="2400" b="1" dirty="0">
                <a:solidFill>
                  <a:schemeClr val="tx1"/>
                </a:solidFill>
              </a:rPr>
              <a:t> </a:t>
            </a:r>
            <a:r>
              <a:rPr lang="en-US" sz="2400" b="1" dirty="0" err="1">
                <a:solidFill>
                  <a:schemeClr val="tx1"/>
                </a:solidFill>
              </a:rPr>
              <a:t>nav</a:t>
            </a:r>
            <a:r>
              <a:rPr lang="en-US" sz="2400" b="1" dirty="0">
                <a:solidFill>
                  <a:schemeClr val="tx1"/>
                </a:solidFill>
              </a:rPr>
              <a:t> </a:t>
            </a:r>
            <a:r>
              <a:rPr lang="en-US" sz="2400" b="1" dirty="0" err="1">
                <a:solidFill>
                  <a:schemeClr val="tx1"/>
                </a:solidFill>
              </a:rPr>
              <a:t>kāds</a:t>
            </a:r>
            <a:r>
              <a:rPr lang="en-US" sz="2400" b="1" dirty="0">
                <a:solidFill>
                  <a:schemeClr val="tx1"/>
                </a:solidFill>
              </a:rPr>
              <a:t> </a:t>
            </a:r>
            <a:r>
              <a:rPr lang="en-US" sz="2400" b="1" dirty="0" err="1">
                <a:solidFill>
                  <a:schemeClr val="tx1"/>
                </a:solidFill>
              </a:rPr>
              <a:t>pieaugušais</a:t>
            </a:r>
            <a:r>
              <a:rPr lang="en-US" sz="2400" b="1" dirty="0">
                <a:solidFill>
                  <a:schemeClr val="tx1"/>
                </a:solidFill>
              </a:rPr>
              <a:t>, </a:t>
            </a:r>
            <a:r>
              <a:rPr lang="en-US" sz="2400" b="1" dirty="0" err="1">
                <a:solidFill>
                  <a:schemeClr val="tx1"/>
                </a:solidFill>
              </a:rPr>
              <a:t>kurš</a:t>
            </a:r>
            <a:r>
              <a:rPr lang="en-US" sz="2400" b="1" dirty="0">
                <a:solidFill>
                  <a:schemeClr val="tx1"/>
                </a:solidFill>
              </a:rPr>
              <a:t> </a:t>
            </a:r>
            <a:r>
              <a:rPr lang="en-US" sz="2400" b="1" dirty="0" err="1">
                <a:solidFill>
                  <a:schemeClr val="tx1"/>
                </a:solidFill>
              </a:rPr>
              <a:t>varētu</a:t>
            </a:r>
            <a:r>
              <a:rPr lang="en-US" sz="2400" b="1" dirty="0">
                <a:solidFill>
                  <a:schemeClr val="tx1"/>
                </a:solidFill>
              </a:rPr>
              <a:t> </a:t>
            </a:r>
            <a:r>
              <a:rPr lang="en-US" sz="2400" b="1" dirty="0" err="1">
                <a:solidFill>
                  <a:schemeClr val="tx1"/>
                </a:solidFill>
              </a:rPr>
              <a:t>palīdzēt</a:t>
            </a:r>
            <a:endParaRPr lang="lv-LV" sz="2400" b="1" dirty="0">
              <a:solidFill>
                <a:schemeClr val="tx1"/>
              </a:solidFill>
            </a:endParaRPr>
          </a:p>
        </p:txBody>
      </p:sp>
      <p:sp>
        <p:nvSpPr>
          <p:cNvPr id="21" name="Content Placeholder 2"/>
          <p:cNvSpPr txBox="1">
            <a:spLocks/>
          </p:cNvSpPr>
          <p:nvPr/>
        </p:nvSpPr>
        <p:spPr>
          <a:xfrm>
            <a:off x="6517647" y="5045673"/>
            <a:ext cx="4190305" cy="497154"/>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chemeClr val="bg1">
                  <a:lumMod val="25000"/>
                </a:schemeClr>
              </a:buClr>
              <a:buSzPct val="100000"/>
              <a:buNone/>
            </a:pPr>
            <a:r>
              <a:rPr lang="en-US" sz="2400" b="1" dirty="0" err="1">
                <a:solidFill>
                  <a:schemeClr val="tx1"/>
                </a:solidFill>
              </a:rPr>
              <a:t>Izstāstu</a:t>
            </a:r>
            <a:r>
              <a:rPr lang="en-US" sz="2400" b="1" dirty="0">
                <a:solidFill>
                  <a:schemeClr val="tx1"/>
                </a:solidFill>
              </a:rPr>
              <a:t>, KUR un KAS </a:t>
            </a:r>
            <a:r>
              <a:rPr lang="en-US" sz="2400" b="1" dirty="0" err="1">
                <a:solidFill>
                  <a:schemeClr val="tx1"/>
                </a:solidFill>
              </a:rPr>
              <a:t>noticis</a:t>
            </a:r>
            <a:endParaRPr lang="lv-LV" sz="2400" b="1" dirty="0">
              <a:solidFill>
                <a:schemeClr val="tx1"/>
              </a:solidFill>
            </a:endParaRPr>
          </a:p>
        </p:txBody>
      </p:sp>
    </p:spTree>
    <p:extLst>
      <p:ext uri="{BB962C8B-B14F-4D97-AF65-F5344CB8AC3E}">
        <p14:creationId xmlns:p14="http://schemas.microsoft.com/office/powerpoint/2010/main" val="3267620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DE24CA1-950B-482B-A7B7-805FC4F91FD6}" type="slidenum">
              <a:rPr lang="lv-LV" smtClean="0"/>
              <a:t>14</a:t>
            </a:fld>
            <a:endParaRPr lang="lv-LV"/>
          </a:p>
        </p:txBody>
      </p:sp>
      <p:sp>
        <p:nvSpPr>
          <p:cNvPr id="6" name="Title 1"/>
          <p:cNvSpPr>
            <a:spLocks noGrp="1"/>
          </p:cNvSpPr>
          <p:nvPr>
            <p:ph type="title"/>
          </p:nvPr>
        </p:nvSpPr>
        <p:spPr>
          <a:xfrm>
            <a:off x="905574" y="1397639"/>
            <a:ext cx="4802499" cy="1600200"/>
          </a:xfrm>
        </p:spPr>
        <p:txBody>
          <a:bodyPr>
            <a:noAutofit/>
          </a:bodyPr>
          <a:lstStyle/>
          <a:p>
            <a:r>
              <a:rPr lang="lv-LV" sz="4000" b="1" dirty="0" smtClean="0">
                <a:solidFill>
                  <a:schemeClr val="tx1"/>
                </a:solidFill>
              </a:rPr>
              <a:t>Kā rīkosies, ja redzēsi, ka cilvēks ir ielūzis ledū?</a:t>
            </a:r>
            <a:endParaRPr lang="lv-LV" b="1" dirty="0">
              <a:solidFill>
                <a:schemeClr val="tx1"/>
              </a:solidFill>
            </a:endParaRPr>
          </a:p>
        </p:txBody>
      </p:sp>
      <p:sp>
        <p:nvSpPr>
          <p:cNvPr id="7" name="Text Placeholder 3"/>
          <p:cNvSpPr>
            <a:spLocks noGrp="1"/>
          </p:cNvSpPr>
          <p:nvPr>
            <p:ph type="body" sz="half" idx="2"/>
          </p:nvPr>
        </p:nvSpPr>
        <p:spPr>
          <a:xfrm>
            <a:off x="905574" y="3903973"/>
            <a:ext cx="4733225" cy="2403279"/>
          </a:xfrm>
        </p:spPr>
        <p:txBody>
          <a:bodyPr>
            <a:normAutofit/>
          </a:bodyPr>
          <a:lstStyle/>
          <a:p>
            <a:r>
              <a:rPr lang="en-US" sz="3400" b="1" dirty="0" err="1" smtClean="0">
                <a:solidFill>
                  <a:schemeClr val="tx1"/>
                </a:solidFill>
              </a:rPr>
              <a:t>Šī</a:t>
            </a:r>
            <a:r>
              <a:rPr lang="en-US" sz="3400" b="1" dirty="0" smtClean="0">
                <a:solidFill>
                  <a:schemeClr val="tx1"/>
                </a:solidFill>
              </a:rPr>
              <a:t> būs </a:t>
            </a:r>
            <a:r>
              <a:rPr lang="en-US" sz="3400" b="1" dirty="0" err="1" smtClean="0">
                <a:solidFill>
                  <a:schemeClr val="tx1"/>
                </a:solidFill>
              </a:rPr>
              <a:t>pareizā</a:t>
            </a:r>
            <a:r>
              <a:rPr lang="en-US" sz="3400" b="1" dirty="0" smtClean="0">
                <a:solidFill>
                  <a:schemeClr val="tx1"/>
                </a:solidFill>
              </a:rPr>
              <a:t> secība!</a:t>
            </a:r>
          </a:p>
          <a:p>
            <a:endParaRPr lang="en-US" sz="3400" b="1" dirty="0" smtClean="0">
              <a:solidFill>
                <a:schemeClr val="tx1"/>
              </a:solidFill>
            </a:endParaRPr>
          </a:p>
          <a:p>
            <a:endParaRPr lang="lv-LV" b="1" dirty="0"/>
          </a:p>
        </p:txBody>
      </p:sp>
      <p:sp>
        <p:nvSpPr>
          <p:cNvPr id="8" name="Content Placeholder 2"/>
          <p:cNvSpPr txBox="1">
            <a:spLocks/>
          </p:cNvSpPr>
          <p:nvPr/>
        </p:nvSpPr>
        <p:spPr>
          <a:xfrm>
            <a:off x="6580116" y="3471962"/>
            <a:ext cx="5286426" cy="478812"/>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chemeClr val="bg1">
                  <a:lumMod val="25000"/>
                </a:schemeClr>
              </a:buClr>
              <a:buSzPct val="100000"/>
              <a:buFont typeface="Wingdings 3" charset="2"/>
              <a:buNone/>
            </a:pPr>
            <a:r>
              <a:rPr lang="en-US" sz="2400" b="1" dirty="0" err="1" smtClean="0">
                <a:solidFill>
                  <a:schemeClr val="tx1"/>
                </a:solidFill>
              </a:rPr>
              <a:t>Atbildu</a:t>
            </a:r>
            <a:r>
              <a:rPr lang="en-US" sz="2400" b="1" dirty="0" smtClean="0">
                <a:solidFill>
                  <a:schemeClr val="tx1"/>
                </a:solidFill>
              </a:rPr>
              <a:t> uz </a:t>
            </a:r>
            <a:r>
              <a:rPr lang="en-US" sz="2400" b="1" dirty="0" err="1" smtClean="0">
                <a:solidFill>
                  <a:schemeClr val="tx1"/>
                </a:solidFill>
              </a:rPr>
              <a:t>dispečera</a:t>
            </a:r>
            <a:r>
              <a:rPr lang="en-US" sz="2400" b="1" dirty="0" smtClean="0">
                <a:solidFill>
                  <a:schemeClr val="tx1"/>
                </a:solidFill>
              </a:rPr>
              <a:t> </a:t>
            </a:r>
            <a:r>
              <a:rPr lang="en-US" sz="2400" b="1" dirty="0" err="1" smtClean="0">
                <a:solidFill>
                  <a:schemeClr val="tx1"/>
                </a:solidFill>
              </a:rPr>
              <a:t>jautājumiem</a:t>
            </a:r>
            <a:endParaRPr lang="lv-LV" sz="2400" b="1" dirty="0">
              <a:solidFill>
                <a:schemeClr val="tx1"/>
              </a:solidFill>
            </a:endParaRPr>
          </a:p>
        </p:txBody>
      </p:sp>
      <p:sp>
        <p:nvSpPr>
          <p:cNvPr id="9" name="Content Placeholder 2"/>
          <p:cNvSpPr txBox="1">
            <a:spLocks/>
          </p:cNvSpPr>
          <p:nvPr/>
        </p:nvSpPr>
        <p:spPr>
          <a:xfrm>
            <a:off x="6597892" y="5610845"/>
            <a:ext cx="2806461" cy="497154"/>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chemeClr val="bg1">
                  <a:lumMod val="25000"/>
                </a:schemeClr>
              </a:buClr>
              <a:buSzPct val="100000"/>
              <a:buFont typeface="Wingdings 3" charset="2"/>
              <a:buNone/>
            </a:pPr>
            <a:r>
              <a:rPr lang="en-US" sz="2400" b="1" dirty="0" err="1" smtClean="0">
                <a:solidFill>
                  <a:schemeClr val="tx1"/>
                </a:solidFill>
              </a:rPr>
              <a:t>Sagaidu</a:t>
            </a:r>
            <a:r>
              <a:rPr lang="en-US" sz="2400" b="1" dirty="0" smtClean="0">
                <a:solidFill>
                  <a:schemeClr val="tx1"/>
                </a:solidFill>
              </a:rPr>
              <a:t> glābējus</a:t>
            </a:r>
            <a:endParaRPr lang="lv-LV" sz="2400" b="1" dirty="0">
              <a:solidFill>
                <a:schemeClr val="tx1"/>
              </a:solidFill>
            </a:endParaRPr>
          </a:p>
        </p:txBody>
      </p:sp>
      <p:sp>
        <p:nvSpPr>
          <p:cNvPr id="10" name="Content Placeholder 2"/>
          <p:cNvSpPr txBox="1">
            <a:spLocks/>
          </p:cNvSpPr>
          <p:nvPr/>
        </p:nvSpPr>
        <p:spPr>
          <a:xfrm>
            <a:off x="6597892" y="1590757"/>
            <a:ext cx="2169154" cy="497154"/>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chemeClr val="bg1">
                  <a:lumMod val="25000"/>
                </a:schemeClr>
              </a:buClr>
              <a:buSzPct val="100000"/>
              <a:buFont typeface="Wingdings 3" charset="2"/>
              <a:buNone/>
            </a:pPr>
            <a:r>
              <a:rPr lang="lv-LV" sz="2400" b="1" dirty="0" smtClean="0">
                <a:solidFill>
                  <a:schemeClr val="tx1"/>
                </a:solidFill>
              </a:rPr>
              <a:t>Zvans uz 112</a:t>
            </a:r>
            <a:endParaRPr lang="lv-LV" sz="2400" b="1" dirty="0">
              <a:solidFill>
                <a:schemeClr val="tx1"/>
              </a:solidFill>
            </a:endParaRPr>
          </a:p>
        </p:txBody>
      </p:sp>
      <p:sp>
        <p:nvSpPr>
          <p:cNvPr id="11" name="Content Placeholder 2"/>
          <p:cNvSpPr txBox="1">
            <a:spLocks/>
          </p:cNvSpPr>
          <p:nvPr/>
        </p:nvSpPr>
        <p:spPr>
          <a:xfrm>
            <a:off x="6580116" y="4502272"/>
            <a:ext cx="5037044" cy="678505"/>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Clr>
                <a:schemeClr val="bg1">
                  <a:lumMod val="25000"/>
                </a:schemeClr>
              </a:buClr>
              <a:buSzPct val="100000"/>
              <a:buNone/>
            </a:pPr>
            <a:r>
              <a:rPr lang="en-US" sz="2400" b="1" dirty="0" err="1">
                <a:solidFill>
                  <a:schemeClr val="tx1"/>
                </a:solidFill>
              </a:rPr>
              <a:t>Skatos</a:t>
            </a:r>
            <a:r>
              <a:rPr lang="en-US" sz="2400" b="1" dirty="0">
                <a:solidFill>
                  <a:schemeClr val="tx1"/>
                </a:solidFill>
              </a:rPr>
              <a:t>, </a:t>
            </a:r>
            <a:r>
              <a:rPr lang="en-US" sz="2400" b="1" dirty="0" err="1">
                <a:solidFill>
                  <a:schemeClr val="tx1"/>
                </a:solidFill>
              </a:rPr>
              <a:t>vai</a:t>
            </a:r>
            <a:r>
              <a:rPr lang="en-US" sz="2400" b="1" dirty="0">
                <a:solidFill>
                  <a:schemeClr val="tx1"/>
                </a:solidFill>
              </a:rPr>
              <a:t> </a:t>
            </a:r>
            <a:r>
              <a:rPr lang="en-US" sz="2400" b="1" dirty="0" err="1">
                <a:solidFill>
                  <a:schemeClr val="tx1"/>
                </a:solidFill>
              </a:rPr>
              <a:t>tuvumā</a:t>
            </a:r>
            <a:r>
              <a:rPr lang="en-US" sz="2400" b="1" dirty="0">
                <a:solidFill>
                  <a:schemeClr val="tx1"/>
                </a:solidFill>
              </a:rPr>
              <a:t> </a:t>
            </a:r>
            <a:r>
              <a:rPr lang="en-US" sz="2400" b="1" dirty="0" err="1">
                <a:solidFill>
                  <a:schemeClr val="tx1"/>
                </a:solidFill>
              </a:rPr>
              <a:t>nav</a:t>
            </a:r>
            <a:r>
              <a:rPr lang="en-US" sz="2400" b="1" dirty="0">
                <a:solidFill>
                  <a:schemeClr val="tx1"/>
                </a:solidFill>
              </a:rPr>
              <a:t> </a:t>
            </a:r>
            <a:r>
              <a:rPr lang="en-US" sz="2400" b="1" dirty="0" err="1">
                <a:solidFill>
                  <a:schemeClr val="tx1"/>
                </a:solidFill>
              </a:rPr>
              <a:t>kāds</a:t>
            </a:r>
            <a:r>
              <a:rPr lang="en-US" sz="2400" b="1" dirty="0">
                <a:solidFill>
                  <a:schemeClr val="tx1"/>
                </a:solidFill>
              </a:rPr>
              <a:t> </a:t>
            </a:r>
            <a:r>
              <a:rPr lang="en-US" sz="2400" b="1" dirty="0" err="1">
                <a:solidFill>
                  <a:schemeClr val="tx1"/>
                </a:solidFill>
              </a:rPr>
              <a:t>pieaugušais</a:t>
            </a:r>
            <a:r>
              <a:rPr lang="en-US" sz="2400" b="1" dirty="0">
                <a:solidFill>
                  <a:schemeClr val="tx1"/>
                </a:solidFill>
              </a:rPr>
              <a:t>, </a:t>
            </a:r>
            <a:r>
              <a:rPr lang="en-US" sz="2400" b="1" dirty="0" err="1">
                <a:solidFill>
                  <a:schemeClr val="tx1"/>
                </a:solidFill>
              </a:rPr>
              <a:t>kurš</a:t>
            </a:r>
            <a:r>
              <a:rPr lang="en-US" sz="2400" b="1" dirty="0">
                <a:solidFill>
                  <a:schemeClr val="tx1"/>
                </a:solidFill>
              </a:rPr>
              <a:t> </a:t>
            </a:r>
            <a:r>
              <a:rPr lang="en-US" sz="2400" b="1" dirty="0" err="1">
                <a:solidFill>
                  <a:schemeClr val="tx1"/>
                </a:solidFill>
              </a:rPr>
              <a:t>varētu</a:t>
            </a:r>
            <a:r>
              <a:rPr lang="en-US" sz="2400" b="1" dirty="0">
                <a:solidFill>
                  <a:schemeClr val="tx1"/>
                </a:solidFill>
              </a:rPr>
              <a:t> </a:t>
            </a:r>
            <a:r>
              <a:rPr lang="en-US" sz="2400" b="1" dirty="0" err="1">
                <a:solidFill>
                  <a:schemeClr val="tx1"/>
                </a:solidFill>
              </a:rPr>
              <a:t>palīdzēt</a:t>
            </a:r>
            <a:endParaRPr lang="lv-LV" sz="2400" b="1" dirty="0">
              <a:solidFill>
                <a:schemeClr val="tx1"/>
              </a:solidFill>
            </a:endParaRPr>
          </a:p>
        </p:txBody>
      </p:sp>
      <p:sp>
        <p:nvSpPr>
          <p:cNvPr id="12" name="Content Placeholder 2"/>
          <p:cNvSpPr txBox="1">
            <a:spLocks/>
          </p:cNvSpPr>
          <p:nvPr/>
        </p:nvSpPr>
        <p:spPr>
          <a:xfrm>
            <a:off x="6581334" y="2535569"/>
            <a:ext cx="4190305" cy="497154"/>
          </a:xfrm>
          <a:prstGeom prst="rect">
            <a:avLst/>
          </a:prstGeom>
          <a:solidFill>
            <a:schemeClr val="tx1">
              <a:lumMod val="10000"/>
              <a:lumOff val="90000"/>
            </a:schemeClr>
          </a:solidFill>
          <a:ln w="57150">
            <a:solidFill>
              <a:schemeClr val="bg2"/>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chemeClr val="bg1">
                  <a:lumMod val="25000"/>
                </a:schemeClr>
              </a:buClr>
              <a:buSzPct val="100000"/>
              <a:buNone/>
            </a:pPr>
            <a:r>
              <a:rPr lang="en-US" sz="2400" b="1" dirty="0" err="1">
                <a:solidFill>
                  <a:schemeClr val="tx1"/>
                </a:solidFill>
              </a:rPr>
              <a:t>Izstāstu</a:t>
            </a:r>
            <a:r>
              <a:rPr lang="en-US" sz="2400" b="1" dirty="0">
                <a:solidFill>
                  <a:schemeClr val="tx1"/>
                </a:solidFill>
              </a:rPr>
              <a:t>, KUR un KAS </a:t>
            </a:r>
            <a:r>
              <a:rPr lang="en-US" sz="2400" b="1" dirty="0" err="1">
                <a:solidFill>
                  <a:schemeClr val="tx1"/>
                </a:solidFill>
              </a:rPr>
              <a:t>noticis</a:t>
            </a:r>
            <a:endParaRPr lang="lv-LV" sz="2400" b="1" dirty="0">
              <a:solidFill>
                <a:schemeClr val="tx1"/>
              </a:solidFill>
            </a:endParaRPr>
          </a:p>
        </p:txBody>
      </p:sp>
      <p:sp>
        <p:nvSpPr>
          <p:cNvPr id="20" name="Pentagon 9"/>
          <p:cNvSpPr/>
          <p:nvPr/>
        </p:nvSpPr>
        <p:spPr>
          <a:xfrm>
            <a:off x="6091868" y="1397639"/>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smtClean="0">
                <a:solidFill>
                  <a:schemeClr val="tx1"/>
                </a:solidFill>
              </a:rPr>
              <a:t>1.</a:t>
            </a:r>
            <a:endParaRPr lang="lv-LV" sz="2800" b="1" dirty="0">
              <a:solidFill>
                <a:schemeClr val="tx1"/>
              </a:solidFill>
            </a:endParaRPr>
          </a:p>
        </p:txBody>
      </p:sp>
      <p:sp>
        <p:nvSpPr>
          <p:cNvPr id="21" name="Pentagon 9"/>
          <p:cNvSpPr/>
          <p:nvPr/>
        </p:nvSpPr>
        <p:spPr>
          <a:xfrm>
            <a:off x="6091402" y="2258503"/>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2</a:t>
            </a:r>
            <a:r>
              <a:rPr lang="lv-LV" sz="2800" b="1" dirty="0" smtClean="0">
                <a:solidFill>
                  <a:schemeClr val="tx1"/>
                </a:solidFill>
              </a:rPr>
              <a:t>.</a:t>
            </a:r>
            <a:endParaRPr lang="lv-LV" sz="2800" b="1" dirty="0">
              <a:solidFill>
                <a:schemeClr val="tx1"/>
              </a:solidFill>
            </a:endParaRPr>
          </a:p>
        </p:txBody>
      </p:sp>
      <p:sp>
        <p:nvSpPr>
          <p:cNvPr id="22" name="Pentagon 9"/>
          <p:cNvSpPr/>
          <p:nvPr/>
        </p:nvSpPr>
        <p:spPr>
          <a:xfrm>
            <a:off x="6091402" y="3239611"/>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3</a:t>
            </a:r>
            <a:r>
              <a:rPr lang="lv-LV" sz="2800" b="1" dirty="0" smtClean="0">
                <a:solidFill>
                  <a:schemeClr val="tx1"/>
                </a:solidFill>
              </a:rPr>
              <a:t>.</a:t>
            </a:r>
            <a:endParaRPr lang="lv-LV" sz="2800" b="1" dirty="0">
              <a:solidFill>
                <a:schemeClr val="tx1"/>
              </a:solidFill>
            </a:endParaRPr>
          </a:p>
        </p:txBody>
      </p:sp>
      <p:sp>
        <p:nvSpPr>
          <p:cNvPr id="23" name="Pentagon 9"/>
          <p:cNvSpPr/>
          <p:nvPr/>
        </p:nvSpPr>
        <p:spPr>
          <a:xfrm>
            <a:off x="6091402" y="4279186"/>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4</a:t>
            </a:r>
            <a:r>
              <a:rPr lang="lv-LV" sz="2800" b="1" dirty="0" smtClean="0">
                <a:solidFill>
                  <a:schemeClr val="tx1"/>
                </a:solidFill>
              </a:rPr>
              <a:t>.</a:t>
            </a:r>
            <a:endParaRPr lang="lv-LV" sz="2800" b="1" dirty="0">
              <a:solidFill>
                <a:schemeClr val="tx1"/>
              </a:solidFill>
            </a:endParaRPr>
          </a:p>
        </p:txBody>
      </p:sp>
      <p:sp>
        <p:nvSpPr>
          <p:cNvPr id="24" name="Pentagon 9"/>
          <p:cNvSpPr/>
          <p:nvPr/>
        </p:nvSpPr>
        <p:spPr>
          <a:xfrm>
            <a:off x="6091402" y="5372973"/>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5</a:t>
            </a:r>
            <a:r>
              <a:rPr lang="lv-LV" sz="2800" b="1" dirty="0" smtClean="0">
                <a:solidFill>
                  <a:schemeClr val="tx1"/>
                </a:solidFill>
              </a:rPr>
              <a:t>.</a:t>
            </a:r>
            <a:endParaRPr lang="lv-LV" sz="2800" b="1" dirty="0">
              <a:solidFill>
                <a:schemeClr val="tx1"/>
              </a:solidFill>
            </a:endParaRPr>
          </a:p>
        </p:txBody>
      </p:sp>
    </p:spTree>
    <p:extLst>
      <p:ext uri="{BB962C8B-B14F-4D97-AF65-F5344CB8AC3E}">
        <p14:creationId xmlns:p14="http://schemas.microsoft.com/office/powerpoint/2010/main" val="4107640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590120" y="2490274"/>
            <a:ext cx="5150428" cy="1573204"/>
          </a:xfrm>
          <a:prstGeom prst="rect">
            <a:avLst/>
          </a:prstGeom>
        </p:spPr>
      </p:pic>
      <p:sp>
        <p:nvSpPr>
          <p:cNvPr id="4" name="Slide Number Placeholder 3"/>
          <p:cNvSpPr>
            <a:spLocks noGrp="1"/>
          </p:cNvSpPr>
          <p:nvPr>
            <p:ph type="sldNum" sz="quarter" idx="12"/>
          </p:nvPr>
        </p:nvSpPr>
        <p:spPr/>
        <p:txBody>
          <a:bodyPr/>
          <a:lstStyle/>
          <a:p>
            <a:fld id="{DDE24CA1-950B-482B-A7B7-805FC4F91FD6}" type="slidenum">
              <a:rPr lang="lv-LV" smtClean="0"/>
              <a:t>15</a:t>
            </a:fld>
            <a:endParaRPr lang="lv-LV"/>
          </a:p>
        </p:txBody>
      </p:sp>
      <p:sp>
        <p:nvSpPr>
          <p:cNvPr id="11" name="Title 1"/>
          <p:cNvSpPr>
            <a:spLocks noGrp="1"/>
          </p:cNvSpPr>
          <p:nvPr>
            <p:ph type="title"/>
          </p:nvPr>
        </p:nvSpPr>
        <p:spPr>
          <a:xfrm>
            <a:off x="925969" y="811921"/>
            <a:ext cx="8761413" cy="706964"/>
          </a:xfrm>
        </p:spPr>
        <p:txBody>
          <a:bodyPr/>
          <a:lstStyle/>
          <a:p>
            <a:r>
              <a:rPr lang="lv-LV" sz="4000" b="1" dirty="0" smtClean="0">
                <a:solidFill>
                  <a:schemeClr val="tx1"/>
                </a:solidFill>
              </a:rPr>
              <a:t>Ja pieaugušie vēlas steigties palīgā ielūzušajam:</a:t>
            </a:r>
            <a:endParaRPr lang="lv-LV" sz="4000" b="1" dirty="0">
              <a:solidFill>
                <a:schemeClr val="tx1"/>
              </a:solidFill>
            </a:endParaRPr>
          </a:p>
        </p:txBody>
      </p:sp>
      <p:sp>
        <p:nvSpPr>
          <p:cNvPr id="12" name="Content Placeholder 2"/>
          <p:cNvSpPr>
            <a:spLocks noGrp="1"/>
          </p:cNvSpPr>
          <p:nvPr>
            <p:ph idx="1"/>
          </p:nvPr>
        </p:nvSpPr>
        <p:spPr>
          <a:xfrm>
            <a:off x="1295918" y="3335954"/>
            <a:ext cx="5293736" cy="4308764"/>
          </a:xfrm>
        </p:spPr>
        <p:txBody>
          <a:bodyPr>
            <a:normAutofit/>
          </a:bodyPr>
          <a:lstStyle/>
          <a:p>
            <a:pPr marL="0" indent="0">
              <a:buClr>
                <a:schemeClr val="bg1">
                  <a:lumMod val="25000"/>
                </a:schemeClr>
              </a:buClr>
              <a:buSzPct val="100000"/>
              <a:buNone/>
            </a:pPr>
            <a:endParaRPr lang="en-US" sz="2000" b="1" dirty="0">
              <a:solidFill>
                <a:schemeClr val="tx1">
                  <a:lumMod val="75000"/>
                </a:schemeClr>
              </a:solidFill>
            </a:endParaRPr>
          </a:p>
          <a:p>
            <a:pPr marL="0" indent="0">
              <a:buClr>
                <a:schemeClr val="bg1">
                  <a:lumMod val="25000"/>
                </a:schemeClr>
              </a:buClr>
              <a:buSzPct val="100000"/>
              <a:buNone/>
            </a:pPr>
            <a:r>
              <a:rPr lang="lv-LV" sz="2200" b="1" dirty="0" smtClean="0">
                <a:solidFill>
                  <a:schemeClr val="tx1"/>
                </a:solidFill>
              </a:rPr>
              <a:t>zvans uz 112;</a:t>
            </a:r>
          </a:p>
          <a:p>
            <a:pPr marL="0" indent="0">
              <a:buClr>
                <a:schemeClr val="bg1">
                  <a:lumMod val="25000"/>
                </a:schemeClr>
              </a:buClr>
              <a:buSzPct val="100000"/>
              <a:buNone/>
            </a:pPr>
            <a:r>
              <a:rPr lang="lv-LV" sz="2200" b="1" dirty="0" smtClean="0">
                <a:solidFill>
                  <a:schemeClr val="tx1"/>
                </a:solidFill>
              </a:rPr>
              <a:t>apmēram no </a:t>
            </a:r>
            <a:r>
              <a:rPr lang="lv-LV" sz="2200" b="1" dirty="0">
                <a:solidFill>
                  <a:schemeClr val="tx1"/>
                </a:solidFill>
              </a:rPr>
              <a:t>2 - 5 </a:t>
            </a:r>
            <a:r>
              <a:rPr lang="lv-LV" sz="2200" b="1" dirty="0" smtClean="0">
                <a:solidFill>
                  <a:schemeClr val="tx1"/>
                </a:solidFill>
              </a:rPr>
              <a:t>metru                              attāluma </a:t>
            </a:r>
            <a:r>
              <a:rPr lang="lv-LV" sz="2200" b="1" dirty="0">
                <a:solidFill>
                  <a:schemeClr val="tx1"/>
                </a:solidFill>
              </a:rPr>
              <a:t>ielūzušajam jāpamet aukla, sasieti apģērba gabali, garš koks vai kāds cits priekšmets. </a:t>
            </a:r>
            <a:r>
              <a:rPr lang="lv-LV" sz="2200" b="1" dirty="0" smtClean="0">
                <a:solidFill>
                  <a:schemeClr val="tx1"/>
                </a:solidFill>
              </a:rPr>
              <a:t>Tu vari palīdzēt sameklēt šos priekšmetus.</a:t>
            </a:r>
            <a:endParaRPr lang="lv-LV" sz="2200" b="1" dirty="0">
              <a:solidFill>
                <a:schemeClr val="tx1"/>
              </a:solidFill>
            </a:endParaRPr>
          </a:p>
          <a:p>
            <a:endParaRPr lang="lv-LV" sz="2000" b="1" dirty="0">
              <a:solidFill>
                <a:schemeClr val="bg1">
                  <a:lumMod val="25000"/>
                </a:schemeClr>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78" y="6052961"/>
            <a:ext cx="11863844" cy="627942"/>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777036" y="4424186"/>
            <a:ext cx="4776597" cy="1628775"/>
          </a:xfrm>
          <a:prstGeom prst="rect">
            <a:avLst/>
          </a:prstGeom>
        </p:spPr>
      </p:pic>
      <p:sp>
        <p:nvSpPr>
          <p:cNvPr id="15" name="Right Arrow 14"/>
          <p:cNvSpPr/>
          <p:nvPr/>
        </p:nvSpPr>
        <p:spPr>
          <a:xfrm rot="5400000">
            <a:off x="8972623" y="2448810"/>
            <a:ext cx="942449" cy="543305"/>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a:p>
        </p:txBody>
      </p:sp>
      <p:sp>
        <p:nvSpPr>
          <p:cNvPr id="16" name="Right Arrow 15"/>
          <p:cNvSpPr/>
          <p:nvPr/>
        </p:nvSpPr>
        <p:spPr>
          <a:xfrm rot="5400000">
            <a:off x="8429318" y="4290711"/>
            <a:ext cx="942449" cy="543305"/>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a:p>
        </p:txBody>
      </p:sp>
      <p:sp>
        <p:nvSpPr>
          <p:cNvPr id="19" name="Pentagon 9"/>
          <p:cNvSpPr/>
          <p:nvPr/>
        </p:nvSpPr>
        <p:spPr>
          <a:xfrm>
            <a:off x="631060" y="3643849"/>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smtClean="0">
                <a:solidFill>
                  <a:schemeClr val="tx1"/>
                </a:solidFill>
              </a:rPr>
              <a:t>1.</a:t>
            </a:r>
            <a:endParaRPr lang="lv-LV" sz="2800" b="1" dirty="0">
              <a:solidFill>
                <a:schemeClr val="tx1"/>
              </a:solidFill>
            </a:endParaRPr>
          </a:p>
        </p:txBody>
      </p:sp>
      <p:sp>
        <p:nvSpPr>
          <p:cNvPr id="20" name="Pentagon 9"/>
          <p:cNvSpPr/>
          <p:nvPr/>
        </p:nvSpPr>
        <p:spPr>
          <a:xfrm>
            <a:off x="631060" y="4205068"/>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2</a:t>
            </a:r>
            <a:r>
              <a:rPr lang="lv-LV" sz="2800" b="1" dirty="0" smtClean="0">
                <a:solidFill>
                  <a:schemeClr val="tx1"/>
                </a:solidFill>
              </a:rPr>
              <a:t>.</a:t>
            </a:r>
            <a:endParaRPr lang="lv-LV" sz="2800" b="1" dirty="0">
              <a:solidFill>
                <a:schemeClr val="tx1"/>
              </a:solidFill>
            </a:endParaRPr>
          </a:p>
        </p:txBody>
      </p:sp>
      <p:sp>
        <p:nvSpPr>
          <p:cNvPr id="22" name="Rectangle 21"/>
          <p:cNvSpPr/>
          <p:nvPr/>
        </p:nvSpPr>
        <p:spPr>
          <a:xfrm>
            <a:off x="799097" y="2459204"/>
            <a:ext cx="6096000" cy="830997"/>
          </a:xfrm>
          <a:prstGeom prst="rect">
            <a:avLst/>
          </a:prstGeom>
        </p:spPr>
        <p:txBody>
          <a:bodyPr>
            <a:spAutoFit/>
          </a:bodyPr>
          <a:lstStyle/>
          <a:p>
            <a:r>
              <a:rPr lang="lv-LV" sz="2400" b="1" dirty="0"/>
              <a:t>Tava vislabākā palīdzība būs, ja atgādināsi, kāda ir </a:t>
            </a:r>
            <a:r>
              <a:rPr lang="lv-LV" sz="2400" b="1" dirty="0">
                <a:solidFill>
                  <a:schemeClr val="tx1">
                    <a:lumMod val="75000"/>
                  </a:schemeClr>
                </a:solidFill>
              </a:rPr>
              <a:t>pareiza rīcība:</a:t>
            </a:r>
          </a:p>
        </p:txBody>
      </p:sp>
    </p:spTree>
    <p:extLst>
      <p:ext uri="{BB962C8B-B14F-4D97-AF65-F5344CB8AC3E}">
        <p14:creationId xmlns:p14="http://schemas.microsoft.com/office/powerpoint/2010/main" val="235853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16</a:t>
            </a:fld>
            <a:endParaRPr lang="lv-LV"/>
          </a:p>
        </p:txBody>
      </p:sp>
      <p:sp>
        <p:nvSpPr>
          <p:cNvPr id="5" name="Title 1"/>
          <p:cNvSpPr>
            <a:spLocks noGrp="1"/>
          </p:cNvSpPr>
          <p:nvPr>
            <p:ph type="title"/>
          </p:nvPr>
        </p:nvSpPr>
        <p:spPr>
          <a:xfrm>
            <a:off x="1154953" y="973668"/>
            <a:ext cx="8761413" cy="706964"/>
          </a:xfrm>
        </p:spPr>
        <p:txBody>
          <a:bodyPr/>
          <a:lstStyle/>
          <a:p>
            <a:r>
              <a:rPr lang="lv-LV" sz="4000" b="1" dirty="0" smtClean="0">
                <a:solidFill>
                  <a:schemeClr val="bg2">
                    <a:lumMod val="10000"/>
                  </a:schemeClr>
                </a:solidFill>
              </a:rPr>
              <a:t>Ja pieaugušie vēlas steigties palīgā ielūzušajam</a:t>
            </a:r>
            <a:r>
              <a:rPr lang="en-US" sz="4000" b="1" dirty="0" smtClean="0">
                <a:solidFill>
                  <a:schemeClr val="bg2">
                    <a:lumMod val="10000"/>
                  </a:schemeClr>
                </a:solidFill>
              </a:rPr>
              <a:t>:</a:t>
            </a:r>
            <a:endParaRPr lang="lv-LV" sz="4000" b="1" dirty="0">
              <a:solidFill>
                <a:schemeClr val="bg2">
                  <a:lumMod val="10000"/>
                </a:schemeClr>
              </a:solidFill>
            </a:endParaRPr>
          </a:p>
        </p:txBody>
      </p:sp>
      <p:sp>
        <p:nvSpPr>
          <p:cNvPr id="6" name="Content Placeholder 2"/>
          <p:cNvSpPr>
            <a:spLocks noGrp="1"/>
          </p:cNvSpPr>
          <p:nvPr>
            <p:ph idx="1"/>
          </p:nvPr>
        </p:nvSpPr>
        <p:spPr>
          <a:xfrm>
            <a:off x="1223207" y="2630602"/>
            <a:ext cx="6088528" cy="4063999"/>
          </a:xfrm>
        </p:spPr>
        <p:txBody>
          <a:bodyPr>
            <a:normAutofit/>
          </a:bodyPr>
          <a:lstStyle/>
          <a:p>
            <a:pPr marL="0" indent="0">
              <a:buNone/>
            </a:pPr>
            <a:r>
              <a:rPr lang="lv-LV" sz="2200" b="1" dirty="0" smtClean="0">
                <a:solidFill>
                  <a:schemeClr val="bg2">
                    <a:lumMod val="10000"/>
                  </a:schemeClr>
                </a:solidFill>
              </a:rPr>
              <a:t>ja ielūzušais atrodas pārāk tālu no 		  krasta un nav iespējams pamest priekšmetus, tad ielūzušajam </a:t>
            </a:r>
            <a:r>
              <a:rPr lang="lv-LV" sz="2200" b="1" dirty="0">
                <a:solidFill>
                  <a:schemeClr val="bg2">
                    <a:lumMod val="10000"/>
                  </a:schemeClr>
                </a:solidFill>
              </a:rPr>
              <a:t>jāpiekļūst rāpus vai guļus, netuvojoties pašai ielūzuma vietai; </a:t>
            </a:r>
            <a:endParaRPr lang="lv-LV" sz="2200" b="1" dirty="0" smtClean="0">
              <a:solidFill>
                <a:schemeClr val="bg2">
                  <a:lumMod val="10000"/>
                </a:schemeClr>
              </a:solidFill>
            </a:endParaRPr>
          </a:p>
          <a:p>
            <a:pPr marL="0" indent="0">
              <a:buNone/>
            </a:pPr>
            <a:endParaRPr lang="en-US" sz="2200" b="1" dirty="0">
              <a:solidFill>
                <a:schemeClr val="bg2">
                  <a:lumMod val="10000"/>
                </a:schemeClr>
              </a:solidFill>
            </a:endParaRPr>
          </a:p>
          <a:p>
            <a:pPr marL="0" indent="0">
              <a:buNone/>
            </a:pPr>
            <a:r>
              <a:rPr lang="lv-LV" sz="2200" b="1" dirty="0" smtClean="0">
                <a:solidFill>
                  <a:schemeClr val="bg2">
                    <a:lumMod val="10000"/>
                  </a:schemeClr>
                </a:solidFill>
              </a:rPr>
              <a:t>izvelkot </a:t>
            </a:r>
            <a:r>
              <a:rPr lang="lv-LV" sz="2200" b="1" dirty="0">
                <a:solidFill>
                  <a:schemeClr val="bg2">
                    <a:lumMod val="10000"/>
                  </a:schemeClr>
                </a:solidFill>
              </a:rPr>
              <a:t>cietušo uz ledus, no </a:t>
            </a:r>
            <a:r>
              <a:rPr lang="lv-LV" sz="2200" b="1" dirty="0" smtClean="0">
                <a:solidFill>
                  <a:schemeClr val="bg2">
                    <a:lumMod val="10000"/>
                  </a:schemeClr>
                </a:solidFill>
              </a:rPr>
              <a:t>				   bīstamās </a:t>
            </a:r>
            <a:r>
              <a:rPr lang="lv-LV" sz="2200" b="1" dirty="0">
                <a:solidFill>
                  <a:schemeClr val="bg2">
                    <a:lumMod val="10000"/>
                  </a:schemeClr>
                </a:solidFill>
              </a:rPr>
              <a:t>vietas līdz krastam </a:t>
            </a:r>
            <a:r>
              <a:rPr lang="lv-LV" sz="2200" b="1" dirty="0" smtClean="0">
                <a:solidFill>
                  <a:schemeClr val="bg2">
                    <a:lumMod val="10000"/>
                  </a:schemeClr>
                </a:solidFill>
              </a:rPr>
              <a:t>glābējam un izglābtajam uz krastu jāvirzās rāpus </a:t>
            </a:r>
            <a:r>
              <a:rPr lang="lv-LV" sz="2200" b="1" dirty="0">
                <a:solidFill>
                  <a:schemeClr val="bg2">
                    <a:lumMod val="10000"/>
                  </a:schemeClr>
                </a:solidFill>
              </a:rPr>
              <a:t>vai veļoties.</a:t>
            </a:r>
          </a:p>
          <a:p>
            <a:endParaRPr lang="lv-LV" sz="2600" dirty="0" smtClean="0">
              <a:solidFill>
                <a:schemeClr val="bg1">
                  <a:lumMod val="25000"/>
                </a:schemeClr>
              </a:solidFill>
            </a:endParaRPr>
          </a:p>
          <a:p>
            <a:endParaRPr lang="lv-LV" sz="2600" dirty="0">
              <a:solidFill>
                <a:schemeClr val="bg1">
                  <a:lumMod val="25000"/>
                </a:schemeClr>
              </a:solidFill>
            </a:endParaRPr>
          </a:p>
          <a:p>
            <a:endParaRPr lang="lv-LV" sz="2400" dirty="0">
              <a:solidFill>
                <a:schemeClr val="bg1">
                  <a:lumMod val="25000"/>
                </a:schemeClr>
              </a:solidFill>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78" y="6052961"/>
            <a:ext cx="11863844" cy="627942"/>
          </a:xfrm>
          <a:prstGeom prst="rect">
            <a:avLst/>
          </a:prstGeom>
        </p:spPr>
      </p:pic>
      <p:pic>
        <p:nvPicPr>
          <p:cNvPr id="8" name="Picture 3"/>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138322" y="3229767"/>
            <a:ext cx="4657440" cy="1873224"/>
          </a:xfrm>
          <a:prstGeom prst="rect">
            <a:avLst/>
          </a:prstGeom>
        </p:spPr>
      </p:pic>
      <p:sp>
        <p:nvSpPr>
          <p:cNvPr id="9" name="Right Arrow 8"/>
          <p:cNvSpPr/>
          <p:nvPr/>
        </p:nvSpPr>
        <p:spPr>
          <a:xfrm rot="5400000">
            <a:off x="7385870" y="3210810"/>
            <a:ext cx="942449" cy="543305"/>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a:p>
        </p:txBody>
      </p:sp>
      <p:sp>
        <p:nvSpPr>
          <p:cNvPr id="10" name="Right Arrow 9"/>
          <p:cNvSpPr/>
          <p:nvPr/>
        </p:nvSpPr>
        <p:spPr>
          <a:xfrm rot="5400000">
            <a:off x="10447862" y="2904283"/>
            <a:ext cx="942449" cy="543305"/>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a:p>
        </p:txBody>
      </p:sp>
      <p:sp>
        <p:nvSpPr>
          <p:cNvPr id="11" name="Pentagon 9"/>
          <p:cNvSpPr/>
          <p:nvPr/>
        </p:nvSpPr>
        <p:spPr>
          <a:xfrm>
            <a:off x="483138" y="2595894"/>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r>
              <a:rPr lang="lv-LV" sz="2800" b="1" dirty="0" smtClean="0">
                <a:solidFill>
                  <a:schemeClr val="tx1"/>
                </a:solidFill>
              </a:rPr>
              <a:t>.</a:t>
            </a:r>
            <a:endParaRPr lang="lv-LV" sz="2800" b="1" dirty="0">
              <a:solidFill>
                <a:schemeClr val="tx1"/>
              </a:solidFill>
            </a:endParaRPr>
          </a:p>
        </p:txBody>
      </p:sp>
      <p:sp>
        <p:nvSpPr>
          <p:cNvPr id="12" name="Pentagon 9"/>
          <p:cNvSpPr/>
          <p:nvPr/>
        </p:nvSpPr>
        <p:spPr>
          <a:xfrm>
            <a:off x="490561" y="4844891"/>
            <a:ext cx="664392" cy="415142"/>
          </a:xfrm>
          <a:prstGeom prst="homePlat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4</a:t>
            </a:r>
            <a:r>
              <a:rPr lang="lv-LV" sz="2800" b="1" dirty="0" smtClean="0">
                <a:solidFill>
                  <a:schemeClr val="tx1"/>
                </a:solidFill>
              </a:rPr>
              <a:t>.</a:t>
            </a:r>
            <a:endParaRPr lang="lv-LV" sz="2800" b="1" dirty="0">
              <a:solidFill>
                <a:schemeClr val="tx1"/>
              </a:solidFill>
            </a:endParaRPr>
          </a:p>
        </p:txBody>
      </p:sp>
    </p:spTree>
    <p:extLst>
      <p:ext uri="{BB962C8B-B14F-4D97-AF65-F5344CB8AC3E}">
        <p14:creationId xmlns:p14="http://schemas.microsoft.com/office/powerpoint/2010/main" val="233410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17</a:t>
            </a:fld>
            <a:endParaRPr lang="lv-LV"/>
          </a:p>
        </p:txBody>
      </p:sp>
      <p:sp>
        <p:nvSpPr>
          <p:cNvPr id="5" name="Virsraksts 1"/>
          <p:cNvSpPr>
            <a:spLocks noGrp="1"/>
          </p:cNvSpPr>
          <p:nvPr>
            <p:ph type="title"/>
          </p:nvPr>
        </p:nvSpPr>
        <p:spPr>
          <a:xfrm>
            <a:off x="743473" y="882228"/>
            <a:ext cx="9324071" cy="706964"/>
          </a:xfrm>
        </p:spPr>
        <p:txBody>
          <a:bodyPr/>
          <a:lstStyle/>
          <a:p>
            <a:r>
              <a:rPr lang="en-US" sz="4000" b="1" dirty="0" smtClean="0">
                <a:solidFill>
                  <a:schemeClr val="bg2">
                    <a:lumMod val="10000"/>
                  </a:schemeClr>
                </a:solidFill>
              </a:rPr>
              <a:t>Ko </a:t>
            </a:r>
            <a:r>
              <a:rPr lang="en-US" sz="4000" b="1" dirty="0" err="1" smtClean="0">
                <a:solidFill>
                  <a:schemeClr val="bg2">
                    <a:lumMod val="10000"/>
                  </a:schemeClr>
                </a:solidFill>
              </a:rPr>
              <a:t>darīt</a:t>
            </a:r>
            <a:r>
              <a:rPr lang="en-US" sz="4000" b="1" dirty="0" smtClean="0">
                <a:solidFill>
                  <a:schemeClr val="bg2">
                    <a:lumMod val="10000"/>
                  </a:schemeClr>
                </a:solidFill>
              </a:rPr>
              <a:t>, ja pats </a:t>
            </a:r>
            <a:r>
              <a:rPr lang="en-US" sz="4000" b="1" dirty="0" err="1" smtClean="0">
                <a:solidFill>
                  <a:schemeClr val="bg2">
                    <a:lumMod val="10000"/>
                  </a:schemeClr>
                </a:solidFill>
              </a:rPr>
              <a:t>esi</a:t>
            </a:r>
            <a:r>
              <a:rPr lang="en-US" sz="4000" b="1" dirty="0" smtClean="0">
                <a:solidFill>
                  <a:schemeClr val="bg2">
                    <a:lumMod val="10000"/>
                  </a:schemeClr>
                </a:solidFill>
              </a:rPr>
              <a:t> </a:t>
            </a:r>
            <a:r>
              <a:rPr lang="en-US" sz="4000" b="1" dirty="0" err="1" smtClean="0">
                <a:solidFill>
                  <a:schemeClr val="bg2">
                    <a:lumMod val="10000"/>
                  </a:schemeClr>
                </a:solidFill>
              </a:rPr>
              <a:t>ielūzis</a:t>
            </a:r>
            <a:r>
              <a:rPr lang="en-US" sz="4000" b="1" dirty="0" smtClean="0">
                <a:solidFill>
                  <a:schemeClr val="bg2">
                    <a:lumMod val="10000"/>
                  </a:schemeClr>
                </a:solidFill>
              </a:rPr>
              <a:t> </a:t>
            </a:r>
            <a:r>
              <a:rPr lang="en-US" sz="4000" b="1" dirty="0" err="1" smtClean="0">
                <a:solidFill>
                  <a:schemeClr val="bg2">
                    <a:lumMod val="10000"/>
                  </a:schemeClr>
                </a:solidFill>
              </a:rPr>
              <a:t>ledū</a:t>
            </a:r>
            <a:r>
              <a:rPr lang="en-US" sz="4000" b="1" dirty="0" smtClean="0">
                <a:solidFill>
                  <a:schemeClr val="bg2">
                    <a:lumMod val="10000"/>
                  </a:schemeClr>
                </a:solidFill>
              </a:rPr>
              <a:t>? (1.)</a:t>
            </a:r>
            <a:endParaRPr lang="lv-LV" sz="4000" b="1" dirty="0">
              <a:solidFill>
                <a:schemeClr val="bg2">
                  <a:lumMod val="10000"/>
                </a:schemeClr>
              </a:solidFill>
            </a:endParaRPr>
          </a:p>
        </p:txBody>
      </p:sp>
      <p:sp>
        <p:nvSpPr>
          <p:cNvPr id="6" name="Content Placeholder 2"/>
          <p:cNvSpPr txBox="1">
            <a:spLocks/>
          </p:cNvSpPr>
          <p:nvPr/>
        </p:nvSpPr>
        <p:spPr>
          <a:xfrm>
            <a:off x="384048" y="2603499"/>
            <a:ext cx="7205472" cy="35504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200" b="1" dirty="0" smtClean="0">
                <a:solidFill>
                  <a:schemeClr val="bg2">
                    <a:lumMod val="10000"/>
                  </a:schemeClr>
                </a:solidFill>
              </a:rPr>
              <a:t>S</a:t>
            </a:r>
            <a:r>
              <a:rPr lang="lv-LV" sz="2200" b="1" dirty="0" smtClean="0">
                <a:solidFill>
                  <a:schemeClr val="bg2">
                    <a:lumMod val="10000"/>
                  </a:schemeClr>
                </a:solidFill>
              </a:rPr>
              <a:t>aglabā mieru!</a:t>
            </a:r>
            <a:endParaRPr lang="en-US" sz="2200" b="1" dirty="0" smtClean="0">
              <a:solidFill>
                <a:schemeClr val="bg2">
                  <a:lumMod val="10000"/>
                </a:schemeClr>
              </a:solidFill>
            </a:endParaRPr>
          </a:p>
          <a:p>
            <a:r>
              <a:rPr lang="en-US" sz="2200" b="1" dirty="0" smtClean="0">
                <a:solidFill>
                  <a:schemeClr val="bg2">
                    <a:lumMod val="10000"/>
                  </a:schemeClr>
                </a:solidFill>
              </a:rPr>
              <a:t>T</a:t>
            </a:r>
            <a:r>
              <a:rPr lang="lv-LV" sz="2200" b="1" dirty="0" err="1" smtClean="0">
                <a:solidFill>
                  <a:schemeClr val="bg2">
                    <a:lumMod val="10000"/>
                  </a:schemeClr>
                </a:solidFill>
              </a:rPr>
              <a:t>ur</a:t>
            </a:r>
            <a:r>
              <a:rPr lang="en-US" sz="2200" b="1" dirty="0" smtClean="0">
                <a:solidFill>
                  <a:schemeClr val="bg2">
                    <a:lumMod val="10000"/>
                  </a:schemeClr>
                </a:solidFill>
              </a:rPr>
              <a:t>i</a:t>
            </a:r>
            <a:r>
              <a:rPr lang="lv-LV" sz="2200" b="1" dirty="0" smtClean="0">
                <a:solidFill>
                  <a:schemeClr val="bg2">
                    <a:lumMod val="10000"/>
                  </a:schemeClr>
                </a:solidFill>
              </a:rPr>
              <a:t> galvu virs ūdens – var galvu mazliet atmest atpakaļ</a:t>
            </a:r>
            <a:r>
              <a:rPr lang="en-US" sz="2200" b="1" dirty="0" smtClean="0">
                <a:solidFill>
                  <a:schemeClr val="bg2">
                    <a:lumMod val="10000"/>
                  </a:schemeClr>
                </a:solidFill>
              </a:rPr>
              <a:t>. </a:t>
            </a:r>
          </a:p>
          <a:p>
            <a:r>
              <a:rPr lang="en-US" sz="2200" b="1" dirty="0" smtClean="0">
                <a:solidFill>
                  <a:srgbClr val="C00000"/>
                </a:solidFill>
              </a:rPr>
              <a:t>NEVAJAG</a:t>
            </a:r>
            <a:r>
              <a:rPr lang="en-US" sz="2200" b="1" dirty="0" smtClean="0">
                <a:solidFill>
                  <a:schemeClr val="bg2">
                    <a:lumMod val="10000"/>
                  </a:schemeClr>
                </a:solidFill>
              </a:rPr>
              <a:t> </a:t>
            </a:r>
            <a:r>
              <a:rPr lang="lv-LV" sz="2200" b="1" dirty="0" smtClean="0">
                <a:solidFill>
                  <a:schemeClr val="bg2">
                    <a:lumMod val="10000"/>
                  </a:schemeClr>
                </a:solidFill>
              </a:rPr>
              <a:t>haotiski kustēties, zaudējot spēkus</a:t>
            </a:r>
            <a:r>
              <a:rPr lang="en-US" sz="2200" b="1" dirty="0" smtClean="0">
                <a:solidFill>
                  <a:schemeClr val="bg2">
                    <a:lumMod val="10000"/>
                  </a:schemeClr>
                </a:solidFill>
              </a:rPr>
              <a:t>. </a:t>
            </a:r>
          </a:p>
          <a:p>
            <a:r>
              <a:rPr lang="en-US" sz="2200" b="1" dirty="0" err="1" smtClean="0">
                <a:solidFill>
                  <a:schemeClr val="bg2">
                    <a:lumMod val="10000"/>
                  </a:schemeClr>
                </a:solidFill>
              </a:rPr>
              <a:t>Vienmērīgi</a:t>
            </a:r>
            <a:r>
              <a:rPr lang="en-US" sz="2200" b="1" dirty="0" smtClean="0">
                <a:solidFill>
                  <a:schemeClr val="bg2">
                    <a:lumMod val="10000"/>
                  </a:schemeClr>
                </a:solidFill>
              </a:rPr>
              <a:t> </a:t>
            </a:r>
            <a:r>
              <a:rPr lang="lv-LV" sz="2200" b="1" dirty="0" err="1" smtClean="0">
                <a:solidFill>
                  <a:schemeClr val="bg2">
                    <a:lumMod val="10000"/>
                  </a:schemeClr>
                </a:solidFill>
              </a:rPr>
              <a:t>kustin</a:t>
            </a:r>
            <a:r>
              <a:rPr lang="en-US" sz="2200" b="1" dirty="0" smtClean="0">
                <a:solidFill>
                  <a:schemeClr val="bg2">
                    <a:lumMod val="10000"/>
                  </a:schemeClr>
                </a:solidFill>
              </a:rPr>
              <a:t>i </a:t>
            </a:r>
            <a:r>
              <a:rPr lang="lv-LV" sz="2200" b="1" dirty="0" smtClean="0">
                <a:solidFill>
                  <a:schemeClr val="bg2">
                    <a:lumMod val="10000"/>
                  </a:schemeClr>
                </a:solidFill>
              </a:rPr>
              <a:t>kājas, it kā griežot velosipēda pedāļus</a:t>
            </a:r>
            <a:r>
              <a:rPr lang="en-US" sz="2200" b="1" dirty="0" smtClean="0">
                <a:solidFill>
                  <a:schemeClr val="bg2">
                    <a:lumMod val="10000"/>
                  </a:schemeClr>
                </a:solidFill>
              </a:rPr>
              <a:t>!</a:t>
            </a:r>
          </a:p>
          <a:p>
            <a:r>
              <a:rPr lang="en-US" sz="2200" b="1" dirty="0" smtClean="0">
                <a:solidFill>
                  <a:schemeClr val="bg2">
                    <a:lumMod val="10000"/>
                  </a:schemeClr>
                </a:solidFill>
              </a:rPr>
              <a:t>E</a:t>
            </a:r>
            <a:r>
              <a:rPr lang="lv-LV" sz="2200" b="1" dirty="0" err="1" smtClean="0">
                <a:solidFill>
                  <a:schemeClr val="bg2">
                    <a:lumMod val="10000"/>
                  </a:schemeClr>
                </a:solidFill>
              </a:rPr>
              <a:t>lpo</a:t>
            </a:r>
            <a:r>
              <a:rPr lang="lv-LV" sz="2200" b="1" dirty="0" smtClean="0">
                <a:solidFill>
                  <a:schemeClr val="bg2">
                    <a:lumMod val="10000"/>
                  </a:schemeClr>
                </a:solidFill>
              </a:rPr>
              <a:t> pēc iespējas lēnāk un dziļāk</a:t>
            </a:r>
            <a:r>
              <a:rPr lang="en-US" sz="2200" b="1" dirty="0" smtClean="0">
                <a:solidFill>
                  <a:schemeClr val="bg2">
                    <a:lumMod val="10000"/>
                  </a:schemeClr>
                </a:solidFill>
              </a:rPr>
              <a:t>.</a:t>
            </a:r>
          </a:p>
          <a:p>
            <a:r>
              <a:rPr lang="en-US" sz="2200" b="1" dirty="0" smtClean="0">
                <a:solidFill>
                  <a:schemeClr val="bg2">
                    <a:lumMod val="10000"/>
                  </a:schemeClr>
                </a:solidFill>
              </a:rPr>
              <a:t>J</a:t>
            </a:r>
            <a:r>
              <a:rPr lang="lv-LV" sz="2200" b="1" dirty="0" smtClean="0">
                <a:solidFill>
                  <a:schemeClr val="bg2">
                    <a:lumMod val="10000"/>
                  </a:schemeClr>
                </a:solidFill>
              </a:rPr>
              <a:t>a iespējams </a:t>
            </a:r>
            <a:r>
              <a:rPr lang="en-US" sz="2200" b="1" dirty="0" smtClean="0">
                <a:solidFill>
                  <a:schemeClr val="bg2">
                    <a:lumMod val="10000"/>
                  </a:schemeClr>
                </a:solidFill>
              </a:rPr>
              <a:t>– </a:t>
            </a:r>
            <a:r>
              <a:rPr lang="lv-LV" sz="2200" b="1" dirty="0" err="1" smtClean="0">
                <a:solidFill>
                  <a:schemeClr val="bg2">
                    <a:lumMod val="10000"/>
                  </a:schemeClr>
                </a:solidFill>
              </a:rPr>
              <a:t>sau</a:t>
            </a:r>
            <a:r>
              <a:rPr lang="en-US" sz="2200" b="1" dirty="0" smtClean="0">
                <a:solidFill>
                  <a:schemeClr val="bg2">
                    <a:lumMod val="10000"/>
                  </a:schemeClr>
                </a:solidFill>
              </a:rPr>
              <a:t>c</a:t>
            </a:r>
            <a:r>
              <a:rPr lang="lv-LV" sz="2200" b="1" dirty="0" smtClean="0">
                <a:solidFill>
                  <a:schemeClr val="bg2">
                    <a:lumMod val="10000"/>
                  </a:schemeClr>
                </a:solidFill>
              </a:rPr>
              <a:t> palīgā</a:t>
            </a:r>
            <a:r>
              <a:rPr lang="en-US" sz="2200" b="1" dirty="0" smtClean="0">
                <a:solidFill>
                  <a:schemeClr val="bg2">
                    <a:lumMod val="10000"/>
                  </a:schemeClr>
                </a:solidFill>
              </a:rPr>
              <a:t>!</a:t>
            </a:r>
          </a:p>
          <a:p>
            <a:endParaRPr lang="en-US" sz="2200" dirty="0" smtClean="0">
              <a:solidFill>
                <a:srgbClr val="26303B"/>
              </a:solidFill>
            </a:endParaRPr>
          </a:p>
          <a:p>
            <a:endParaRPr lang="lv-LV" sz="2200" dirty="0" smtClean="0">
              <a:solidFill>
                <a:schemeClr val="bg1">
                  <a:lumMod val="25000"/>
                </a:schemeClr>
              </a:solidFill>
            </a:endParaRPr>
          </a:p>
          <a:p>
            <a:pPr marL="0" indent="0">
              <a:buFont typeface="Wingdings 3" charset="2"/>
              <a:buNone/>
            </a:pPr>
            <a:endParaRPr lang="lv-LV" sz="2200" dirty="0" smtClean="0">
              <a:solidFill>
                <a:schemeClr val="bg1">
                  <a:lumMod val="25000"/>
                </a:schemeClr>
              </a:solidFill>
            </a:endParaRPr>
          </a:p>
          <a:p>
            <a:pPr marL="0" indent="0">
              <a:buFont typeface="Wingdings 3" charset="2"/>
              <a:buNone/>
            </a:pPr>
            <a:endParaRPr lang="lv-LV" sz="2200" dirty="0">
              <a:solidFill>
                <a:schemeClr val="bg1">
                  <a:lumMod val="25000"/>
                </a:schemeClr>
              </a:solidFill>
            </a:endParaRPr>
          </a:p>
        </p:txBody>
      </p:sp>
      <p:pic>
        <p:nvPicPr>
          <p:cNvPr id="7" name="Attēls 6"/>
          <p:cNvPicPr>
            <a:picLocks noChangeAspect="1"/>
          </p:cNvPicPr>
          <p:nvPr/>
        </p:nvPicPr>
        <p:blipFill rotWithShape="1">
          <a:blip r:embed="rId3" cstate="print">
            <a:extLst>
              <a:ext uri="{28A0092B-C50C-407E-A947-70E740481C1C}">
                <a14:useLocalDpi xmlns:a14="http://schemas.microsoft.com/office/drawing/2010/main" val="0"/>
              </a:ext>
            </a:extLst>
          </a:blip>
          <a:srcRect l="9533" t="22933" r="9669" b="10800"/>
          <a:stretch/>
        </p:blipFill>
        <p:spPr>
          <a:xfrm>
            <a:off x="7946136" y="3252435"/>
            <a:ext cx="3914224" cy="2407701"/>
          </a:xfrm>
          <a:prstGeom prst="rect">
            <a:avLst/>
          </a:prstGeom>
          <a:ln>
            <a:noFill/>
          </a:ln>
          <a:effectLst>
            <a:softEdge rad="112500"/>
          </a:effectLst>
        </p:spPr>
      </p:pic>
    </p:spTree>
    <p:extLst>
      <p:ext uri="{BB962C8B-B14F-4D97-AF65-F5344CB8AC3E}">
        <p14:creationId xmlns:p14="http://schemas.microsoft.com/office/powerpoint/2010/main" val="643060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18</a:t>
            </a:fld>
            <a:endParaRPr lang="lv-LV"/>
          </a:p>
        </p:txBody>
      </p:sp>
      <p:sp>
        <p:nvSpPr>
          <p:cNvPr id="5" name="Virsraksts 1"/>
          <p:cNvSpPr>
            <a:spLocks noGrp="1"/>
          </p:cNvSpPr>
          <p:nvPr>
            <p:ph type="title"/>
          </p:nvPr>
        </p:nvSpPr>
        <p:spPr>
          <a:xfrm>
            <a:off x="743473" y="882228"/>
            <a:ext cx="9324071" cy="706964"/>
          </a:xfrm>
        </p:spPr>
        <p:txBody>
          <a:bodyPr/>
          <a:lstStyle/>
          <a:p>
            <a:r>
              <a:rPr lang="en-US" sz="4000" b="1" dirty="0" smtClean="0">
                <a:solidFill>
                  <a:schemeClr val="bg2">
                    <a:lumMod val="10000"/>
                  </a:schemeClr>
                </a:solidFill>
              </a:rPr>
              <a:t>Ko </a:t>
            </a:r>
            <a:r>
              <a:rPr lang="en-US" sz="4000" b="1" dirty="0" err="1" smtClean="0">
                <a:solidFill>
                  <a:schemeClr val="bg2">
                    <a:lumMod val="10000"/>
                  </a:schemeClr>
                </a:solidFill>
              </a:rPr>
              <a:t>darīt</a:t>
            </a:r>
            <a:r>
              <a:rPr lang="en-US" sz="4000" b="1" dirty="0" smtClean="0">
                <a:solidFill>
                  <a:schemeClr val="bg2">
                    <a:lumMod val="10000"/>
                  </a:schemeClr>
                </a:solidFill>
              </a:rPr>
              <a:t>, ja pats </a:t>
            </a:r>
            <a:r>
              <a:rPr lang="en-US" sz="4000" b="1" dirty="0" err="1" smtClean="0">
                <a:solidFill>
                  <a:schemeClr val="bg2">
                    <a:lumMod val="10000"/>
                  </a:schemeClr>
                </a:solidFill>
              </a:rPr>
              <a:t>esi</a:t>
            </a:r>
            <a:r>
              <a:rPr lang="en-US" sz="4000" b="1" dirty="0" smtClean="0">
                <a:solidFill>
                  <a:schemeClr val="bg2">
                    <a:lumMod val="10000"/>
                  </a:schemeClr>
                </a:solidFill>
              </a:rPr>
              <a:t> </a:t>
            </a:r>
            <a:r>
              <a:rPr lang="en-US" sz="4000" b="1" dirty="0" err="1" smtClean="0">
                <a:solidFill>
                  <a:schemeClr val="bg2">
                    <a:lumMod val="10000"/>
                  </a:schemeClr>
                </a:solidFill>
              </a:rPr>
              <a:t>ielūzis</a:t>
            </a:r>
            <a:r>
              <a:rPr lang="en-US" sz="4000" b="1" dirty="0" smtClean="0">
                <a:solidFill>
                  <a:schemeClr val="bg2">
                    <a:lumMod val="10000"/>
                  </a:schemeClr>
                </a:solidFill>
              </a:rPr>
              <a:t> </a:t>
            </a:r>
            <a:r>
              <a:rPr lang="en-US" sz="4000" b="1" dirty="0" err="1" smtClean="0">
                <a:solidFill>
                  <a:schemeClr val="bg2">
                    <a:lumMod val="10000"/>
                  </a:schemeClr>
                </a:solidFill>
              </a:rPr>
              <a:t>ledū</a:t>
            </a:r>
            <a:r>
              <a:rPr lang="en-US" sz="4000" b="1" dirty="0" smtClean="0">
                <a:solidFill>
                  <a:schemeClr val="bg2">
                    <a:lumMod val="10000"/>
                  </a:schemeClr>
                </a:solidFill>
              </a:rPr>
              <a:t>? (2.)</a:t>
            </a:r>
            <a:endParaRPr lang="lv-LV" sz="4000" b="1" dirty="0">
              <a:solidFill>
                <a:schemeClr val="bg2">
                  <a:lumMod val="10000"/>
                </a:schemeClr>
              </a:solidFill>
            </a:endParaRPr>
          </a:p>
        </p:txBody>
      </p:sp>
      <p:sp>
        <p:nvSpPr>
          <p:cNvPr id="8" name="Satura vietturis 2"/>
          <p:cNvSpPr>
            <a:spLocks noGrp="1"/>
          </p:cNvSpPr>
          <p:nvPr>
            <p:ph idx="1"/>
          </p:nvPr>
        </p:nvSpPr>
        <p:spPr>
          <a:xfrm>
            <a:off x="537433" y="2667508"/>
            <a:ext cx="11139455" cy="3416300"/>
          </a:xfrm>
        </p:spPr>
        <p:txBody>
          <a:bodyPr>
            <a:normAutofit/>
          </a:bodyPr>
          <a:lstStyle/>
          <a:p>
            <a:r>
              <a:rPr lang="en-US" sz="2200" b="1" dirty="0" smtClean="0">
                <a:solidFill>
                  <a:schemeClr val="tx1"/>
                </a:solidFill>
              </a:rPr>
              <a:t>J</a:t>
            </a:r>
            <a:r>
              <a:rPr lang="lv-LV" sz="2200" b="1" dirty="0" smtClean="0">
                <a:solidFill>
                  <a:schemeClr val="tx1"/>
                </a:solidFill>
              </a:rPr>
              <a:t>a soma vai smags mētelis velk </a:t>
            </a:r>
            <a:r>
              <a:rPr lang="en-US" sz="2200" b="1" dirty="0" err="1" smtClean="0">
                <a:solidFill>
                  <a:schemeClr val="tx1"/>
                </a:solidFill>
              </a:rPr>
              <a:t>Tevi</a:t>
            </a:r>
            <a:r>
              <a:rPr lang="lv-LV" sz="2200" b="1" dirty="0" smtClean="0">
                <a:solidFill>
                  <a:schemeClr val="tx1"/>
                </a:solidFill>
              </a:rPr>
              <a:t> uz leju, </a:t>
            </a:r>
            <a:r>
              <a:rPr lang="lv-LV" sz="2200" b="1" dirty="0" err="1" smtClean="0">
                <a:solidFill>
                  <a:schemeClr val="tx1"/>
                </a:solidFill>
              </a:rPr>
              <a:t>mēģin</a:t>
            </a:r>
            <a:r>
              <a:rPr lang="en-US" sz="2200" b="1" dirty="0" smtClean="0">
                <a:solidFill>
                  <a:schemeClr val="tx1"/>
                </a:solidFill>
              </a:rPr>
              <a:t>i</a:t>
            </a:r>
            <a:r>
              <a:rPr lang="lv-LV" sz="2200" b="1" dirty="0" smtClean="0">
                <a:solidFill>
                  <a:schemeClr val="tx1"/>
                </a:solidFill>
              </a:rPr>
              <a:t> </a:t>
            </a:r>
            <a:r>
              <a:rPr lang="en-US" sz="2200" b="1" dirty="0" smtClean="0">
                <a:solidFill>
                  <a:schemeClr val="tx1"/>
                </a:solidFill>
              </a:rPr>
              <a:t>to noģērbt.</a:t>
            </a:r>
          </a:p>
          <a:p>
            <a:r>
              <a:rPr lang="en-US" sz="2200" b="1" dirty="0" smtClean="0">
                <a:solidFill>
                  <a:schemeClr val="tx1"/>
                </a:solidFill>
              </a:rPr>
              <a:t>P</a:t>
            </a:r>
            <a:r>
              <a:rPr lang="lv-LV" sz="2200" b="1" dirty="0" err="1" smtClean="0">
                <a:solidFill>
                  <a:schemeClr val="tx1"/>
                </a:solidFill>
              </a:rPr>
              <a:t>agriez</a:t>
            </a:r>
            <a:r>
              <a:rPr lang="en-US" sz="2200" b="1" dirty="0" err="1" smtClean="0">
                <a:solidFill>
                  <a:schemeClr val="tx1"/>
                </a:solidFill>
              </a:rPr>
              <a:t>ies</a:t>
            </a:r>
            <a:r>
              <a:rPr lang="lv-LV" sz="2200" b="1" dirty="0" smtClean="0">
                <a:solidFill>
                  <a:schemeClr val="tx1"/>
                </a:solidFill>
              </a:rPr>
              <a:t> ar seju uz to vietu, no kurienes </a:t>
            </a:r>
            <a:r>
              <a:rPr lang="en-US" sz="2200" b="1" dirty="0" smtClean="0">
                <a:solidFill>
                  <a:schemeClr val="tx1"/>
                </a:solidFill>
              </a:rPr>
              <a:t>atnāci </a:t>
            </a:r>
            <a:r>
              <a:rPr lang="lv-LV" sz="2200" b="1" dirty="0" smtClean="0">
                <a:solidFill>
                  <a:schemeClr val="tx1"/>
                </a:solidFill>
              </a:rPr>
              <a:t>un </a:t>
            </a:r>
            <a:r>
              <a:rPr lang="lv-LV" sz="2200" b="1" dirty="0" err="1" smtClean="0">
                <a:solidFill>
                  <a:schemeClr val="tx1"/>
                </a:solidFill>
              </a:rPr>
              <a:t>noli</a:t>
            </a:r>
            <a:r>
              <a:rPr lang="en-US" sz="2200" b="1" dirty="0" err="1" smtClean="0">
                <a:solidFill>
                  <a:schemeClr val="tx1"/>
                </a:solidFill>
              </a:rPr>
              <a:t>ec</a:t>
            </a:r>
            <a:r>
              <a:rPr lang="lv-LV" sz="2200" b="1" dirty="0" smtClean="0">
                <a:solidFill>
                  <a:schemeClr val="tx1"/>
                </a:solidFill>
              </a:rPr>
              <a:t> rokas uz ledu, izstiep</a:t>
            </a:r>
            <a:r>
              <a:rPr lang="en-US" sz="2200" b="1" dirty="0" smtClean="0">
                <a:solidFill>
                  <a:schemeClr val="tx1"/>
                </a:solidFill>
              </a:rPr>
              <a:t>jot </a:t>
            </a:r>
            <a:r>
              <a:rPr lang="en-US" sz="2200" b="1" dirty="0" err="1" smtClean="0">
                <a:solidFill>
                  <a:schemeClr val="tx1"/>
                </a:solidFill>
              </a:rPr>
              <a:t>tās</a:t>
            </a:r>
            <a:r>
              <a:rPr lang="lv-LV" sz="2200" b="1" dirty="0" smtClean="0">
                <a:solidFill>
                  <a:schemeClr val="tx1"/>
                </a:solidFill>
              </a:rPr>
              <a:t> cik iespējams tālāk. </a:t>
            </a:r>
            <a:r>
              <a:rPr lang="lv-LV" sz="2200" b="1" dirty="0" err="1" smtClean="0">
                <a:solidFill>
                  <a:schemeClr val="tx1"/>
                </a:solidFill>
              </a:rPr>
              <a:t>Mēģi</a:t>
            </a:r>
            <a:r>
              <a:rPr lang="en-US" sz="2200" b="1" dirty="0" err="1" smtClean="0">
                <a:solidFill>
                  <a:schemeClr val="tx1"/>
                </a:solidFill>
              </a:rPr>
              <a:t>ni</a:t>
            </a:r>
            <a:r>
              <a:rPr lang="lv-LV" sz="2200" b="1" dirty="0" smtClean="0">
                <a:solidFill>
                  <a:schemeClr val="tx1"/>
                </a:solidFill>
              </a:rPr>
              <a:t> uzgulties uz ledus malas ar krūtīm un izstumt sevi no  ūdens.</a:t>
            </a:r>
            <a:endParaRPr lang="en-US" sz="2200" b="1" dirty="0" smtClean="0">
              <a:solidFill>
                <a:schemeClr val="tx1"/>
              </a:solidFill>
            </a:endParaRPr>
          </a:p>
          <a:p>
            <a:r>
              <a:rPr lang="en-US" sz="2200" b="1" dirty="0" smtClean="0">
                <a:solidFill>
                  <a:schemeClr val="tx1"/>
                </a:solidFill>
              </a:rPr>
              <a:t>Ja </a:t>
            </a:r>
            <a:r>
              <a:rPr lang="en-US" sz="2200" b="1" dirty="0" err="1" smtClean="0">
                <a:solidFill>
                  <a:schemeClr val="tx1"/>
                </a:solidFill>
              </a:rPr>
              <a:t>esi</a:t>
            </a:r>
            <a:r>
              <a:rPr lang="en-US" sz="2200" b="1" dirty="0" smtClean="0">
                <a:solidFill>
                  <a:schemeClr val="tx1"/>
                </a:solidFill>
              </a:rPr>
              <a:t> </a:t>
            </a:r>
            <a:r>
              <a:rPr lang="en-US" sz="2200" b="1" dirty="0" err="1" smtClean="0">
                <a:solidFill>
                  <a:schemeClr val="tx1"/>
                </a:solidFill>
              </a:rPr>
              <a:t>ticis</a:t>
            </a:r>
            <a:r>
              <a:rPr lang="en-US" sz="2200" b="1" dirty="0" smtClean="0">
                <a:solidFill>
                  <a:schemeClr val="tx1"/>
                </a:solidFill>
              </a:rPr>
              <a:t> </a:t>
            </a:r>
            <a:r>
              <a:rPr lang="en-US" sz="2200" b="1" dirty="0" err="1" smtClean="0">
                <a:solidFill>
                  <a:schemeClr val="tx1"/>
                </a:solidFill>
              </a:rPr>
              <a:t>atpakaļ</a:t>
            </a:r>
            <a:r>
              <a:rPr lang="en-US" sz="2200" b="1" dirty="0" smtClean="0">
                <a:solidFill>
                  <a:schemeClr val="tx1"/>
                </a:solidFill>
              </a:rPr>
              <a:t> uz </a:t>
            </a:r>
            <a:r>
              <a:rPr lang="en-US" sz="2200" b="1" dirty="0" err="1" smtClean="0">
                <a:solidFill>
                  <a:schemeClr val="tx1"/>
                </a:solidFill>
              </a:rPr>
              <a:t>ledus</a:t>
            </a:r>
            <a:r>
              <a:rPr lang="en-US" sz="2200" b="1" dirty="0" smtClean="0">
                <a:solidFill>
                  <a:schemeClr val="tx1"/>
                </a:solidFill>
              </a:rPr>
              <a:t>, n</a:t>
            </a:r>
            <a:r>
              <a:rPr lang="lv-LV" sz="2200" b="1" dirty="0" err="1" smtClean="0">
                <a:solidFill>
                  <a:schemeClr val="tx1"/>
                </a:solidFill>
              </a:rPr>
              <a:t>evajag</a:t>
            </a:r>
            <a:r>
              <a:rPr lang="lv-LV" sz="2200" b="1" dirty="0" smtClean="0">
                <a:solidFill>
                  <a:schemeClr val="tx1"/>
                </a:solidFill>
              </a:rPr>
              <a:t> </a:t>
            </a:r>
            <a:r>
              <a:rPr lang="lv-LV" sz="2200" b="1" dirty="0">
                <a:solidFill>
                  <a:schemeClr val="tx1"/>
                </a:solidFill>
              </a:rPr>
              <a:t>uzreiz celties kājās, labāk </a:t>
            </a:r>
            <a:r>
              <a:rPr lang="lv-LV" sz="2200" b="1" dirty="0" err="1" smtClean="0">
                <a:solidFill>
                  <a:schemeClr val="tx1"/>
                </a:solidFill>
              </a:rPr>
              <a:t>ri</a:t>
            </a:r>
            <a:r>
              <a:rPr lang="en-US" sz="2200" b="1" dirty="0" smtClean="0">
                <a:solidFill>
                  <a:schemeClr val="tx1"/>
                </a:solidFill>
              </a:rPr>
              <a:t>p</a:t>
            </a:r>
            <a:r>
              <a:rPr lang="lv-LV" sz="2200" b="1" dirty="0" err="1" smtClean="0">
                <a:solidFill>
                  <a:schemeClr val="tx1"/>
                </a:solidFill>
              </a:rPr>
              <a:t>ināties</a:t>
            </a:r>
            <a:r>
              <a:rPr lang="lv-LV" sz="2200" b="1" dirty="0" smtClean="0">
                <a:solidFill>
                  <a:schemeClr val="tx1"/>
                </a:solidFill>
              </a:rPr>
              <a:t> </a:t>
            </a:r>
            <a:r>
              <a:rPr lang="lv-LV" sz="2200" b="1" dirty="0">
                <a:solidFill>
                  <a:schemeClr val="tx1"/>
                </a:solidFill>
              </a:rPr>
              <a:t>prom no bīstamās vietas. </a:t>
            </a:r>
            <a:r>
              <a:rPr lang="lv-LV" sz="2200" b="1" dirty="0" smtClean="0">
                <a:solidFill>
                  <a:schemeClr val="tx1"/>
                </a:solidFill>
              </a:rPr>
              <a:t>Rāpo </a:t>
            </a:r>
            <a:r>
              <a:rPr lang="lv-LV" sz="2200" b="1" dirty="0">
                <a:solidFill>
                  <a:schemeClr val="tx1"/>
                </a:solidFill>
              </a:rPr>
              <a:t>uz krastu pa to pašu ceļu, pa kuru </a:t>
            </a:r>
            <a:r>
              <a:rPr lang="en-US" sz="2200" b="1" dirty="0" smtClean="0">
                <a:solidFill>
                  <a:schemeClr val="tx1"/>
                </a:solidFill>
              </a:rPr>
              <a:t>atnāci!</a:t>
            </a:r>
            <a:endParaRPr lang="en-US" sz="2200" b="1" dirty="0">
              <a:solidFill>
                <a:schemeClr val="tx1"/>
              </a:solidFill>
            </a:endParaRPr>
          </a:p>
          <a:p>
            <a:r>
              <a:rPr lang="en-US" sz="2200" b="1" dirty="0">
                <a:solidFill>
                  <a:schemeClr val="tx1"/>
                </a:solidFill>
              </a:rPr>
              <a:t>T</a:t>
            </a:r>
            <a:r>
              <a:rPr lang="lv-LV" sz="2200" b="1" dirty="0" err="1">
                <a:solidFill>
                  <a:schemeClr val="tx1"/>
                </a:solidFill>
              </a:rPr>
              <a:t>iekot</a:t>
            </a:r>
            <a:r>
              <a:rPr lang="lv-LV" sz="2200" b="1" dirty="0">
                <a:solidFill>
                  <a:schemeClr val="tx1"/>
                </a:solidFill>
              </a:rPr>
              <a:t> krastā </a:t>
            </a:r>
            <a:r>
              <a:rPr lang="en-US" sz="2200" b="1" dirty="0" smtClean="0">
                <a:solidFill>
                  <a:srgbClr val="C00000"/>
                </a:solidFill>
              </a:rPr>
              <a:t>NEAPSTĀJIES</a:t>
            </a:r>
            <a:r>
              <a:rPr lang="lv-LV" sz="2200" b="1" dirty="0" smtClean="0">
                <a:solidFill>
                  <a:schemeClr val="tx1"/>
                </a:solidFill>
              </a:rPr>
              <a:t>, </a:t>
            </a:r>
            <a:r>
              <a:rPr lang="lv-LV" sz="2200" b="1" dirty="0">
                <a:solidFill>
                  <a:schemeClr val="tx1"/>
                </a:solidFill>
              </a:rPr>
              <a:t>bet doties uz tuvāko silto vietu </a:t>
            </a:r>
            <a:r>
              <a:rPr lang="lv-LV" sz="2200" b="1" dirty="0" smtClean="0">
                <a:solidFill>
                  <a:schemeClr val="tx1"/>
                </a:solidFill>
              </a:rPr>
              <a:t>skrienot</a:t>
            </a:r>
            <a:r>
              <a:rPr lang="en-US" sz="2200" b="1" dirty="0">
                <a:solidFill>
                  <a:schemeClr val="tx1"/>
                </a:solidFill>
              </a:rPr>
              <a:t>!</a:t>
            </a:r>
            <a:endParaRPr lang="lv-LV" sz="2200" b="1" dirty="0">
              <a:solidFill>
                <a:schemeClr val="tx1"/>
              </a:solidFill>
            </a:endParaRPr>
          </a:p>
        </p:txBody>
      </p:sp>
    </p:spTree>
    <p:extLst>
      <p:ext uri="{BB962C8B-B14F-4D97-AF65-F5344CB8AC3E}">
        <p14:creationId xmlns:p14="http://schemas.microsoft.com/office/powerpoint/2010/main" val="147930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6"/>
          <p:cNvSpPr/>
          <p:nvPr/>
        </p:nvSpPr>
        <p:spPr>
          <a:xfrm>
            <a:off x="539496" y="1387582"/>
            <a:ext cx="5157216" cy="40256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
        <p:nvSpPr>
          <p:cNvPr id="5" name="Slide Number Placeholder 4"/>
          <p:cNvSpPr>
            <a:spLocks noGrp="1"/>
          </p:cNvSpPr>
          <p:nvPr>
            <p:ph type="sldNum" sz="quarter" idx="12"/>
          </p:nvPr>
        </p:nvSpPr>
        <p:spPr/>
        <p:txBody>
          <a:bodyPr/>
          <a:lstStyle/>
          <a:p>
            <a:fld id="{DDE24CA1-950B-482B-A7B7-805FC4F91FD6}" type="slidenum">
              <a:rPr lang="lv-LV" smtClean="0"/>
              <a:t>19</a:t>
            </a:fld>
            <a:endParaRPr lang="lv-LV"/>
          </a:p>
        </p:txBody>
      </p:sp>
      <p:sp>
        <p:nvSpPr>
          <p:cNvPr id="17" name="Title 1"/>
          <p:cNvSpPr>
            <a:spLocks noGrp="1"/>
          </p:cNvSpPr>
          <p:nvPr>
            <p:ph type="title"/>
          </p:nvPr>
        </p:nvSpPr>
        <p:spPr>
          <a:xfrm>
            <a:off x="6167178" y="1387582"/>
            <a:ext cx="5893758" cy="1600200"/>
          </a:xfrm>
        </p:spPr>
        <p:txBody>
          <a:bodyPr>
            <a:noAutofit/>
          </a:bodyPr>
          <a:lstStyle/>
          <a:p>
            <a:pPr algn="ctr"/>
            <a:r>
              <a:rPr lang="lv-LV" sz="2400" b="1" dirty="0" smtClean="0">
                <a:solidFill>
                  <a:schemeClr val="tx1"/>
                </a:solidFill>
              </a:rPr>
              <a:t>Katru ziemu ugunsdzēsēji glābēji steidzas palīgā ledū ielūzušiem dzīvniekiem. Nelaimē nokļūst suņi, zirgi, kā arī meža dzīvnieki.</a:t>
            </a:r>
            <a:endParaRPr lang="lv-LV" sz="2400" b="1" dirty="0">
              <a:solidFill>
                <a:schemeClr val="tx1"/>
              </a:solidFill>
            </a:endParaRPr>
          </a:p>
        </p:txBody>
      </p:sp>
      <p:sp>
        <p:nvSpPr>
          <p:cNvPr id="18" name="Text Placeholder 3"/>
          <p:cNvSpPr>
            <a:spLocks noGrp="1"/>
          </p:cNvSpPr>
          <p:nvPr>
            <p:ph type="body" sz="half" idx="2"/>
          </p:nvPr>
        </p:nvSpPr>
        <p:spPr>
          <a:xfrm>
            <a:off x="7178259" y="3399775"/>
            <a:ext cx="4012480" cy="2393576"/>
          </a:xfrm>
        </p:spPr>
        <p:txBody>
          <a:bodyPr>
            <a:noAutofit/>
          </a:bodyPr>
          <a:lstStyle/>
          <a:p>
            <a:pPr algn="ctr"/>
            <a:r>
              <a:rPr lang="lv-LV" sz="2000" b="1" dirty="0" smtClean="0">
                <a:solidFill>
                  <a:schemeClr val="tx1"/>
                </a:solidFill>
              </a:rPr>
              <a:t>Lai tavs ģimenes mīlulis neiekļūtu nelaimē, ielūztot ledū, ziemā pastaigām ar mājdzīvnieku izvēlies vietas, kas atrodas tālāk no ūdenstilpēm, lai dzīvnieks, palaists bez pavadas vai izraujoties, nejauši neuzskrien uz ledus un neielūzt!</a:t>
            </a:r>
            <a:endParaRPr lang="lv-LV" sz="2000" b="1" dirty="0">
              <a:solidFill>
                <a:schemeClr val="tx1"/>
              </a:solidFill>
            </a:endParaRPr>
          </a:p>
        </p:txBody>
      </p:sp>
      <p:pic>
        <p:nvPicPr>
          <p:cNvPr id="25" name="Picture 6"/>
          <p:cNvPicPr>
            <a:picLocks noChangeAspect="1"/>
          </p:cNvPicPr>
          <p:nvPr/>
        </p:nvPicPr>
        <p:blipFill rotWithShape="1">
          <a:blip r:embed="rId3">
            <a:extLst>
              <a:ext uri="{28A0092B-C50C-407E-A947-70E740481C1C}">
                <a14:useLocalDpi xmlns:a14="http://schemas.microsoft.com/office/drawing/2010/main" val="0"/>
              </a:ext>
            </a:extLst>
          </a:blip>
          <a:srcRect t="13842"/>
          <a:stretch/>
        </p:blipFill>
        <p:spPr>
          <a:xfrm>
            <a:off x="3248543" y="1474629"/>
            <a:ext cx="2365873" cy="3850292"/>
          </a:xfrm>
          <a:prstGeom prst="rect">
            <a:avLst/>
          </a:prstGeom>
          <a:ln>
            <a:noFill/>
          </a:ln>
          <a:effectLst>
            <a:softEdge rad="112500"/>
          </a:effectLst>
        </p:spPr>
      </p:pic>
      <p:pic>
        <p:nvPicPr>
          <p:cNvPr id="27"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91" y="1474629"/>
            <a:ext cx="2544183" cy="3850292"/>
          </a:xfrm>
          <a:prstGeom prst="rect">
            <a:avLst/>
          </a:prstGeom>
          <a:ln>
            <a:noFill/>
          </a:ln>
          <a:effectLst>
            <a:softEdge rad="112500"/>
          </a:effectLst>
        </p:spPr>
      </p:pic>
    </p:spTree>
    <p:extLst>
      <p:ext uri="{BB962C8B-B14F-4D97-AF65-F5344CB8AC3E}">
        <p14:creationId xmlns:p14="http://schemas.microsoft.com/office/powerpoint/2010/main" val="57667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68146" y="1829292"/>
            <a:ext cx="5520200" cy="328344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
        <p:nvSpPr>
          <p:cNvPr id="2" name="Title 1"/>
          <p:cNvSpPr>
            <a:spLocks noGrp="1"/>
          </p:cNvSpPr>
          <p:nvPr>
            <p:ph type="title"/>
          </p:nvPr>
        </p:nvSpPr>
        <p:spPr>
          <a:xfrm>
            <a:off x="6775226" y="1575621"/>
            <a:ext cx="4720420" cy="1735668"/>
          </a:xfrm>
        </p:spPr>
        <p:txBody>
          <a:bodyPr>
            <a:normAutofit/>
          </a:bodyPr>
          <a:lstStyle/>
          <a:p>
            <a:r>
              <a:rPr lang="lv-LV" sz="4400" b="1" dirty="0" smtClean="0">
                <a:solidFill>
                  <a:schemeClr val="bg2">
                    <a:lumMod val="10000"/>
                  </a:schemeClr>
                </a:solidFill>
              </a:rPr>
              <a:t>Drošība uz ledus</a:t>
            </a:r>
            <a:endParaRPr lang="lv-LV" sz="4400" b="1" dirty="0">
              <a:solidFill>
                <a:schemeClr val="bg2">
                  <a:lumMod val="10000"/>
                </a:schemeClr>
              </a:solidFill>
            </a:endParaRPr>
          </a:p>
        </p:txBody>
      </p:sp>
      <p:sp>
        <p:nvSpPr>
          <p:cNvPr id="4" name="Text Placeholder 3"/>
          <p:cNvSpPr>
            <a:spLocks noGrp="1"/>
          </p:cNvSpPr>
          <p:nvPr>
            <p:ph type="body" sz="half" idx="2"/>
          </p:nvPr>
        </p:nvSpPr>
        <p:spPr>
          <a:xfrm>
            <a:off x="6775226" y="4003603"/>
            <a:ext cx="4753100" cy="1371600"/>
          </a:xfrm>
        </p:spPr>
        <p:txBody>
          <a:bodyPr>
            <a:normAutofit/>
          </a:bodyPr>
          <a:lstStyle/>
          <a:p>
            <a:pPr algn="ctr"/>
            <a:r>
              <a:rPr lang="lv-LV" sz="2400" b="1" dirty="0" smtClean="0">
                <a:solidFill>
                  <a:schemeClr val="bg2">
                    <a:lumMod val="10000"/>
                  </a:schemeClr>
                </a:solidFill>
              </a:rPr>
              <a:t>Ūdenstilpe – ezers, upe, dīķis, grāvis, jūra, strauts vai cits ūdens kopums</a:t>
            </a:r>
            <a:r>
              <a:rPr lang="lv-LV" sz="2400" dirty="0" smtClean="0">
                <a:solidFill>
                  <a:schemeClr val="tx1">
                    <a:lumMod val="90000"/>
                    <a:lumOff val="10000"/>
                  </a:schemeClr>
                </a:solidFill>
              </a:rPr>
              <a:t>.</a:t>
            </a:r>
            <a:endParaRPr lang="lv-LV" sz="2400" dirty="0">
              <a:solidFill>
                <a:schemeClr val="tx1">
                  <a:lumMod val="90000"/>
                  <a:lumOff val="10000"/>
                </a:schemeClr>
              </a:solidFill>
            </a:endParaRPr>
          </a:p>
        </p:txBody>
      </p:sp>
      <p:sp>
        <p:nvSpPr>
          <p:cNvPr id="14" name="Slide Number Placeholder 13"/>
          <p:cNvSpPr>
            <a:spLocks noGrp="1"/>
          </p:cNvSpPr>
          <p:nvPr>
            <p:ph type="sldNum" sz="quarter" idx="12"/>
          </p:nvPr>
        </p:nvSpPr>
        <p:spPr>
          <a:xfrm>
            <a:off x="10366395" y="115620"/>
            <a:ext cx="838199" cy="767687"/>
          </a:xfrm>
        </p:spPr>
        <p:txBody>
          <a:bodyPr/>
          <a:lstStyle/>
          <a:p>
            <a:fld id="{DDE24CA1-950B-482B-A7B7-805FC4F91FD6}" type="slidenum">
              <a:rPr lang="lv-LV" smtClean="0"/>
              <a:t>2</a:t>
            </a:fld>
            <a:endParaRPr lang="lv-LV"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8145" y="1918457"/>
            <a:ext cx="5520200" cy="3105113"/>
          </a:xfrm>
          <a:prstGeom prst="rect">
            <a:avLst/>
          </a:prstGeom>
          <a:ln>
            <a:noFill/>
          </a:ln>
          <a:effectLst>
            <a:softEdge rad="112500"/>
          </a:effectLst>
        </p:spPr>
      </p:pic>
    </p:spTree>
    <p:extLst>
      <p:ext uri="{BB962C8B-B14F-4D97-AF65-F5344CB8AC3E}">
        <p14:creationId xmlns:p14="http://schemas.microsoft.com/office/powerpoint/2010/main" val="4058854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p:nvPr/>
        </p:nvSpPr>
        <p:spPr>
          <a:xfrm>
            <a:off x="819912" y="1861946"/>
            <a:ext cx="4820412" cy="361531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
        <p:nvSpPr>
          <p:cNvPr id="5" name="Slaida numura vietturis 4"/>
          <p:cNvSpPr>
            <a:spLocks noGrp="1"/>
          </p:cNvSpPr>
          <p:nvPr>
            <p:ph type="sldNum" sz="quarter" idx="12"/>
          </p:nvPr>
        </p:nvSpPr>
        <p:spPr/>
        <p:txBody>
          <a:bodyPr/>
          <a:lstStyle/>
          <a:p>
            <a:fld id="{DDE24CA1-950B-482B-A7B7-805FC4F91FD6}" type="slidenum">
              <a:rPr lang="lv-LV" smtClean="0"/>
              <a:t>20</a:t>
            </a:fld>
            <a:endParaRPr lang="lv-LV"/>
          </a:p>
        </p:txBody>
      </p:sp>
      <p:sp>
        <p:nvSpPr>
          <p:cNvPr id="7" name="Title 1"/>
          <p:cNvSpPr>
            <a:spLocks noGrp="1"/>
          </p:cNvSpPr>
          <p:nvPr>
            <p:ph type="title"/>
          </p:nvPr>
        </p:nvSpPr>
        <p:spPr>
          <a:xfrm>
            <a:off x="6739128" y="1748196"/>
            <a:ext cx="6281928" cy="1735668"/>
          </a:xfrm>
        </p:spPr>
        <p:txBody>
          <a:bodyPr>
            <a:normAutofit/>
          </a:bodyPr>
          <a:lstStyle/>
          <a:p>
            <a:r>
              <a:rPr lang="en-US" sz="4400" b="1" dirty="0" err="1" smtClean="0">
                <a:solidFill>
                  <a:schemeClr val="tx1"/>
                </a:solidFill>
              </a:rPr>
              <a:t>Citas</a:t>
            </a:r>
            <a:r>
              <a:rPr lang="en-US" sz="4400" b="1" dirty="0" smtClean="0">
                <a:solidFill>
                  <a:schemeClr val="tx1"/>
                </a:solidFill>
              </a:rPr>
              <a:t> </a:t>
            </a:r>
            <a:r>
              <a:rPr lang="en-US" sz="4400" b="1" dirty="0" err="1" smtClean="0">
                <a:solidFill>
                  <a:schemeClr val="tx1"/>
                </a:solidFill>
              </a:rPr>
              <a:t>ziemas</a:t>
            </a:r>
            <a:r>
              <a:rPr lang="en-US" sz="4400" b="1" dirty="0" smtClean="0">
                <a:solidFill>
                  <a:schemeClr val="tx1"/>
                </a:solidFill>
              </a:rPr>
              <a:t> </a:t>
            </a:r>
            <a:br>
              <a:rPr lang="en-US" sz="4400" b="1" dirty="0" smtClean="0">
                <a:solidFill>
                  <a:schemeClr val="tx1"/>
                </a:solidFill>
              </a:rPr>
            </a:br>
            <a:r>
              <a:rPr lang="en-US" sz="4400" b="1" dirty="0" err="1" smtClean="0">
                <a:solidFill>
                  <a:schemeClr val="tx1"/>
                </a:solidFill>
              </a:rPr>
              <a:t>aktivtātes</a:t>
            </a:r>
            <a:endParaRPr lang="lv-LV" sz="4400" b="1" dirty="0">
              <a:solidFill>
                <a:schemeClr val="tx1"/>
              </a:solidFill>
            </a:endParaRPr>
          </a:p>
        </p:txBody>
      </p:sp>
      <p:pic>
        <p:nvPicPr>
          <p:cNvPr id="8" name="Attēls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912" y="1861947"/>
            <a:ext cx="4820412" cy="3615309"/>
          </a:xfrm>
          <a:prstGeom prst="rect">
            <a:avLst/>
          </a:prstGeom>
          <a:ln>
            <a:noFill/>
          </a:ln>
          <a:effectLst>
            <a:softEdge rad="112500"/>
          </a:effectLst>
        </p:spPr>
      </p:pic>
    </p:spTree>
    <p:extLst>
      <p:ext uri="{BB962C8B-B14F-4D97-AF65-F5344CB8AC3E}">
        <p14:creationId xmlns:p14="http://schemas.microsoft.com/office/powerpoint/2010/main" val="57695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ida numura vietturis 4"/>
          <p:cNvSpPr>
            <a:spLocks noGrp="1"/>
          </p:cNvSpPr>
          <p:nvPr>
            <p:ph type="sldNum" sz="quarter" idx="12"/>
          </p:nvPr>
        </p:nvSpPr>
        <p:spPr/>
        <p:txBody>
          <a:bodyPr/>
          <a:lstStyle/>
          <a:p>
            <a:fld id="{DDE24CA1-950B-482B-A7B7-805FC4F91FD6}" type="slidenum">
              <a:rPr lang="lv-LV" smtClean="0"/>
              <a:t>21</a:t>
            </a:fld>
            <a:endParaRPr lang="lv-LV"/>
          </a:p>
        </p:txBody>
      </p:sp>
      <p:sp>
        <p:nvSpPr>
          <p:cNvPr id="6" name="Text Placeholder 3"/>
          <p:cNvSpPr>
            <a:spLocks noGrp="1"/>
          </p:cNvSpPr>
          <p:nvPr>
            <p:ph type="body" sz="half" idx="2"/>
          </p:nvPr>
        </p:nvSpPr>
        <p:spPr>
          <a:xfrm>
            <a:off x="1154954" y="1573306"/>
            <a:ext cx="3298174" cy="4038600"/>
          </a:xfrm>
        </p:spPr>
        <p:txBody>
          <a:bodyPr>
            <a:normAutofit lnSpcReduction="10000"/>
          </a:bodyPr>
          <a:lstStyle/>
          <a:p>
            <a:r>
              <a:rPr lang="lv-LV" sz="2400" b="1" dirty="0" smtClean="0">
                <a:solidFill>
                  <a:schemeClr val="tx1"/>
                </a:solidFill>
              </a:rPr>
              <a:t>Ziema, sniegs, ragavas, pikošanās, enģelīši sniegā, braukšana lejā no kalna...</a:t>
            </a:r>
            <a:endParaRPr lang="en-US" sz="2400" b="1" dirty="0" smtClean="0">
              <a:solidFill>
                <a:schemeClr val="tx1"/>
              </a:solidFill>
            </a:endParaRPr>
          </a:p>
          <a:p>
            <a:endParaRPr lang="lv-LV" sz="2400" b="1" dirty="0" smtClean="0">
              <a:solidFill>
                <a:schemeClr val="tx1"/>
              </a:solidFill>
            </a:endParaRPr>
          </a:p>
          <a:p>
            <a:r>
              <a:rPr lang="lv-LV" sz="2400" b="1" dirty="0" smtClean="0">
                <a:solidFill>
                  <a:schemeClr val="tx1"/>
                </a:solidFill>
              </a:rPr>
              <a:t>Tik daudz aktivitāšu, tik daudz prieka un smaidu, bet tikai tad, ja netiek aizmirsts par drošību.</a:t>
            </a:r>
          </a:p>
          <a:p>
            <a:endParaRPr lang="lv-LV" dirty="0"/>
          </a:p>
        </p:txBody>
      </p:sp>
      <p:sp>
        <p:nvSpPr>
          <p:cNvPr id="9" name="Taisnstūris 8"/>
          <p:cNvSpPr/>
          <p:nvPr/>
        </p:nvSpPr>
        <p:spPr>
          <a:xfrm>
            <a:off x="6617208" y="1505403"/>
            <a:ext cx="5178552" cy="4708981"/>
          </a:xfrm>
          <a:prstGeom prst="rect">
            <a:avLst/>
          </a:prstGeom>
        </p:spPr>
        <p:txBody>
          <a:bodyPr wrap="square">
            <a:spAutoFit/>
          </a:bodyPr>
          <a:lstStyle/>
          <a:p>
            <a:pPr>
              <a:buClrTx/>
              <a:buSzPct val="100000"/>
            </a:pPr>
            <a:r>
              <a:rPr lang="en-US" sz="2000" b="1" dirty="0" smtClean="0"/>
              <a:t>1. </a:t>
            </a:r>
            <a:r>
              <a:rPr lang="lv-LV" sz="2000" b="1" dirty="0" smtClean="0"/>
              <a:t>Laisties </a:t>
            </a:r>
            <a:r>
              <a:rPr lang="lv-LV" sz="2000" b="1" dirty="0"/>
              <a:t>lejā no kalna? Jā, ja vien nobrauciena galā nav </a:t>
            </a:r>
            <a:r>
              <a:rPr lang="lv-LV" sz="2000" b="1" dirty="0" err="1" smtClean="0"/>
              <a:t>ūden</a:t>
            </a:r>
            <a:r>
              <a:rPr lang="en-US" sz="2000" b="1" dirty="0" smtClean="0"/>
              <a:t>s</a:t>
            </a:r>
            <a:r>
              <a:rPr lang="lv-LV" sz="2000" b="1" dirty="0" err="1" smtClean="0"/>
              <a:t>tilpe</a:t>
            </a:r>
            <a:r>
              <a:rPr lang="lv-LV" sz="2000" b="1" dirty="0" smtClean="0"/>
              <a:t> </a:t>
            </a:r>
            <a:r>
              <a:rPr lang="lv-LV" sz="2000" b="1" dirty="0"/>
              <a:t>vai iela. </a:t>
            </a:r>
            <a:endParaRPr lang="en-US" sz="2000" b="1" dirty="0" smtClean="0"/>
          </a:p>
          <a:p>
            <a:pPr>
              <a:buClrTx/>
              <a:buSzPct val="100000"/>
            </a:pPr>
            <a:endParaRPr lang="lv-LV" sz="2000" b="1" dirty="0"/>
          </a:p>
          <a:p>
            <a:pPr>
              <a:buClrTx/>
              <a:buSzPct val="100000"/>
            </a:pPr>
            <a:r>
              <a:rPr lang="en-US" sz="2000" b="1" dirty="0" smtClean="0"/>
              <a:t>2. </a:t>
            </a:r>
            <a:r>
              <a:rPr lang="lv-LV" sz="2000" b="1" dirty="0" smtClean="0"/>
              <a:t>Pastaigas</a:t>
            </a:r>
            <a:r>
              <a:rPr lang="lv-LV" sz="2000" b="1" dirty="0"/>
              <a:t>? Jā, pa mežu, pļavu vai parku nevis pamestām un neuzceltām ēkām</a:t>
            </a:r>
            <a:r>
              <a:rPr lang="lv-LV" sz="2000" b="1" dirty="0" smtClean="0"/>
              <a:t>.</a:t>
            </a:r>
            <a:endParaRPr lang="en-US" sz="2000" b="1" dirty="0" smtClean="0"/>
          </a:p>
          <a:p>
            <a:pPr>
              <a:buClrTx/>
              <a:buSzPct val="100000"/>
            </a:pPr>
            <a:endParaRPr lang="en-US" sz="2000" b="1" dirty="0" smtClean="0"/>
          </a:p>
          <a:p>
            <a:pPr>
              <a:buClrTx/>
              <a:buSzPct val="100000"/>
            </a:pPr>
            <a:r>
              <a:rPr lang="en-US" sz="2000" b="1" dirty="0" smtClean="0"/>
              <a:t>3. </a:t>
            </a:r>
            <a:r>
              <a:rPr lang="lv-LV" sz="2000" b="1" dirty="0" smtClean="0"/>
              <a:t>Pikošanās</a:t>
            </a:r>
            <a:r>
              <a:rPr lang="lv-LV" sz="2000" b="1" dirty="0"/>
              <a:t>? Sniega kaujām «Jā!», bet tālāk no ielām un aizsalušām ūdenstilpēm, lai cīņas karstumā neuzskrien uz ielas vai </a:t>
            </a:r>
            <a:r>
              <a:rPr lang="lv-LV" sz="2000" b="1" dirty="0" smtClean="0"/>
              <a:t>ledus.</a:t>
            </a:r>
            <a:endParaRPr lang="en-US" sz="2000" b="1" dirty="0" smtClean="0"/>
          </a:p>
          <a:p>
            <a:pPr>
              <a:buClrTx/>
              <a:buSzPct val="100000"/>
            </a:pPr>
            <a:endParaRPr lang="en-US" sz="2000" b="1" dirty="0"/>
          </a:p>
          <a:p>
            <a:pPr>
              <a:buClrTx/>
              <a:buSzPct val="100000"/>
            </a:pPr>
            <a:r>
              <a:rPr lang="en-US" sz="2000" b="1" dirty="0" smtClean="0"/>
              <a:t>4. </a:t>
            </a:r>
            <a:r>
              <a:rPr lang="lv-LV" sz="2000" b="1" dirty="0" smtClean="0"/>
              <a:t>Slidošana</a:t>
            </a:r>
            <a:r>
              <a:rPr lang="lv-LV" sz="2000" b="1" dirty="0"/>
              <a:t>? Jā, pa aizsalušām peļķēm un mākslīgās slidotavās!</a:t>
            </a:r>
          </a:p>
        </p:txBody>
      </p:sp>
    </p:spTree>
    <p:extLst>
      <p:ext uri="{BB962C8B-B14F-4D97-AF65-F5344CB8AC3E}">
        <p14:creationId xmlns:p14="http://schemas.microsoft.com/office/powerpoint/2010/main" val="2231168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p:nvPr/>
        </p:nvSpPr>
        <p:spPr>
          <a:xfrm>
            <a:off x="923139" y="1798568"/>
            <a:ext cx="4188358" cy="313076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
        <p:nvSpPr>
          <p:cNvPr id="5" name="Slaida numura vietturis 4"/>
          <p:cNvSpPr>
            <a:spLocks noGrp="1"/>
          </p:cNvSpPr>
          <p:nvPr>
            <p:ph type="sldNum" sz="quarter" idx="12"/>
          </p:nvPr>
        </p:nvSpPr>
        <p:spPr/>
        <p:txBody>
          <a:bodyPr/>
          <a:lstStyle/>
          <a:p>
            <a:fld id="{DDE24CA1-950B-482B-A7B7-805FC4F91FD6}" type="slidenum">
              <a:rPr lang="lv-LV" smtClean="0"/>
              <a:t>22</a:t>
            </a:fld>
            <a:endParaRPr lang="lv-LV"/>
          </a:p>
        </p:txBody>
      </p:sp>
      <p:sp>
        <p:nvSpPr>
          <p:cNvPr id="6" name="Title 1"/>
          <p:cNvSpPr>
            <a:spLocks noGrp="1"/>
          </p:cNvSpPr>
          <p:nvPr>
            <p:ph type="title"/>
          </p:nvPr>
        </p:nvSpPr>
        <p:spPr>
          <a:xfrm>
            <a:off x="6511246" y="2981790"/>
            <a:ext cx="5099541" cy="1735668"/>
          </a:xfrm>
        </p:spPr>
        <p:txBody>
          <a:bodyPr>
            <a:noAutofit/>
          </a:bodyPr>
          <a:lstStyle/>
          <a:p>
            <a:pPr algn="ctr"/>
            <a:r>
              <a:rPr lang="lv-LV" sz="4400" b="1" dirty="0" smtClean="0">
                <a:solidFill>
                  <a:schemeClr val="tx1"/>
                </a:solidFill>
              </a:rPr>
              <a:t>Z</a:t>
            </a:r>
            <a:r>
              <a:rPr lang="en-US" sz="4400" b="1" dirty="0" err="1" smtClean="0">
                <a:solidFill>
                  <a:schemeClr val="tx1"/>
                </a:solidFill>
              </a:rPr>
              <a:t>ini</a:t>
            </a:r>
            <a:r>
              <a:rPr lang="lv-LV" sz="4400" b="1" dirty="0" smtClean="0">
                <a:solidFill>
                  <a:schemeClr val="tx1"/>
                </a:solidFill>
              </a:rPr>
              <a:t>, </a:t>
            </a:r>
            <a:r>
              <a:rPr lang="en-US" sz="4400" b="1" dirty="0" smtClean="0">
                <a:solidFill>
                  <a:schemeClr val="tx1"/>
                </a:solidFill>
              </a:rPr>
              <a:t>kur </a:t>
            </a:r>
            <a:r>
              <a:rPr lang="en-US" sz="4400" b="1" dirty="0" err="1" smtClean="0">
                <a:solidFill>
                  <a:schemeClr val="tx1"/>
                </a:solidFill>
              </a:rPr>
              <a:t>esi</a:t>
            </a:r>
            <a:r>
              <a:rPr lang="en-US" sz="4400" b="1" dirty="0" smtClean="0">
                <a:solidFill>
                  <a:schemeClr val="tx1"/>
                </a:solidFill>
              </a:rPr>
              <a:t>, un informē </a:t>
            </a:r>
            <a:r>
              <a:rPr lang="en-US" sz="4400" b="1" dirty="0" err="1" smtClean="0">
                <a:solidFill>
                  <a:schemeClr val="tx1"/>
                </a:solidFill>
              </a:rPr>
              <a:t>vecākus</a:t>
            </a:r>
            <a:r>
              <a:rPr lang="en-US" sz="4400" b="1" dirty="0" smtClean="0">
                <a:solidFill>
                  <a:schemeClr val="tx1"/>
                </a:solidFill>
              </a:rPr>
              <a:t> par </a:t>
            </a:r>
            <a:r>
              <a:rPr lang="en-US" sz="4400" b="1" dirty="0" err="1" smtClean="0">
                <a:solidFill>
                  <a:schemeClr val="tx1"/>
                </a:solidFill>
              </a:rPr>
              <a:t>saviem</a:t>
            </a:r>
            <a:r>
              <a:rPr lang="en-US" sz="4400" b="1" dirty="0" smtClean="0">
                <a:solidFill>
                  <a:schemeClr val="tx1"/>
                </a:solidFill>
              </a:rPr>
              <a:t> </a:t>
            </a:r>
            <a:r>
              <a:rPr lang="en-US" sz="4400" b="1" dirty="0" err="1" smtClean="0">
                <a:solidFill>
                  <a:schemeClr val="tx1"/>
                </a:solidFill>
              </a:rPr>
              <a:t>plāniem</a:t>
            </a:r>
            <a:r>
              <a:rPr lang="en-US" sz="4400" b="1" dirty="0" smtClean="0">
                <a:solidFill>
                  <a:schemeClr val="tx1"/>
                </a:solidFill>
              </a:rPr>
              <a:t>!</a:t>
            </a:r>
            <a:endParaRPr lang="lv-LV" sz="4400" b="1" dirty="0">
              <a:solidFill>
                <a:schemeClr val="tx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11" y="5992993"/>
            <a:ext cx="640135" cy="62794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261599" y="5992993"/>
            <a:ext cx="1760937" cy="628519"/>
          </a:xfrm>
          <a:prstGeom prst="rect">
            <a:avLst/>
          </a:prstGeom>
        </p:spPr>
      </p:pic>
      <p:pic>
        <p:nvPicPr>
          <p:cNvPr id="9"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139" y="1798569"/>
            <a:ext cx="4188357" cy="3130762"/>
          </a:xfrm>
          <a:prstGeom prst="rect">
            <a:avLst/>
          </a:prstGeom>
          <a:ln>
            <a:noFill/>
          </a:ln>
          <a:effectLst>
            <a:softEdge rad="112500"/>
          </a:effectLst>
        </p:spPr>
      </p:pic>
    </p:spTree>
    <p:extLst>
      <p:ext uri="{BB962C8B-B14F-4D97-AF65-F5344CB8AC3E}">
        <p14:creationId xmlns:p14="http://schemas.microsoft.com/office/powerpoint/2010/main" val="2016341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23</a:t>
            </a:fld>
            <a:endParaRPr lang="lv-LV"/>
          </a:p>
        </p:txBody>
      </p:sp>
      <p:sp>
        <p:nvSpPr>
          <p:cNvPr id="9" name="Title 1"/>
          <p:cNvSpPr>
            <a:spLocks noGrp="1"/>
          </p:cNvSpPr>
          <p:nvPr>
            <p:ph type="title"/>
          </p:nvPr>
        </p:nvSpPr>
        <p:spPr>
          <a:xfrm>
            <a:off x="1154953" y="973668"/>
            <a:ext cx="8761413" cy="706964"/>
          </a:xfrm>
        </p:spPr>
        <p:txBody>
          <a:bodyPr>
            <a:noAutofit/>
          </a:bodyPr>
          <a:lstStyle/>
          <a:p>
            <a:r>
              <a:rPr lang="lv-LV" sz="4400" b="1" dirty="0" smtClean="0">
                <a:solidFill>
                  <a:schemeClr val="tx1"/>
                </a:solidFill>
              </a:rPr>
              <a:t>Informē par saviem plāniem!</a:t>
            </a:r>
            <a:endParaRPr lang="lv-LV" sz="4400" b="1" dirty="0">
              <a:solidFill>
                <a:schemeClr val="tx1"/>
              </a:solidFill>
            </a:endParaRPr>
          </a:p>
        </p:txBody>
      </p:sp>
      <p:sp>
        <p:nvSpPr>
          <p:cNvPr id="10" name="Content Placeholder 8"/>
          <p:cNvSpPr>
            <a:spLocks noGrp="1"/>
          </p:cNvSpPr>
          <p:nvPr>
            <p:ph idx="1"/>
          </p:nvPr>
        </p:nvSpPr>
        <p:spPr>
          <a:xfrm>
            <a:off x="615458" y="2629408"/>
            <a:ext cx="4441174" cy="4078748"/>
          </a:xfrm>
        </p:spPr>
        <p:txBody>
          <a:bodyPr>
            <a:noAutofit/>
          </a:bodyPr>
          <a:lstStyle/>
          <a:p>
            <a:pPr marL="0" indent="0">
              <a:buNone/>
            </a:pPr>
            <a:r>
              <a:rPr lang="lv-LV" sz="2200" b="1" dirty="0">
                <a:solidFill>
                  <a:schemeClr val="tx1"/>
                </a:solidFill>
              </a:rPr>
              <a:t>P</a:t>
            </a:r>
            <a:r>
              <a:rPr lang="lv-LV" sz="2200" b="1" dirty="0" smtClean="0">
                <a:solidFill>
                  <a:schemeClr val="tx1"/>
                </a:solidFill>
              </a:rPr>
              <a:t>irms </a:t>
            </a:r>
            <a:r>
              <a:rPr lang="lv-LV" sz="2200" b="1" dirty="0">
                <a:solidFill>
                  <a:schemeClr val="tx1"/>
                </a:solidFill>
              </a:rPr>
              <a:t>dodies ārpus mājas viens vai ar draugiem</a:t>
            </a:r>
            <a:r>
              <a:rPr lang="lv-LV" sz="2200" b="1" dirty="0" smtClean="0">
                <a:solidFill>
                  <a:schemeClr val="tx1"/>
                </a:solidFill>
              </a:rPr>
              <a:t>,</a:t>
            </a:r>
            <a:r>
              <a:rPr lang="lv-LV" sz="2200" b="1" dirty="0">
                <a:solidFill>
                  <a:schemeClr val="tx1"/>
                </a:solidFill>
              </a:rPr>
              <a:t> </a:t>
            </a:r>
            <a:r>
              <a:rPr lang="lv-LV" sz="2200" b="1" dirty="0" smtClean="0">
                <a:solidFill>
                  <a:schemeClr val="tx1"/>
                </a:solidFill>
              </a:rPr>
              <a:t>vecāki </a:t>
            </a:r>
            <a:r>
              <a:rPr lang="lv-LV" sz="2200" b="1" dirty="0">
                <a:solidFill>
                  <a:schemeClr val="tx1"/>
                </a:solidFill>
              </a:rPr>
              <a:t>katru </a:t>
            </a:r>
            <a:r>
              <a:rPr lang="lv-LV" sz="2200" b="1" dirty="0" smtClean="0">
                <a:solidFill>
                  <a:schemeClr val="tx1"/>
                </a:solidFill>
              </a:rPr>
              <a:t>reiz</a:t>
            </a:r>
            <a:r>
              <a:rPr lang="en-US" sz="2200" b="1" dirty="0" smtClean="0">
                <a:solidFill>
                  <a:schemeClr val="tx1"/>
                </a:solidFill>
              </a:rPr>
              <a:t>i</a:t>
            </a:r>
            <a:r>
              <a:rPr lang="lv-LV" sz="2200" b="1" dirty="0" smtClean="0">
                <a:solidFill>
                  <a:schemeClr val="tx1"/>
                </a:solidFill>
              </a:rPr>
              <a:t> jautā:</a:t>
            </a:r>
            <a:endParaRPr lang="en-US" sz="2200" b="1" dirty="0" smtClean="0">
              <a:solidFill>
                <a:schemeClr val="tx1"/>
              </a:solidFill>
            </a:endParaRPr>
          </a:p>
          <a:p>
            <a:pPr marL="0" indent="0">
              <a:buNone/>
            </a:pPr>
            <a:endParaRPr lang="lv-LV" sz="2200" b="1" dirty="0" smtClean="0">
              <a:solidFill>
                <a:schemeClr val="tx1"/>
              </a:solidFill>
            </a:endParaRPr>
          </a:p>
          <a:p>
            <a:pPr lvl="1"/>
            <a:r>
              <a:rPr lang="lv-LV" sz="2200" b="1" dirty="0" smtClean="0">
                <a:solidFill>
                  <a:schemeClr val="tx1"/>
                </a:solidFill>
              </a:rPr>
              <a:t>kur iesi?</a:t>
            </a:r>
          </a:p>
          <a:p>
            <a:pPr lvl="1"/>
            <a:r>
              <a:rPr lang="lv-LV" sz="2200" b="1" dirty="0">
                <a:solidFill>
                  <a:schemeClr val="tx1"/>
                </a:solidFill>
              </a:rPr>
              <a:t>a</a:t>
            </a:r>
            <a:r>
              <a:rPr lang="lv-LV" sz="2200" b="1" dirty="0" smtClean="0">
                <a:solidFill>
                  <a:schemeClr val="tx1"/>
                </a:solidFill>
              </a:rPr>
              <a:t>r </a:t>
            </a:r>
            <a:r>
              <a:rPr lang="lv-LV" sz="2200" b="1" dirty="0">
                <a:solidFill>
                  <a:schemeClr val="tx1"/>
                </a:solidFill>
              </a:rPr>
              <a:t>ko būsi </a:t>
            </a:r>
            <a:r>
              <a:rPr lang="lv-LV" sz="2200" b="1" dirty="0" smtClean="0">
                <a:solidFill>
                  <a:schemeClr val="tx1"/>
                </a:solidFill>
              </a:rPr>
              <a:t>kopā?</a:t>
            </a:r>
          </a:p>
          <a:p>
            <a:pPr lvl="1"/>
            <a:r>
              <a:rPr lang="lv-LV" sz="2200" b="1" dirty="0">
                <a:solidFill>
                  <a:schemeClr val="tx1"/>
                </a:solidFill>
              </a:rPr>
              <a:t>c</a:t>
            </a:r>
            <a:r>
              <a:rPr lang="lv-LV" sz="2200" b="1" dirty="0" smtClean="0">
                <a:solidFill>
                  <a:schemeClr val="tx1"/>
                </a:solidFill>
              </a:rPr>
              <a:t>ik </a:t>
            </a:r>
            <a:r>
              <a:rPr lang="lv-LV" sz="2200" b="1" dirty="0">
                <a:solidFill>
                  <a:schemeClr val="tx1"/>
                </a:solidFill>
              </a:rPr>
              <a:t>ilgi būsi </a:t>
            </a:r>
            <a:r>
              <a:rPr lang="lv-LV" sz="2200" b="1" dirty="0" smtClean="0">
                <a:solidFill>
                  <a:schemeClr val="tx1"/>
                </a:solidFill>
              </a:rPr>
              <a:t>prom?</a:t>
            </a:r>
            <a:endParaRPr lang="en-US" sz="2200" b="1" dirty="0" smtClean="0">
              <a:solidFill>
                <a:schemeClr val="tx1"/>
              </a:solidFill>
            </a:endParaRPr>
          </a:p>
          <a:p>
            <a:pPr marL="457200" lvl="1" indent="0">
              <a:buNone/>
            </a:pPr>
            <a:endParaRPr lang="lv-LV" sz="2200" b="1" dirty="0">
              <a:solidFill>
                <a:schemeClr val="tx1"/>
              </a:solidFill>
            </a:endParaRPr>
          </a:p>
          <a:p>
            <a:pPr marL="0" indent="0">
              <a:buNone/>
            </a:pPr>
            <a:r>
              <a:rPr lang="lv-LV" sz="2200" b="1" dirty="0">
                <a:solidFill>
                  <a:schemeClr val="tx1"/>
                </a:solidFill>
              </a:rPr>
              <a:t/>
            </a:r>
            <a:br>
              <a:rPr lang="lv-LV" sz="2200" b="1" dirty="0">
                <a:solidFill>
                  <a:schemeClr val="tx1"/>
                </a:solidFill>
              </a:rPr>
            </a:br>
            <a:r>
              <a:rPr lang="lv-LV" sz="2400" dirty="0">
                <a:solidFill>
                  <a:schemeClr val="tx1"/>
                </a:solidFill>
              </a:rPr>
              <a:t/>
            </a:r>
            <a:br>
              <a:rPr lang="lv-LV" sz="2400" dirty="0">
                <a:solidFill>
                  <a:schemeClr val="tx1"/>
                </a:solidFill>
              </a:rPr>
            </a:br>
            <a:endParaRPr lang="lv-LV" sz="2400" dirty="0">
              <a:solidFill>
                <a:schemeClr val="tx1"/>
              </a:solidFill>
            </a:endParaRPr>
          </a:p>
        </p:txBody>
      </p:sp>
      <p:pic>
        <p:nvPicPr>
          <p:cNvPr id="11"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55" y="6010629"/>
            <a:ext cx="11863844" cy="627942"/>
          </a:xfrm>
          <a:prstGeom prst="rect">
            <a:avLst/>
          </a:prstGeom>
        </p:spPr>
      </p:pic>
      <p:sp>
        <p:nvSpPr>
          <p:cNvPr id="6" name="Taisnstūris 5"/>
          <p:cNvSpPr/>
          <p:nvPr/>
        </p:nvSpPr>
        <p:spPr>
          <a:xfrm>
            <a:off x="5717486" y="2629408"/>
            <a:ext cx="5782558" cy="3139321"/>
          </a:xfrm>
          <a:prstGeom prst="rect">
            <a:avLst/>
          </a:prstGeom>
        </p:spPr>
        <p:txBody>
          <a:bodyPr wrap="square">
            <a:spAutoFit/>
          </a:bodyPr>
          <a:lstStyle/>
          <a:p>
            <a:r>
              <a:rPr lang="lv-LV" sz="2200" b="1" dirty="0"/>
              <a:t>Apnicīgi? Zini, ka tā nav ziņkārība un vēlme tevi kontrolēt, bet gan rūpes par tevi un nepieciešamība, lai, notiekot negadījumam, pēc iespējas ātrāk būtu iespējams sniegt palīdzību. </a:t>
            </a:r>
            <a:endParaRPr lang="en-US" sz="2200" b="1" dirty="0" smtClean="0"/>
          </a:p>
          <a:p>
            <a:endParaRPr lang="lv-LV" sz="2200" b="1" dirty="0"/>
          </a:p>
          <a:p>
            <a:r>
              <a:rPr lang="lv-LV" sz="2200" b="1" dirty="0"/>
              <a:t>Tāpēc vecākiem vienmēr izstāsti, uz kurieni plāno doties un pēc cik ilga laika atgriezīsies mājās.</a:t>
            </a:r>
            <a:endParaRPr lang="lv-LV" sz="2200" dirty="0"/>
          </a:p>
        </p:txBody>
      </p:sp>
      <p:cxnSp>
        <p:nvCxnSpPr>
          <p:cNvPr id="13" name="Taisns savienotājs 12"/>
          <p:cNvCxnSpPr/>
          <p:nvPr/>
        </p:nvCxnSpPr>
        <p:spPr>
          <a:xfrm>
            <a:off x="5375035" y="2450592"/>
            <a:ext cx="0" cy="4177253"/>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27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24</a:t>
            </a:fld>
            <a:endParaRPr lang="lv-LV"/>
          </a:p>
        </p:txBody>
      </p:sp>
      <p:sp>
        <p:nvSpPr>
          <p:cNvPr id="5" name="Taisnstūris 4"/>
          <p:cNvSpPr/>
          <p:nvPr/>
        </p:nvSpPr>
        <p:spPr>
          <a:xfrm>
            <a:off x="1083515" y="3035110"/>
            <a:ext cx="6824662" cy="1938992"/>
          </a:xfrm>
          <a:prstGeom prst="rect">
            <a:avLst/>
          </a:prstGeom>
        </p:spPr>
        <p:txBody>
          <a:bodyPr wrap="square">
            <a:spAutoFit/>
          </a:bodyPr>
          <a:lstStyle/>
          <a:p>
            <a:pPr>
              <a:lnSpc>
                <a:spcPct val="100000"/>
              </a:lnSpc>
            </a:pPr>
            <a:r>
              <a:rPr lang="lv-LV" sz="2400" b="1" dirty="0"/>
              <a:t>Vienmēr ņ</a:t>
            </a:r>
            <a:r>
              <a:rPr lang="en-GB" sz="2400" b="1" dirty="0" err="1"/>
              <a:t>em</a:t>
            </a:r>
            <a:r>
              <a:rPr lang="en-GB" sz="2400" b="1" dirty="0"/>
              <a:t> </a:t>
            </a:r>
            <a:r>
              <a:rPr lang="en-GB" sz="2400" b="1" dirty="0" err="1"/>
              <a:t>līdzi</a:t>
            </a:r>
            <a:r>
              <a:rPr lang="en-GB" sz="2400" b="1" dirty="0"/>
              <a:t> </a:t>
            </a:r>
            <a:r>
              <a:rPr lang="en-GB" sz="2400" b="1" dirty="0" err="1"/>
              <a:t>uzlādētu</a:t>
            </a:r>
            <a:r>
              <a:rPr lang="en-GB" sz="2400" b="1" dirty="0"/>
              <a:t> </a:t>
            </a:r>
            <a:r>
              <a:rPr lang="en-GB" sz="2400" b="1" dirty="0" err="1"/>
              <a:t>mobilo</a:t>
            </a:r>
            <a:r>
              <a:rPr lang="en-GB" sz="2400" b="1" dirty="0"/>
              <a:t> </a:t>
            </a:r>
            <a:r>
              <a:rPr lang="en-GB" sz="2400" b="1" dirty="0" err="1"/>
              <a:t>telefonu</a:t>
            </a:r>
            <a:r>
              <a:rPr lang="en-GB" sz="2400" b="1" dirty="0"/>
              <a:t> un </a:t>
            </a:r>
            <a:r>
              <a:rPr lang="en-GB" sz="2400" b="1" dirty="0" err="1"/>
              <a:t>esi</a:t>
            </a:r>
            <a:r>
              <a:rPr lang="en-GB" sz="2400" b="1" dirty="0"/>
              <a:t> </a:t>
            </a:r>
            <a:r>
              <a:rPr lang="en-GB" sz="2400" b="1" dirty="0" err="1"/>
              <a:t>sazvanāms</a:t>
            </a:r>
            <a:r>
              <a:rPr lang="en-GB" sz="2400" b="1" dirty="0"/>
              <a:t>.</a:t>
            </a:r>
            <a:r>
              <a:rPr lang="lv-LV" sz="2400" b="1" dirty="0"/>
              <a:t> Tas var izglābt </a:t>
            </a:r>
            <a:r>
              <a:rPr lang="lv-LV" sz="2400" b="1" dirty="0" smtClean="0"/>
              <a:t>tevi</a:t>
            </a:r>
            <a:r>
              <a:rPr lang="en-US" sz="2400" b="1" dirty="0"/>
              <a:t>!</a:t>
            </a:r>
            <a:endParaRPr lang="en-US" sz="2400" b="1" dirty="0" smtClean="0"/>
          </a:p>
          <a:p>
            <a:pPr algn="just">
              <a:lnSpc>
                <a:spcPct val="100000"/>
              </a:lnSpc>
            </a:pPr>
            <a:endParaRPr lang="lv-LV" sz="2400" b="1" dirty="0"/>
          </a:p>
          <a:p>
            <a:pPr>
              <a:lnSpc>
                <a:spcPct val="100000"/>
              </a:lnSpc>
            </a:pPr>
            <a:r>
              <a:rPr lang="en-GB" sz="2400" b="1" dirty="0" err="1"/>
              <a:t>Dodoties</a:t>
            </a:r>
            <a:r>
              <a:rPr lang="en-GB" sz="2400" b="1" dirty="0"/>
              <a:t> </a:t>
            </a:r>
            <a:r>
              <a:rPr lang="lv-LV" sz="2400" b="1" dirty="0"/>
              <a:t>ārā</a:t>
            </a:r>
            <a:r>
              <a:rPr lang="en-GB" sz="2400" b="1" dirty="0"/>
              <a:t>, </a:t>
            </a:r>
            <a:r>
              <a:rPr lang="en-GB" sz="2400" b="1" dirty="0" err="1"/>
              <a:t>atceries</a:t>
            </a:r>
            <a:r>
              <a:rPr lang="en-GB" sz="2400" b="1" dirty="0"/>
              <a:t> par </a:t>
            </a:r>
            <a:r>
              <a:rPr lang="lv-LV" sz="2400" b="1" dirty="0"/>
              <a:t>laikapstākļiem un plānotajām darbībām </a:t>
            </a:r>
            <a:r>
              <a:rPr lang="en-GB" sz="2400" b="1" dirty="0"/>
              <a:t>atbilstošu </a:t>
            </a:r>
            <a:r>
              <a:rPr lang="en-GB" sz="2400" b="1" dirty="0" err="1"/>
              <a:t>apģērbu</a:t>
            </a:r>
            <a:r>
              <a:rPr lang="en-GB" sz="2400" b="1" dirty="0"/>
              <a:t>. </a:t>
            </a:r>
            <a:endParaRPr lang="lv-LV" sz="3600" b="1" dirty="0"/>
          </a:p>
        </p:txBody>
      </p:sp>
      <p:sp>
        <p:nvSpPr>
          <p:cNvPr id="6" name="Title 1"/>
          <p:cNvSpPr>
            <a:spLocks noGrp="1"/>
          </p:cNvSpPr>
          <p:nvPr>
            <p:ph type="title"/>
          </p:nvPr>
        </p:nvSpPr>
        <p:spPr>
          <a:xfrm>
            <a:off x="1083515" y="903450"/>
            <a:ext cx="8761413" cy="706964"/>
          </a:xfrm>
        </p:spPr>
        <p:txBody>
          <a:bodyPr>
            <a:noAutofit/>
          </a:bodyPr>
          <a:lstStyle/>
          <a:p>
            <a:r>
              <a:rPr lang="en-US" sz="4400" b="1" dirty="0" smtClean="0">
                <a:solidFill>
                  <a:schemeClr val="tx1"/>
                </a:solidFill>
              </a:rPr>
              <a:t>Parūpējies par sevi</a:t>
            </a:r>
            <a:r>
              <a:rPr lang="lv-LV" sz="4400" b="1" dirty="0" smtClean="0">
                <a:solidFill>
                  <a:schemeClr val="tx1"/>
                </a:solidFill>
              </a:rPr>
              <a:t>!</a:t>
            </a:r>
            <a:endParaRPr lang="lv-LV" sz="4400" b="1" dirty="0">
              <a:solidFill>
                <a:schemeClr val="tx1"/>
              </a:solidFill>
            </a:endParaRPr>
          </a:p>
        </p:txBody>
      </p:sp>
      <p:pic>
        <p:nvPicPr>
          <p:cNvPr id="7" name="Attēls 6"/>
          <p:cNvPicPr>
            <a:picLocks noChangeAspect="1"/>
          </p:cNvPicPr>
          <p:nvPr/>
        </p:nvPicPr>
        <p:blipFill rotWithShape="1">
          <a:blip r:embed="rId3" cstate="print">
            <a:extLst>
              <a:ext uri="{28A0092B-C50C-407E-A947-70E740481C1C}">
                <a14:useLocalDpi xmlns:a14="http://schemas.microsoft.com/office/drawing/2010/main" val="0"/>
              </a:ext>
            </a:extLst>
          </a:blip>
          <a:srcRect t="14294"/>
          <a:stretch/>
        </p:blipFill>
        <p:spPr>
          <a:xfrm>
            <a:off x="8306937" y="2322035"/>
            <a:ext cx="2566642" cy="3688594"/>
          </a:xfrm>
          <a:prstGeom prst="rect">
            <a:avLst/>
          </a:prstGeom>
          <a:ln>
            <a:noFill/>
          </a:ln>
          <a:effectLst>
            <a:softEdge rad="112500"/>
          </a:effec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055" y="6010629"/>
            <a:ext cx="11863844" cy="627942"/>
          </a:xfrm>
          <a:prstGeom prst="rect">
            <a:avLst/>
          </a:prstGeom>
        </p:spPr>
      </p:pic>
    </p:spTree>
    <p:extLst>
      <p:ext uri="{BB962C8B-B14F-4D97-AF65-F5344CB8AC3E}">
        <p14:creationId xmlns:p14="http://schemas.microsoft.com/office/powerpoint/2010/main" val="1656464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25</a:t>
            </a:fld>
            <a:endParaRPr lang="lv-LV"/>
          </a:p>
        </p:txBody>
      </p:sp>
      <p:sp>
        <p:nvSpPr>
          <p:cNvPr id="5" name="Title 1"/>
          <p:cNvSpPr>
            <a:spLocks noGrp="1"/>
          </p:cNvSpPr>
          <p:nvPr>
            <p:ph type="title"/>
          </p:nvPr>
        </p:nvSpPr>
        <p:spPr>
          <a:xfrm>
            <a:off x="1081801" y="910473"/>
            <a:ext cx="8761413" cy="706964"/>
          </a:xfrm>
        </p:spPr>
        <p:txBody>
          <a:bodyPr/>
          <a:lstStyle/>
          <a:p>
            <a:r>
              <a:rPr lang="lv-LV" sz="4400" b="1" dirty="0">
                <a:solidFill>
                  <a:schemeClr val="tx1"/>
                </a:solidFill>
              </a:rPr>
              <a:t>Zini savu atrašanās vietu!</a:t>
            </a:r>
          </a:p>
        </p:txBody>
      </p:sp>
      <p:sp>
        <p:nvSpPr>
          <p:cNvPr id="6" name="Content Placeholder 2"/>
          <p:cNvSpPr>
            <a:spLocks noGrp="1"/>
          </p:cNvSpPr>
          <p:nvPr>
            <p:ph idx="1"/>
          </p:nvPr>
        </p:nvSpPr>
        <p:spPr>
          <a:xfrm>
            <a:off x="436415" y="2341035"/>
            <a:ext cx="8761412" cy="4063999"/>
          </a:xfrm>
        </p:spPr>
        <p:txBody>
          <a:bodyPr>
            <a:normAutofit fontScale="92500" lnSpcReduction="10000"/>
          </a:bodyPr>
          <a:lstStyle/>
          <a:p>
            <a:pPr marL="0" indent="0">
              <a:buNone/>
            </a:pPr>
            <a:r>
              <a:rPr lang="lv-LV" altLang="lv-LV" sz="2800" b="1" dirty="0">
                <a:solidFill>
                  <a:schemeClr val="tx1"/>
                </a:solidFill>
                <a:latin typeface="Calibri" panose="020F0502020204030204" pitchFamily="34" charset="0"/>
                <a:cs typeface="Calibri" panose="020F0502020204030204" pitchFamily="34" charset="0"/>
              </a:rPr>
              <a:t>Lai saņemtu ugunsdzēsēju glābēju palīdzību pēc iespējas ātrāk, ir ļoti svarīgi nosaukt precīzu notikuma vietu, tāpēc centies iegaumēt svarīgākās </a:t>
            </a:r>
            <a:r>
              <a:rPr lang="lv-LV" altLang="lv-LV" sz="2800" b="1" dirty="0" smtClean="0">
                <a:solidFill>
                  <a:schemeClr val="tx1"/>
                </a:solidFill>
                <a:latin typeface="Calibri" panose="020F0502020204030204" pitchFamily="34" charset="0"/>
                <a:cs typeface="Calibri" panose="020F0502020204030204" pitchFamily="34" charset="0"/>
              </a:rPr>
              <a:t>adreses:</a:t>
            </a:r>
          </a:p>
          <a:p>
            <a:pPr lvl="1"/>
            <a:r>
              <a:rPr lang="lv-LV" altLang="lv-LV" sz="2600" b="1" dirty="0" smtClean="0">
                <a:solidFill>
                  <a:schemeClr val="tx1"/>
                </a:solidFill>
                <a:latin typeface="Calibri" panose="020F0502020204030204" pitchFamily="34" charset="0"/>
                <a:cs typeface="Calibri" panose="020F0502020204030204" pitchFamily="34" charset="0"/>
              </a:rPr>
              <a:t>mājas;</a:t>
            </a:r>
          </a:p>
          <a:p>
            <a:pPr lvl="1"/>
            <a:r>
              <a:rPr lang="lv-LV" altLang="lv-LV" sz="2600" b="1" dirty="0" smtClean="0">
                <a:solidFill>
                  <a:schemeClr val="tx1"/>
                </a:solidFill>
                <a:latin typeface="Calibri" panose="020F0502020204030204" pitchFamily="34" charset="0"/>
                <a:cs typeface="Calibri" panose="020F0502020204030204" pitchFamily="34" charset="0"/>
              </a:rPr>
              <a:t>vietas</a:t>
            </a:r>
            <a:r>
              <a:rPr lang="lv-LV" altLang="lv-LV" sz="2600" b="1" dirty="0">
                <a:solidFill>
                  <a:schemeClr val="tx1"/>
                </a:solidFill>
                <a:latin typeface="Calibri" panose="020F0502020204030204" pitchFamily="34" charset="0"/>
                <a:cs typeface="Calibri" panose="020F0502020204030204" pitchFamily="34" charset="0"/>
              </a:rPr>
              <a:t>, kur bieži uzturies (vecmāmiņas adrese, labākā drauga adrese u.c</a:t>
            </a:r>
            <a:r>
              <a:rPr lang="lv-LV" altLang="lv-LV" sz="2600" b="1" dirty="0" smtClean="0">
                <a:solidFill>
                  <a:schemeClr val="tx1"/>
                </a:solidFill>
                <a:latin typeface="Calibri" panose="020F0502020204030204" pitchFamily="34" charset="0"/>
                <a:cs typeface="Calibri" panose="020F0502020204030204" pitchFamily="34" charset="0"/>
              </a:rPr>
              <a:t>.);</a:t>
            </a:r>
          </a:p>
          <a:p>
            <a:pPr lvl="1"/>
            <a:r>
              <a:rPr lang="lv-LV" altLang="lv-LV" sz="2600" b="1" dirty="0" smtClean="0">
                <a:solidFill>
                  <a:schemeClr val="tx1"/>
                </a:solidFill>
                <a:latin typeface="Calibri" panose="020F0502020204030204" pitchFamily="34" charset="0"/>
                <a:cs typeface="Calibri" panose="020F0502020204030204" pitchFamily="34" charset="0"/>
              </a:rPr>
              <a:t>vietas, kur pavadāt laiku ar draugiem u.c.</a:t>
            </a:r>
            <a:endParaRPr lang="lv-LV" altLang="lv-LV" sz="2600" b="1" dirty="0">
              <a:solidFill>
                <a:schemeClr val="tx1"/>
              </a:solidFill>
              <a:latin typeface="Calibri" panose="020F0502020204030204" pitchFamily="34" charset="0"/>
              <a:cs typeface="Calibri" panose="020F0502020204030204" pitchFamily="34" charset="0"/>
            </a:endParaRPr>
          </a:p>
          <a:p>
            <a:pPr marL="0" indent="0">
              <a:spcBef>
                <a:spcPct val="0"/>
              </a:spcBef>
              <a:spcAft>
                <a:spcPts val="1200"/>
              </a:spcAft>
              <a:buNone/>
            </a:pPr>
            <a:endParaRPr lang="lv-LV" altLang="lv-LV" sz="2800" b="1" dirty="0">
              <a:solidFill>
                <a:schemeClr val="tx1"/>
              </a:solidFill>
              <a:latin typeface="Calibri" panose="020F0502020204030204" pitchFamily="34" charset="0"/>
              <a:cs typeface="Calibri" panose="020F0502020204030204" pitchFamily="34" charset="0"/>
            </a:endParaRPr>
          </a:p>
          <a:p>
            <a:pPr marL="0" indent="0">
              <a:spcBef>
                <a:spcPct val="0"/>
              </a:spcBef>
              <a:spcAft>
                <a:spcPts val="1200"/>
              </a:spcAft>
              <a:buNone/>
            </a:pPr>
            <a:r>
              <a:rPr lang="lv-LV" altLang="lv-LV" sz="2800" b="1" dirty="0" smtClean="0">
                <a:solidFill>
                  <a:schemeClr val="tx1"/>
                </a:solidFill>
                <a:latin typeface="Calibri" panose="020F0502020204030204" pitchFamily="34" charset="0"/>
                <a:cs typeface="Calibri" panose="020F0502020204030204" pitchFamily="34" charset="0"/>
              </a:rPr>
              <a:t>Iemācies arī savu </a:t>
            </a:r>
            <a:r>
              <a:rPr lang="lv-LV" altLang="lv-LV" sz="2800" b="1" dirty="0">
                <a:solidFill>
                  <a:schemeClr val="tx1"/>
                </a:solidFill>
                <a:latin typeface="Calibri" panose="020F0502020204030204" pitchFamily="34" charset="0"/>
                <a:cs typeface="Calibri" panose="020F0502020204030204" pitchFamily="34" charset="0"/>
              </a:rPr>
              <a:t>un vecāku telefona </a:t>
            </a:r>
            <a:r>
              <a:rPr lang="lv-LV" altLang="lv-LV" sz="2800" b="1" dirty="0" smtClean="0">
                <a:solidFill>
                  <a:schemeClr val="tx1"/>
                </a:solidFill>
                <a:latin typeface="Calibri" panose="020F0502020204030204" pitchFamily="34" charset="0"/>
                <a:cs typeface="Calibri" panose="020F0502020204030204" pitchFamily="34" charset="0"/>
              </a:rPr>
              <a:t>numuru! </a:t>
            </a:r>
            <a:endParaRPr lang="lv-LV" altLang="lv-LV" sz="2800" b="1" dirty="0">
              <a:solidFill>
                <a:schemeClr val="tx1"/>
              </a:solidFill>
              <a:latin typeface="Calibri" panose="020F0502020204030204" pitchFamily="34" charset="0"/>
              <a:cs typeface="Calibri" panose="020F0502020204030204" pitchFamily="34" charset="0"/>
            </a:endParaRPr>
          </a:p>
          <a:p>
            <a:endParaRPr lang="lv-LV" sz="2400" dirty="0">
              <a:solidFill>
                <a:schemeClr val="bg1">
                  <a:lumMod val="25000"/>
                </a:schemeClr>
              </a:solidFill>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78" y="6052961"/>
            <a:ext cx="11863844" cy="627942"/>
          </a:xfrm>
          <a:prstGeom prst="rect">
            <a:avLst/>
          </a:prstGeom>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887" y="2341035"/>
            <a:ext cx="2572031" cy="3600843"/>
          </a:xfrm>
          <a:prstGeom prst="rect">
            <a:avLst/>
          </a:prstGeom>
          <a:ln>
            <a:noFill/>
          </a:ln>
          <a:effectLst>
            <a:softEdge rad="112500"/>
          </a:effectLst>
        </p:spPr>
      </p:pic>
      <p:pic>
        <p:nvPicPr>
          <p:cNvPr id="9" name="Attēls 8"/>
          <p:cNvPicPr>
            <a:picLocks noChangeAspect="1"/>
          </p:cNvPicPr>
          <p:nvPr/>
        </p:nvPicPr>
        <p:blipFill>
          <a:blip r:embed="rId5"/>
          <a:stretch>
            <a:fillRect/>
          </a:stretch>
        </p:blipFill>
        <p:spPr>
          <a:xfrm>
            <a:off x="8040388" y="517078"/>
            <a:ext cx="1493755" cy="1493755"/>
          </a:xfrm>
          <a:prstGeom prst="rect">
            <a:avLst/>
          </a:prstGeom>
        </p:spPr>
      </p:pic>
    </p:spTree>
    <p:extLst>
      <p:ext uri="{BB962C8B-B14F-4D97-AF65-F5344CB8AC3E}">
        <p14:creationId xmlns:p14="http://schemas.microsoft.com/office/powerpoint/2010/main" val="1918812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26</a:t>
            </a:fld>
            <a:endParaRPr lang="lv-LV"/>
          </a:p>
        </p:txBody>
      </p:sp>
      <p:sp>
        <p:nvSpPr>
          <p:cNvPr id="5" name="Title 1"/>
          <p:cNvSpPr>
            <a:spLocks noGrp="1"/>
          </p:cNvSpPr>
          <p:nvPr>
            <p:ph type="title"/>
          </p:nvPr>
        </p:nvSpPr>
        <p:spPr>
          <a:xfrm>
            <a:off x="851733" y="1126494"/>
            <a:ext cx="10713958" cy="706964"/>
          </a:xfrm>
        </p:spPr>
        <p:txBody>
          <a:bodyPr/>
          <a:lstStyle/>
          <a:p>
            <a:r>
              <a:rPr lang="lv-LV" sz="2800" b="1" dirty="0" smtClean="0">
                <a:solidFill>
                  <a:schemeClr val="tx1"/>
                </a:solidFill>
              </a:rPr>
              <a:t>Divas situācijas. </a:t>
            </a:r>
            <a:r>
              <a:rPr lang="en-US" sz="2800" b="1" dirty="0" smtClean="0">
                <a:solidFill>
                  <a:schemeClr val="tx1"/>
                </a:solidFill>
              </a:rPr>
              <a:t/>
            </a:r>
            <a:br>
              <a:rPr lang="en-US" sz="2800" b="1" dirty="0" smtClean="0">
                <a:solidFill>
                  <a:schemeClr val="tx1"/>
                </a:solidFill>
              </a:rPr>
            </a:br>
            <a:r>
              <a:rPr lang="lv-LV" sz="2800" b="1" dirty="0" smtClean="0">
                <a:solidFill>
                  <a:schemeClr val="tx1"/>
                </a:solidFill>
              </a:rPr>
              <a:t>Kurā ugunsdzēsēji glābēji ātrāk ieradīsies un palīdzēs ielūzušajam</a:t>
            </a:r>
            <a:r>
              <a:rPr lang="lv-LV" sz="2800" b="1" dirty="0">
                <a:solidFill>
                  <a:schemeClr val="tx1"/>
                </a:solidFill>
              </a:rPr>
              <a:t>?</a:t>
            </a:r>
            <a:r>
              <a:rPr lang="lv-LV" dirty="0"/>
              <a:t/>
            </a:r>
            <a:br>
              <a:rPr lang="lv-LV" dirty="0"/>
            </a:br>
            <a:r>
              <a:rPr lang="lv-LV" dirty="0" smtClean="0"/>
              <a:t>     					</a:t>
            </a:r>
            <a:endParaRPr lang="lv-LV" dirty="0"/>
          </a:p>
        </p:txBody>
      </p:sp>
      <p:sp>
        <p:nvSpPr>
          <p:cNvPr id="6" name="Content Placeholder 2"/>
          <p:cNvSpPr>
            <a:spLocks noGrp="1"/>
          </p:cNvSpPr>
          <p:nvPr>
            <p:ph sz="half" idx="1"/>
          </p:nvPr>
        </p:nvSpPr>
        <p:spPr>
          <a:xfrm>
            <a:off x="1154954" y="2603500"/>
            <a:ext cx="4825158" cy="3416301"/>
          </a:xfrm>
        </p:spPr>
        <p:txBody>
          <a:bodyPr>
            <a:normAutofit fontScale="92500" lnSpcReduction="20000"/>
          </a:bodyPr>
          <a:lstStyle/>
          <a:p>
            <a:pPr marL="0" indent="0">
              <a:buNone/>
            </a:pPr>
            <a:r>
              <a:rPr lang="lv-LV" sz="2400" b="1" dirty="0" smtClean="0">
                <a:solidFill>
                  <a:srgbClr val="C00000"/>
                </a:solidFill>
              </a:rPr>
              <a:t>SITUĀCIJA Nr.1.</a:t>
            </a:r>
          </a:p>
          <a:p>
            <a:pPr marL="0" indent="0">
              <a:buNone/>
            </a:pPr>
            <a:r>
              <a:rPr lang="lv-LV" sz="2400" b="1" dirty="0" smtClean="0">
                <a:solidFill>
                  <a:schemeClr val="tx1"/>
                </a:solidFill>
              </a:rPr>
              <a:t>Zvans uz 112</a:t>
            </a:r>
          </a:p>
          <a:p>
            <a:pPr marL="0" indent="0">
              <a:buNone/>
            </a:pPr>
            <a:r>
              <a:rPr lang="lv-LV" sz="2400" b="1" dirty="0" smtClean="0">
                <a:solidFill>
                  <a:schemeClr val="tx1"/>
                </a:solidFill>
              </a:rPr>
              <a:t>Zvanītājs: Ugunsdzēsēji? Upē ir ielūzis cilvēks.</a:t>
            </a:r>
          </a:p>
          <a:p>
            <a:pPr marL="0" indent="0">
              <a:buNone/>
            </a:pPr>
            <a:r>
              <a:rPr lang="lv-LV" sz="2400" b="1" i="1" dirty="0" smtClean="0">
                <a:solidFill>
                  <a:schemeClr val="tx1"/>
                </a:solidFill>
              </a:rPr>
              <a:t>112 dispečers: Kurā vietā atrodaties? Kurā upē negadījums noticis?</a:t>
            </a:r>
          </a:p>
          <a:p>
            <a:pPr marL="0" indent="0">
              <a:buNone/>
            </a:pPr>
            <a:r>
              <a:rPr lang="lv-LV" sz="2400" b="1" dirty="0" smtClean="0">
                <a:solidFill>
                  <a:schemeClr val="tx1"/>
                </a:solidFill>
              </a:rPr>
              <a:t>Zvanītājs: Es nezinu.  Rīgā. Es ar draugiem staigājos pa pilsētu un tādā lielā upē ir ielūzis cilvēks.</a:t>
            </a:r>
            <a:endParaRPr lang="lv-LV" sz="2400" b="1" dirty="0">
              <a:solidFill>
                <a:schemeClr val="tx1"/>
              </a:solidFill>
            </a:endParaRPr>
          </a:p>
        </p:txBody>
      </p:sp>
      <p:sp>
        <p:nvSpPr>
          <p:cNvPr id="7" name="Content Placeholder 3"/>
          <p:cNvSpPr txBox="1">
            <a:spLocks/>
          </p:cNvSpPr>
          <p:nvPr/>
        </p:nvSpPr>
        <p:spPr>
          <a:xfrm>
            <a:off x="6208712" y="2603500"/>
            <a:ext cx="4825159" cy="3416300"/>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lv-LV" sz="2400" b="1" dirty="0" smtClean="0">
                <a:solidFill>
                  <a:srgbClr val="C00000"/>
                </a:solidFill>
              </a:rPr>
              <a:t>SITUĀCIJA Nr.2.</a:t>
            </a:r>
          </a:p>
          <a:p>
            <a:pPr marL="0" indent="0">
              <a:buFont typeface="Wingdings 3" charset="2"/>
              <a:buNone/>
            </a:pPr>
            <a:r>
              <a:rPr lang="lv-LV" sz="2400" b="1" dirty="0" smtClean="0">
                <a:solidFill>
                  <a:schemeClr val="tx1"/>
                </a:solidFill>
              </a:rPr>
              <a:t>Zvans uz 112</a:t>
            </a:r>
          </a:p>
          <a:p>
            <a:pPr marL="0" indent="0">
              <a:buFont typeface="Wingdings 3" charset="2"/>
              <a:buNone/>
            </a:pPr>
            <a:r>
              <a:rPr lang="lv-LV" sz="2400" b="1" dirty="0" smtClean="0">
                <a:solidFill>
                  <a:schemeClr val="tx1"/>
                </a:solidFill>
              </a:rPr>
              <a:t>Zvanītājs: Ugunsdzēsēji? Rīgā, upē Daugava ir ielūzis cilvēks.</a:t>
            </a:r>
          </a:p>
          <a:p>
            <a:pPr marL="0" indent="0">
              <a:buFont typeface="Wingdings 3" charset="2"/>
              <a:buNone/>
            </a:pPr>
            <a:r>
              <a:rPr lang="lv-LV" sz="2400" b="1" i="1" dirty="0" smtClean="0">
                <a:solidFill>
                  <a:schemeClr val="tx1"/>
                </a:solidFill>
              </a:rPr>
              <a:t>112 dispečers: Vai varat pateikt precīzāku negadījuma adresi?</a:t>
            </a:r>
          </a:p>
          <a:p>
            <a:pPr marL="0" indent="0">
              <a:buFont typeface="Wingdings 3" charset="2"/>
              <a:buNone/>
            </a:pPr>
            <a:r>
              <a:rPr lang="lv-LV" sz="2400" b="1" dirty="0" smtClean="0">
                <a:solidFill>
                  <a:schemeClr val="tx1"/>
                </a:solidFill>
              </a:rPr>
              <a:t>Zvanītājs: Jā, Rīgā, upē Daugava, tieši zem Dienvidu tilta.</a:t>
            </a:r>
          </a:p>
          <a:p>
            <a:pPr marL="0" indent="0">
              <a:buFont typeface="Wingdings 3" charset="2"/>
              <a:buNone/>
            </a:pPr>
            <a:endParaRPr lang="lv-LV" sz="2400" dirty="0">
              <a:solidFill>
                <a:schemeClr val="bg1">
                  <a:lumMod val="25000"/>
                </a:schemeClr>
              </a:solidFill>
            </a:endParaRP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78" y="6079472"/>
            <a:ext cx="11863844" cy="627942"/>
          </a:xfrm>
          <a:prstGeom prst="rect">
            <a:avLst/>
          </a:prstGeom>
        </p:spPr>
      </p:pic>
    </p:spTree>
    <p:extLst>
      <p:ext uri="{BB962C8B-B14F-4D97-AF65-F5344CB8AC3E}">
        <p14:creationId xmlns:p14="http://schemas.microsoft.com/office/powerpoint/2010/main" val="89499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27</a:t>
            </a:fld>
            <a:endParaRPr lang="lv-LV"/>
          </a:p>
        </p:txBody>
      </p:sp>
      <p:sp>
        <p:nvSpPr>
          <p:cNvPr id="5" name="Title 1"/>
          <p:cNvSpPr>
            <a:spLocks noGrp="1"/>
          </p:cNvSpPr>
          <p:nvPr>
            <p:ph type="title"/>
          </p:nvPr>
        </p:nvSpPr>
        <p:spPr>
          <a:xfrm>
            <a:off x="851733" y="1126494"/>
            <a:ext cx="10713958" cy="706964"/>
          </a:xfrm>
        </p:spPr>
        <p:txBody>
          <a:bodyPr/>
          <a:lstStyle/>
          <a:p>
            <a:r>
              <a:rPr lang="lv-LV" sz="2800" b="1" dirty="0" smtClean="0">
                <a:solidFill>
                  <a:schemeClr val="tx1"/>
                </a:solidFill>
              </a:rPr>
              <a:t>Divas situācijas. </a:t>
            </a:r>
            <a:r>
              <a:rPr lang="en-US" sz="2800" b="1" dirty="0" smtClean="0">
                <a:solidFill>
                  <a:schemeClr val="tx1"/>
                </a:solidFill>
              </a:rPr>
              <a:t/>
            </a:r>
            <a:br>
              <a:rPr lang="en-US" sz="2800" b="1" dirty="0" smtClean="0">
                <a:solidFill>
                  <a:schemeClr val="tx1"/>
                </a:solidFill>
              </a:rPr>
            </a:br>
            <a:r>
              <a:rPr lang="lv-LV" sz="2800" b="1" dirty="0" smtClean="0">
                <a:solidFill>
                  <a:schemeClr val="tx1"/>
                </a:solidFill>
              </a:rPr>
              <a:t>Kurā ugunsdzēsēji glābēji ātrāk ieradīsies un palīdzēs ielūzušajam</a:t>
            </a:r>
            <a:r>
              <a:rPr lang="lv-LV" sz="2800" b="1" dirty="0">
                <a:solidFill>
                  <a:schemeClr val="tx1"/>
                </a:solidFill>
              </a:rPr>
              <a:t>?</a:t>
            </a:r>
            <a:r>
              <a:rPr lang="lv-LV" dirty="0"/>
              <a:t/>
            </a:r>
            <a:br>
              <a:rPr lang="lv-LV" dirty="0"/>
            </a:br>
            <a:r>
              <a:rPr lang="lv-LV" dirty="0" smtClean="0"/>
              <a:t>     					</a:t>
            </a:r>
            <a:endParaRPr lang="lv-LV" dirty="0"/>
          </a:p>
        </p:txBody>
      </p:sp>
      <p:sp>
        <p:nvSpPr>
          <p:cNvPr id="6" name="Content Placeholder 2"/>
          <p:cNvSpPr>
            <a:spLocks noGrp="1"/>
          </p:cNvSpPr>
          <p:nvPr>
            <p:ph sz="half" idx="1"/>
          </p:nvPr>
        </p:nvSpPr>
        <p:spPr>
          <a:xfrm>
            <a:off x="1154953" y="2356612"/>
            <a:ext cx="4825158" cy="3416301"/>
          </a:xfrm>
        </p:spPr>
        <p:txBody>
          <a:bodyPr>
            <a:normAutofit fontScale="92500"/>
          </a:bodyPr>
          <a:lstStyle/>
          <a:p>
            <a:pPr marL="0" indent="0">
              <a:buNone/>
            </a:pPr>
            <a:r>
              <a:rPr lang="lv-LV" sz="2400" b="1" dirty="0" smtClean="0">
                <a:solidFill>
                  <a:srgbClr val="C00000"/>
                </a:solidFill>
              </a:rPr>
              <a:t>SITUĀCIJA Nr.1.</a:t>
            </a:r>
          </a:p>
          <a:p>
            <a:pPr marL="0" indent="0">
              <a:buNone/>
            </a:pPr>
            <a:r>
              <a:rPr lang="lv-LV" sz="2200" b="1" dirty="0" smtClean="0">
                <a:solidFill>
                  <a:schemeClr val="tx1"/>
                </a:solidFill>
              </a:rPr>
              <a:t>Zvans uz 112</a:t>
            </a:r>
          </a:p>
          <a:p>
            <a:pPr marL="0" indent="0">
              <a:buNone/>
            </a:pPr>
            <a:r>
              <a:rPr lang="lv-LV" sz="2200" b="1" dirty="0" smtClean="0">
                <a:solidFill>
                  <a:schemeClr val="tx1"/>
                </a:solidFill>
              </a:rPr>
              <a:t>Zvanītājs: Ugunsdzēsēji? Upē ir ielūzis cilvēks.</a:t>
            </a:r>
          </a:p>
          <a:p>
            <a:pPr marL="0" indent="0">
              <a:buNone/>
            </a:pPr>
            <a:r>
              <a:rPr lang="lv-LV" sz="2200" b="1" i="1" dirty="0" smtClean="0">
                <a:solidFill>
                  <a:schemeClr val="tx1"/>
                </a:solidFill>
              </a:rPr>
              <a:t>112 dispečers: Kurā vietā atrodaties? Kurā upē negadījums noticis?</a:t>
            </a:r>
          </a:p>
          <a:p>
            <a:pPr marL="0" indent="0">
              <a:buNone/>
            </a:pPr>
            <a:r>
              <a:rPr lang="lv-LV" sz="2200" b="1" dirty="0" smtClean="0">
                <a:solidFill>
                  <a:schemeClr val="tx1"/>
                </a:solidFill>
              </a:rPr>
              <a:t>Zvanītājs: Es nezinu.  Rīgā. Es ar draugiem staigājos pa pilsētu un tādā lielā upē ir ielūzis cilvēks.</a:t>
            </a:r>
            <a:endParaRPr lang="lv-LV" sz="2200" b="1" dirty="0">
              <a:solidFill>
                <a:schemeClr val="tx1"/>
              </a:solidFill>
            </a:endParaRPr>
          </a:p>
        </p:txBody>
      </p:sp>
      <p:sp>
        <p:nvSpPr>
          <p:cNvPr id="7" name="Content Placeholder 3"/>
          <p:cNvSpPr txBox="1">
            <a:spLocks/>
          </p:cNvSpPr>
          <p:nvPr/>
        </p:nvSpPr>
        <p:spPr>
          <a:xfrm>
            <a:off x="6208712" y="2356613"/>
            <a:ext cx="4825159" cy="34163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lv-LV" sz="2200" b="1" dirty="0" smtClean="0">
                <a:solidFill>
                  <a:srgbClr val="C00000"/>
                </a:solidFill>
              </a:rPr>
              <a:t>SITUĀCIJA Nr.2.</a:t>
            </a:r>
          </a:p>
          <a:p>
            <a:pPr marL="0" indent="0">
              <a:buFont typeface="Wingdings 3" charset="2"/>
              <a:buNone/>
            </a:pPr>
            <a:r>
              <a:rPr lang="lv-LV" sz="2000" b="1" dirty="0" smtClean="0">
                <a:solidFill>
                  <a:schemeClr val="tx1"/>
                </a:solidFill>
              </a:rPr>
              <a:t>Zvans uz 112</a:t>
            </a:r>
          </a:p>
          <a:p>
            <a:pPr marL="0" indent="0">
              <a:buFont typeface="Wingdings 3" charset="2"/>
              <a:buNone/>
            </a:pPr>
            <a:r>
              <a:rPr lang="lv-LV" sz="2000" b="1" dirty="0" smtClean="0">
                <a:solidFill>
                  <a:schemeClr val="tx1"/>
                </a:solidFill>
              </a:rPr>
              <a:t>Zvanītājs: Ugunsdzēsēji? Rīgā, upē Daugava ir ielūzis cilvēks.</a:t>
            </a:r>
          </a:p>
          <a:p>
            <a:pPr marL="0" indent="0">
              <a:buFont typeface="Wingdings 3" charset="2"/>
              <a:buNone/>
            </a:pPr>
            <a:r>
              <a:rPr lang="lv-LV" sz="2000" b="1" i="1" dirty="0" smtClean="0">
                <a:solidFill>
                  <a:schemeClr val="tx1"/>
                </a:solidFill>
              </a:rPr>
              <a:t>112 dispečers: Vai varat pateikt precīzāku negadījuma adresi?</a:t>
            </a:r>
          </a:p>
          <a:p>
            <a:pPr marL="0" indent="0">
              <a:buFont typeface="Wingdings 3" charset="2"/>
              <a:buNone/>
            </a:pPr>
            <a:r>
              <a:rPr lang="lv-LV" sz="2000" b="1" dirty="0" smtClean="0">
                <a:solidFill>
                  <a:schemeClr val="tx1"/>
                </a:solidFill>
              </a:rPr>
              <a:t>Zvanītājs: Jā, Rīgā, upē Daugava, tieši zem Dienvidu tilta.</a:t>
            </a:r>
          </a:p>
          <a:p>
            <a:pPr marL="0" indent="0">
              <a:buFont typeface="Wingdings 3" charset="2"/>
              <a:buNone/>
            </a:pPr>
            <a:endParaRPr lang="lv-LV" sz="2400" dirty="0">
              <a:solidFill>
                <a:schemeClr val="bg1">
                  <a:lumMod val="25000"/>
                </a:schemeClr>
              </a:solidFill>
            </a:endParaRP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78" y="6079472"/>
            <a:ext cx="11863844" cy="627942"/>
          </a:xfrm>
          <a:prstGeom prst="rect">
            <a:avLst/>
          </a:prstGeom>
        </p:spPr>
      </p:pic>
      <p:pic>
        <p:nvPicPr>
          <p:cNvPr id="9" name="Attēls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656" y="2140017"/>
            <a:ext cx="871728" cy="871728"/>
          </a:xfrm>
          <a:prstGeom prst="rect">
            <a:avLst/>
          </a:prstGeom>
        </p:spPr>
      </p:pic>
      <p:sp>
        <p:nvSpPr>
          <p:cNvPr id="10" name="Taisnstūris 9"/>
          <p:cNvSpPr/>
          <p:nvPr/>
        </p:nvSpPr>
        <p:spPr>
          <a:xfrm>
            <a:off x="1154953" y="6120754"/>
            <a:ext cx="8775431" cy="584775"/>
          </a:xfrm>
          <a:prstGeom prst="rect">
            <a:avLst/>
          </a:prstGeom>
        </p:spPr>
        <p:txBody>
          <a:bodyPr wrap="square">
            <a:spAutoFit/>
          </a:bodyPr>
          <a:lstStyle/>
          <a:p>
            <a:r>
              <a:rPr lang="lv-LV" sz="1600" b="1" dirty="0">
                <a:solidFill>
                  <a:srgbClr val="C00000"/>
                </a:solidFill>
              </a:rPr>
              <a:t>PAREIZĀ ATBILDE: ātrāk palīdzību būs iespējams sniegt Situācijā Nr.2, jo zvanītājs ir nosaucis precīzu adresi un ugunsdzēsēji glābēji nekavējoties dosies palīgā. </a:t>
            </a:r>
          </a:p>
        </p:txBody>
      </p:sp>
    </p:spTree>
    <p:extLst>
      <p:ext uri="{BB962C8B-B14F-4D97-AF65-F5344CB8AC3E}">
        <p14:creationId xmlns:p14="http://schemas.microsoft.com/office/powerpoint/2010/main" val="3563601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p:nvPr/>
        </p:nvSpPr>
        <p:spPr>
          <a:xfrm>
            <a:off x="714976" y="1872359"/>
            <a:ext cx="4892672" cy="259515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
        <p:nvSpPr>
          <p:cNvPr id="5" name="Slaida numura vietturis 4"/>
          <p:cNvSpPr>
            <a:spLocks noGrp="1"/>
          </p:cNvSpPr>
          <p:nvPr>
            <p:ph type="sldNum" sz="quarter" idx="12"/>
          </p:nvPr>
        </p:nvSpPr>
        <p:spPr/>
        <p:txBody>
          <a:bodyPr/>
          <a:lstStyle/>
          <a:p>
            <a:fld id="{DDE24CA1-950B-482B-A7B7-805FC4F91FD6}" type="slidenum">
              <a:rPr lang="lv-LV" smtClean="0"/>
              <a:t>28</a:t>
            </a:fld>
            <a:endParaRPr lang="lv-LV"/>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11" y="5992993"/>
            <a:ext cx="640135" cy="62794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261599" y="5992993"/>
            <a:ext cx="1760937" cy="628519"/>
          </a:xfrm>
          <a:prstGeom prst="rect">
            <a:avLst/>
          </a:prstGeom>
        </p:spPr>
      </p:pic>
      <p:sp>
        <p:nvSpPr>
          <p:cNvPr id="10" name="Title 4"/>
          <p:cNvSpPr txBox="1">
            <a:spLocks/>
          </p:cNvSpPr>
          <p:nvPr/>
        </p:nvSpPr>
        <p:spPr bwMode="gray">
          <a:xfrm>
            <a:off x="6439445" y="397844"/>
            <a:ext cx="4751294" cy="5595149"/>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3200" b="1" dirty="0" smtClean="0">
                <a:solidFill>
                  <a:schemeClr val="tx1"/>
                </a:solidFill>
              </a:rPr>
              <a:t>Atceries! Ja tu un tavi vecāki zinās, kur atrodies, ugunsdzēsējiem glābējiem, mediķiem un policistiem būs iespējams ātrāk ierasties un sniegt palīdzību!</a:t>
            </a:r>
            <a:endParaRPr lang="lv-LV" sz="3200" b="1" dirty="0">
              <a:solidFill>
                <a:schemeClr val="tx1"/>
              </a:solidFill>
            </a:endParaRPr>
          </a:p>
        </p:txBody>
      </p:sp>
      <p:pic>
        <p:nvPicPr>
          <p:cNvPr id="13"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6458" y="1897840"/>
            <a:ext cx="4881190" cy="2544193"/>
          </a:xfrm>
          <a:prstGeom prst="rect">
            <a:avLst/>
          </a:prstGeom>
          <a:ln>
            <a:noFill/>
          </a:ln>
          <a:effectLst>
            <a:softEdge rad="112500"/>
          </a:effectLst>
        </p:spPr>
      </p:pic>
    </p:spTree>
    <p:extLst>
      <p:ext uri="{BB962C8B-B14F-4D97-AF65-F5344CB8AC3E}">
        <p14:creationId xmlns:p14="http://schemas.microsoft.com/office/powerpoint/2010/main" val="1476754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ida numura vietturis 4"/>
          <p:cNvSpPr>
            <a:spLocks noGrp="1"/>
          </p:cNvSpPr>
          <p:nvPr>
            <p:ph type="sldNum" sz="quarter" idx="12"/>
          </p:nvPr>
        </p:nvSpPr>
        <p:spPr/>
        <p:txBody>
          <a:bodyPr/>
          <a:lstStyle/>
          <a:p>
            <a:fld id="{DDE24CA1-950B-482B-A7B7-805FC4F91FD6}" type="slidenum">
              <a:rPr lang="lv-LV" smtClean="0"/>
              <a:t>29</a:t>
            </a:fld>
            <a:endParaRPr lang="lv-LV"/>
          </a:p>
        </p:txBody>
      </p:sp>
      <p:sp>
        <p:nvSpPr>
          <p:cNvPr id="6" name="Title 1"/>
          <p:cNvSpPr>
            <a:spLocks noGrp="1"/>
          </p:cNvSpPr>
          <p:nvPr>
            <p:ph type="title"/>
          </p:nvPr>
        </p:nvSpPr>
        <p:spPr>
          <a:xfrm>
            <a:off x="994904" y="3746978"/>
            <a:ext cx="4276164" cy="1600200"/>
          </a:xfrm>
        </p:spPr>
        <p:txBody>
          <a:bodyPr>
            <a:noAutofit/>
          </a:bodyPr>
          <a:lstStyle/>
          <a:p>
            <a:r>
              <a:rPr lang="lv-LV" sz="2800" b="1" dirty="0" smtClean="0">
                <a:solidFill>
                  <a:schemeClr val="tx1"/>
                </a:solidFill>
              </a:rPr>
              <a:t>Ja redzi, ka cilvēki vai dzīvnieki nokļuvuši nelaimē un viņiem nepieciešama palīdzība, nekavējoties uzrunā pieaugušo vai zvani uz 112, nevis filmē un fotografē!</a:t>
            </a:r>
            <a:endParaRPr lang="lv-LV" sz="2800" b="1" dirty="0">
              <a:solidFill>
                <a:schemeClr val="tx1"/>
              </a:solidFill>
            </a:endParaRPr>
          </a:p>
        </p:txBody>
      </p:sp>
      <p:sp>
        <p:nvSpPr>
          <p:cNvPr id="7" name="Text Placeholder 2"/>
          <p:cNvSpPr>
            <a:spLocks noGrp="1"/>
          </p:cNvSpPr>
          <p:nvPr>
            <p:ph type="body" sz="half" idx="2"/>
          </p:nvPr>
        </p:nvSpPr>
        <p:spPr>
          <a:xfrm>
            <a:off x="6296214" y="1714948"/>
            <a:ext cx="5514786" cy="4338380"/>
          </a:xfrm>
          <a:prstGeom prst="rect">
            <a:avLst/>
          </a:prstGeom>
        </p:spPr>
        <p:txBody>
          <a:bodyPr>
            <a:noAutofit/>
          </a:bodyPr>
          <a:lstStyle/>
          <a:p>
            <a:pPr marL="0" indent="0">
              <a:buNone/>
            </a:pPr>
            <a:r>
              <a:rPr lang="lv-LV" sz="2000" b="1" dirty="0" smtClean="0">
                <a:solidFill>
                  <a:schemeClr val="tx1"/>
                </a:solidFill>
              </a:rPr>
              <a:t>Ieraugot negadījumu, prātā var ienākt doma: «O, foršs kadrs! Jānofotografē, varēšu palielīties draugiem un iegūšu daudzus Like </a:t>
            </a:r>
            <a:r>
              <a:rPr lang="lv-LV" sz="2000" b="1" dirty="0" err="1" smtClean="0">
                <a:solidFill>
                  <a:schemeClr val="tx1"/>
                </a:solidFill>
              </a:rPr>
              <a:t>soctīklos</a:t>
            </a:r>
            <a:r>
              <a:rPr lang="lv-LV" sz="2000" b="1" dirty="0" smtClean="0">
                <a:solidFill>
                  <a:schemeClr val="tx1"/>
                </a:solidFill>
              </a:rPr>
              <a:t>!»</a:t>
            </a:r>
            <a:endParaRPr lang="en-US" sz="2000" b="1" dirty="0" smtClean="0">
              <a:solidFill>
                <a:schemeClr val="tx1"/>
              </a:solidFill>
            </a:endParaRPr>
          </a:p>
          <a:p>
            <a:pPr marL="0" indent="0">
              <a:buNone/>
            </a:pPr>
            <a:endParaRPr lang="lv-LV" sz="2000" b="1" dirty="0" smtClean="0">
              <a:solidFill>
                <a:schemeClr val="tx1"/>
              </a:solidFill>
            </a:endParaRPr>
          </a:p>
          <a:p>
            <a:pPr marL="0" indent="0">
              <a:buNone/>
            </a:pPr>
            <a:r>
              <a:rPr lang="lv-LV" sz="2000" b="1" dirty="0" smtClean="0">
                <a:solidFill>
                  <a:schemeClr val="tx1"/>
                </a:solidFill>
              </a:rPr>
              <a:t>STOP! Kamēr tu fotografē vai filmē, nelaimē nokļuvušais cilvēks vai dzīvnieks veltīgi gaida ugunsdzēsēju glābēju palīdzību! </a:t>
            </a:r>
            <a:endParaRPr lang="en-US" sz="2000" b="1" dirty="0" smtClean="0">
              <a:solidFill>
                <a:schemeClr val="tx1"/>
              </a:solidFill>
            </a:endParaRPr>
          </a:p>
          <a:p>
            <a:pPr marL="0" indent="0">
              <a:buNone/>
            </a:pPr>
            <a:endParaRPr lang="lv-LV" sz="2000" b="1" dirty="0" smtClean="0">
              <a:solidFill>
                <a:schemeClr val="tx1"/>
              </a:solidFill>
            </a:endParaRPr>
          </a:p>
          <a:p>
            <a:pPr marL="0" indent="0">
              <a:buNone/>
            </a:pPr>
            <a:r>
              <a:rPr lang="lv-LV" sz="2000" b="1" dirty="0" smtClean="0">
                <a:solidFill>
                  <a:schemeClr val="tx1"/>
                </a:solidFill>
              </a:rPr>
              <a:t>Atceries, ka tikai pēc zvana uz 112, ugunsdzēsēji glābēji uzzina par notikušo un dodas palīgā!</a:t>
            </a:r>
          </a:p>
        </p:txBody>
      </p:sp>
      <p:pic>
        <p:nvPicPr>
          <p:cNvPr id="8"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5971" y="641760"/>
            <a:ext cx="916954" cy="843311"/>
          </a:xfrm>
          <a:prstGeom prst="rect">
            <a:avLst/>
          </a:prstGeom>
        </p:spPr>
      </p:pic>
    </p:spTree>
    <p:extLst>
      <p:ext uri="{BB962C8B-B14F-4D97-AF65-F5344CB8AC3E}">
        <p14:creationId xmlns:p14="http://schemas.microsoft.com/office/powerpoint/2010/main" val="1352900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9654" y="1953912"/>
            <a:ext cx="3906981" cy="332196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v-LV"/>
          </a:p>
        </p:txBody>
      </p:sp>
      <p:sp>
        <p:nvSpPr>
          <p:cNvPr id="2" name="Title 1"/>
          <p:cNvSpPr>
            <a:spLocks noGrp="1"/>
          </p:cNvSpPr>
          <p:nvPr>
            <p:ph type="title"/>
          </p:nvPr>
        </p:nvSpPr>
        <p:spPr>
          <a:xfrm>
            <a:off x="699653" y="0"/>
            <a:ext cx="4827038" cy="1600200"/>
          </a:xfrm>
        </p:spPr>
        <p:txBody>
          <a:bodyPr/>
          <a:lstStyle/>
          <a:p>
            <a:r>
              <a:rPr lang="lv-LV" sz="4400" b="1" dirty="0" smtClean="0">
                <a:solidFill>
                  <a:schemeClr val="bg2">
                    <a:lumMod val="10000"/>
                  </a:schemeClr>
                </a:solidFill>
              </a:rPr>
              <a:t>Ledus = bīstami!</a:t>
            </a:r>
            <a:endParaRPr lang="lv-LV" sz="4400" b="1" dirty="0">
              <a:solidFill>
                <a:schemeClr val="bg2">
                  <a:lumMod val="10000"/>
                </a:schemeClr>
              </a:solidFill>
            </a:endParaRP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r="24605"/>
          <a:stretch/>
        </p:blipFill>
        <p:spPr>
          <a:xfrm>
            <a:off x="699653" y="1964480"/>
            <a:ext cx="3906981" cy="3321962"/>
          </a:xfrm>
          <a:prstGeom prst="rect">
            <a:avLst/>
          </a:prstGeom>
          <a:ln>
            <a:noFill/>
          </a:ln>
          <a:effectLst>
            <a:softEdge rad="112500"/>
          </a:effectLst>
        </p:spPr>
      </p:pic>
      <p:sp>
        <p:nvSpPr>
          <p:cNvPr id="3" name="Content Placeholder 2"/>
          <p:cNvSpPr>
            <a:spLocks noGrp="1"/>
          </p:cNvSpPr>
          <p:nvPr>
            <p:ph type="body" sz="half" idx="2"/>
          </p:nvPr>
        </p:nvSpPr>
        <p:spPr>
          <a:xfrm>
            <a:off x="5209309" y="1420183"/>
            <a:ext cx="6539345" cy="1252639"/>
          </a:xfrm>
        </p:spPr>
        <p:txBody>
          <a:bodyPr>
            <a:noAutofit/>
          </a:bodyPr>
          <a:lstStyle/>
          <a:p>
            <a:pPr algn="ctr"/>
            <a:r>
              <a:rPr lang="lv-LV" sz="2400" b="1" dirty="0" smtClean="0">
                <a:solidFill>
                  <a:schemeClr val="tx1">
                    <a:lumMod val="50000"/>
                  </a:schemeClr>
                </a:solidFill>
              </a:rPr>
              <a:t>Kas vieniem prieks, citiem darbs - katru gadu ugunsdzēsēji glābēji steidzas glābt ledū ielūzušus cilvēkus un dzīvniekus! </a:t>
            </a:r>
            <a:endParaRPr lang="en-US" sz="2400" b="1" dirty="0" smtClean="0">
              <a:solidFill>
                <a:schemeClr val="tx1">
                  <a:lumMod val="50000"/>
                </a:schemeClr>
              </a:solidFill>
            </a:endParaRPr>
          </a:p>
          <a:p>
            <a:endParaRPr lang="en-US" sz="1800" dirty="0" smtClean="0">
              <a:solidFill>
                <a:schemeClr val="tx1">
                  <a:lumMod val="50000"/>
                </a:schemeClr>
              </a:solidFill>
            </a:endParaRPr>
          </a:p>
        </p:txBody>
      </p:sp>
      <p:sp>
        <p:nvSpPr>
          <p:cNvPr id="6" name="Slide Number Placeholder 5"/>
          <p:cNvSpPr>
            <a:spLocks noGrp="1"/>
          </p:cNvSpPr>
          <p:nvPr>
            <p:ph type="sldNum" sz="quarter" idx="12"/>
          </p:nvPr>
        </p:nvSpPr>
        <p:spPr/>
        <p:txBody>
          <a:bodyPr/>
          <a:lstStyle/>
          <a:p>
            <a:fld id="{DDE24CA1-950B-482B-A7B7-805FC4F91FD6}" type="slidenum">
              <a:rPr lang="lv-LV" smtClean="0"/>
              <a:t>3</a:t>
            </a:fld>
            <a:endParaRPr lang="lv-LV"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2" y="6078749"/>
            <a:ext cx="11863844" cy="627942"/>
          </a:xfrm>
          <a:prstGeom prst="rect">
            <a:avLst/>
          </a:prstGeom>
        </p:spPr>
      </p:pic>
      <p:sp>
        <p:nvSpPr>
          <p:cNvPr id="8" name="Rectangle 7"/>
          <p:cNvSpPr/>
          <p:nvPr/>
        </p:nvSpPr>
        <p:spPr>
          <a:xfrm>
            <a:off x="5355870" y="3029589"/>
            <a:ext cx="6246224" cy="2862322"/>
          </a:xfrm>
          <a:prstGeom prst="rect">
            <a:avLst/>
          </a:prstGeom>
        </p:spPr>
        <p:txBody>
          <a:bodyPr wrap="square">
            <a:spAutoFit/>
          </a:bodyPr>
          <a:lstStyle/>
          <a:p>
            <a:pPr marL="342900" indent="-342900">
              <a:buClr>
                <a:schemeClr val="tx2"/>
              </a:buClr>
              <a:buSzPct val="100000"/>
              <a:buFont typeface="Wingdings" panose="05000000000000000000" pitchFamily="2" charset="2"/>
              <a:buChar char="§"/>
            </a:pPr>
            <a:r>
              <a:rPr lang="en-US" sz="2000" b="1" dirty="0">
                <a:solidFill>
                  <a:schemeClr val="bg2">
                    <a:lumMod val="10000"/>
                  </a:schemeClr>
                </a:solidFill>
              </a:rPr>
              <a:t>2018.gadā </a:t>
            </a:r>
            <a:r>
              <a:rPr lang="en-US" sz="2000" b="1" dirty="0" err="1">
                <a:solidFill>
                  <a:schemeClr val="bg2">
                    <a:lumMod val="10000"/>
                  </a:schemeClr>
                </a:solidFill>
              </a:rPr>
              <a:t>glābšanas</a:t>
            </a:r>
            <a:r>
              <a:rPr lang="en-US" sz="2000" b="1" dirty="0">
                <a:solidFill>
                  <a:schemeClr val="bg2">
                    <a:lumMod val="10000"/>
                  </a:schemeClr>
                </a:solidFill>
              </a:rPr>
              <a:t> </a:t>
            </a:r>
            <a:r>
              <a:rPr lang="en-US" sz="2000" b="1" dirty="0" err="1">
                <a:solidFill>
                  <a:schemeClr val="bg2">
                    <a:lumMod val="10000"/>
                  </a:schemeClr>
                </a:solidFill>
              </a:rPr>
              <a:t>darbos</a:t>
            </a:r>
            <a:r>
              <a:rPr lang="en-US" sz="2000" b="1" dirty="0">
                <a:solidFill>
                  <a:schemeClr val="bg2">
                    <a:lumMod val="10000"/>
                  </a:schemeClr>
                </a:solidFill>
              </a:rPr>
              <a:t> </a:t>
            </a:r>
            <a:r>
              <a:rPr lang="en-US" sz="2000" b="1" dirty="0" err="1">
                <a:solidFill>
                  <a:schemeClr val="bg2">
                    <a:lumMod val="10000"/>
                  </a:schemeClr>
                </a:solidFill>
              </a:rPr>
              <a:t>uz</a:t>
            </a:r>
            <a:r>
              <a:rPr lang="en-US" sz="2000" b="1" dirty="0">
                <a:solidFill>
                  <a:schemeClr val="bg2">
                    <a:lumMod val="10000"/>
                  </a:schemeClr>
                </a:solidFill>
              </a:rPr>
              <a:t> </a:t>
            </a:r>
            <a:r>
              <a:rPr lang="en-US" sz="2000" b="1" dirty="0" err="1">
                <a:solidFill>
                  <a:schemeClr val="bg2">
                    <a:lumMod val="10000"/>
                  </a:schemeClr>
                </a:solidFill>
              </a:rPr>
              <a:t>ledus</a:t>
            </a:r>
            <a:r>
              <a:rPr lang="en-US" sz="2000" b="1" dirty="0">
                <a:solidFill>
                  <a:schemeClr val="bg2">
                    <a:lumMod val="10000"/>
                  </a:schemeClr>
                </a:solidFill>
              </a:rPr>
              <a:t> </a:t>
            </a:r>
            <a:r>
              <a:rPr lang="en-US" sz="2000" b="1" dirty="0" err="1">
                <a:solidFill>
                  <a:schemeClr val="bg2">
                    <a:lumMod val="10000"/>
                  </a:schemeClr>
                </a:solidFill>
              </a:rPr>
              <a:t>izglābti</a:t>
            </a:r>
            <a:r>
              <a:rPr lang="en-US" sz="2000" b="1" dirty="0">
                <a:solidFill>
                  <a:schemeClr val="bg2">
                    <a:lumMod val="10000"/>
                  </a:schemeClr>
                </a:solidFill>
              </a:rPr>
              <a:t> 15 </a:t>
            </a:r>
            <a:r>
              <a:rPr lang="en-US" sz="2000" b="1" dirty="0" err="1">
                <a:solidFill>
                  <a:schemeClr val="bg2">
                    <a:lumMod val="10000"/>
                  </a:schemeClr>
                </a:solidFill>
              </a:rPr>
              <a:t>cilvēki</a:t>
            </a:r>
            <a:r>
              <a:rPr lang="en-US" sz="2000" b="1" dirty="0">
                <a:solidFill>
                  <a:schemeClr val="bg2">
                    <a:lumMod val="10000"/>
                  </a:schemeClr>
                </a:solidFill>
              </a:rPr>
              <a:t>, bet 2019.gadā </a:t>
            </a:r>
            <a:r>
              <a:rPr lang="en-US" sz="2000" b="1" dirty="0" err="1">
                <a:solidFill>
                  <a:schemeClr val="bg2">
                    <a:lumMod val="10000"/>
                  </a:schemeClr>
                </a:solidFill>
              </a:rPr>
              <a:t>izglābti</a:t>
            </a:r>
            <a:r>
              <a:rPr lang="en-US" sz="2000" b="1" dirty="0">
                <a:solidFill>
                  <a:schemeClr val="bg2">
                    <a:lumMod val="10000"/>
                  </a:schemeClr>
                </a:solidFill>
              </a:rPr>
              <a:t> </a:t>
            </a:r>
            <a:r>
              <a:rPr lang="en-US" sz="2000" b="1" dirty="0" err="1">
                <a:solidFill>
                  <a:schemeClr val="bg2">
                    <a:lumMod val="10000"/>
                  </a:schemeClr>
                </a:solidFill>
              </a:rPr>
              <a:t>deviņi</a:t>
            </a:r>
            <a:r>
              <a:rPr lang="en-US" sz="2000" b="1" dirty="0" smtClean="0">
                <a:solidFill>
                  <a:schemeClr val="bg2">
                    <a:lumMod val="10000"/>
                  </a:schemeClr>
                </a:solidFill>
              </a:rPr>
              <a:t>!</a:t>
            </a:r>
            <a:endParaRPr lang="lv-LV" sz="2000" b="1" dirty="0" smtClean="0">
              <a:solidFill>
                <a:schemeClr val="bg2">
                  <a:lumMod val="10000"/>
                </a:schemeClr>
              </a:solidFill>
            </a:endParaRPr>
          </a:p>
          <a:p>
            <a:pPr marL="342900" indent="-342900">
              <a:buClr>
                <a:schemeClr val="tx2"/>
              </a:buClr>
              <a:buSzPct val="100000"/>
              <a:buFont typeface="Wingdings" panose="05000000000000000000" pitchFamily="2" charset="2"/>
              <a:buChar char="§"/>
            </a:pPr>
            <a:endParaRPr lang="en-US" sz="2000" b="1" dirty="0">
              <a:solidFill>
                <a:schemeClr val="bg2">
                  <a:lumMod val="10000"/>
                </a:schemeClr>
              </a:solidFill>
            </a:endParaRPr>
          </a:p>
          <a:p>
            <a:pPr marL="342900" indent="-342900">
              <a:buClr>
                <a:schemeClr val="tx2"/>
              </a:buClr>
              <a:buSzPct val="100000"/>
              <a:buFont typeface="Wingdings" panose="05000000000000000000" pitchFamily="2" charset="2"/>
              <a:buChar char="§"/>
            </a:pPr>
            <a:r>
              <a:rPr lang="lv-LV" sz="2000" b="1" dirty="0">
                <a:solidFill>
                  <a:schemeClr val="bg2">
                    <a:lumMod val="10000"/>
                  </a:schemeClr>
                </a:solidFill>
              </a:rPr>
              <a:t>Nereti</a:t>
            </a:r>
            <a:r>
              <a:rPr lang="en-US" sz="2000" b="1" dirty="0">
                <a:solidFill>
                  <a:schemeClr val="bg2">
                    <a:lumMod val="10000"/>
                  </a:schemeClr>
                </a:solidFill>
              </a:rPr>
              <a:t> </a:t>
            </a:r>
            <a:r>
              <a:rPr lang="en-US" sz="2000" b="1" dirty="0" err="1">
                <a:solidFill>
                  <a:schemeClr val="bg2">
                    <a:lumMod val="10000"/>
                  </a:schemeClr>
                </a:solidFill>
              </a:rPr>
              <a:t>ielūzušos</a:t>
            </a:r>
            <a:r>
              <a:rPr lang="en-US" sz="2000" b="1" dirty="0">
                <a:solidFill>
                  <a:schemeClr val="bg2">
                    <a:lumMod val="10000"/>
                  </a:schemeClr>
                </a:solidFill>
              </a:rPr>
              <a:t> </a:t>
            </a:r>
            <a:r>
              <a:rPr lang="en-US" sz="2000" b="1" dirty="0" err="1">
                <a:solidFill>
                  <a:schemeClr val="bg2">
                    <a:lumMod val="10000"/>
                  </a:schemeClr>
                </a:solidFill>
              </a:rPr>
              <a:t>cilvēkus</a:t>
            </a:r>
            <a:r>
              <a:rPr lang="lv-LV" sz="2000" b="1" dirty="0">
                <a:solidFill>
                  <a:schemeClr val="bg2">
                    <a:lumMod val="10000"/>
                  </a:schemeClr>
                </a:solidFill>
              </a:rPr>
              <a:t> izglābt neizdodas, jo cilvēka ķermenis aukstā ūdenī ļoti strauji atdziest</a:t>
            </a:r>
            <a:r>
              <a:rPr lang="lv-LV" sz="2000" b="1" dirty="0" smtClean="0">
                <a:solidFill>
                  <a:schemeClr val="bg2">
                    <a:lumMod val="10000"/>
                  </a:schemeClr>
                </a:solidFill>
              </a:rPr>
              <a:t>.</a:t>
            </a:r>
          </a:p>
          <a:p>
            <a:pPr marL="342900" indent="-342900">
              <a:buClr>
                <a:schemeClr val="tx2"/>
              </a:buClr>
              <a:buSzPct val="100000"/>
              <a:buFont typeface="Wingdings" panose="05000000000000000000" pitchFamily="2" charset="2"/>
              <a:buChar char="§"/>
            </a:pPr>
            <a:endParaRPr lang="en-US" sz="2000" b="1" dirty="0">
              <a:solidFill>
                <a:schemeClr val="bg2">
                  <a:lumMod val="10000"/>
                </a:schemeClr>
              </a:solidFill>
            </a:endParaRPr>
          </a:p>
          <a:p>
            <a:pPr marL="342900" indent="-342900">
              <a:buClr>
                <a:schemeClr val="tx2"/>
              </a:buClr>
              <a:buSzPct val="100000"/>
              <a:buFont typeface="Wingdings" panose="05000000000000000000" pitchFamily="2" charset="2"/>
              <a:buChar char="§"/>
            </a:pPr>
            <a:r>
              <a:rPr lang="lv-LV" sz="2000" b="1" dirty="0">
                <a:solidFill>
                  <a:schemeClr val="bg2">
                    <a:lumMod val="10000"/>
                  </a:schemeClr>
                </a:solidFill>
              </a:rPr>
              <a:t>2020.gada decembrī no ūdenstilpēm izcelti </a:t>
            </a:r>
            <a:r>
              <a:rPr lang="en-US" sz="2000" b="1" dirty="0" smtClean="0">
                <a:solidFill>
                  <a:schemeClr val="bg2">
                    <a:lumMod val="10000"/>
                  </a:schemeClr>
                </a:solidFill>
              </a:rPr>
              <a:t>13 </a:t>
            </a:r>
            <a:r>
              <a:rPr lang="lv-LV" sz="2000" b="1" dirty="0">
                <a:solidFill>
                  <a:schemeClr val="bg2">
                    <a:lumMod val="10000"/>
                  </a:schemeClr>
                </a:solidFill>
              </a:rPr>
              <a:t>bojāgājušie</a:t>
            </a:r>
            <a:r>
              <a:rPr lang="en-US" sz="2000" b="1" dirty="0">
                <a:solidFill>
                  <a:schemeClr val="bg2">
                    <a:lumMod val="10000"/>
                  </a:schemeClr>
                </a:solidFill>
              </a:rPr>
              <a:t>, no </a:t>
            </a:r>
            <a:r>
              <a:rPr lang="en-US" sz="2000" b="1" dirty="0" err="1">
                <a:solidFill>
                  <a:schemeClr val="bg2">
                    <a:lumMod val="10000"/>
                  </a:schemeClr>
                </a:solidFill>
              </a:rPr>
              <a:t>kuriem</a:t>
            </a:r>
            <a:r>
              <a:rPr lang="en-US" sz="2000" b="1" dirty="0">
                <a:solidFill>
                  <a:schemeClr val="bg2">
                    <a:lumMod val="10000"/>
                  </a:schemeClr>
                </a:solidFill>
              </a:rPr>
              <a:t> 9 </a:t>
            </a:r>
            <a:r>
              <a:rPr lang="en-US" sz="2000" b="1" dirty="0" err="1">
                <a:solidFill>
                  <a:schemeClr val="bg2">
                    <a:lumMod val="10000"/>
                  </a:schemeClr>
                </a:solidFill>
              </a:rPr>
              <a:t>bija</a:t>
            </a:r>
            <a:r>
              <a:rPr lang="en-US" sz="2000" b="1" dirty="0">
                <a:solidFill>
                  <a:schemeClr val="bg2">
                    <a:lumMod val="10000"/>
                  </a:schemeClr>
                </a:solidFill>
              </a:rPr>
              <a:t> </a:t>
            </a:r>
            <a:r>
              <a:rPr lang="en-US" sz="2000" b="1" dirty="0" err="1">
                <a:solidFill>
                  <a:schemeClr val="bg2">
                    <a:lumMod val="10000"/>
                  </a:schemeClr>
                </a:solidFill>
              </a:rPr>
              <a:t>ielūzuši</a:t>
            </a:r>
            <a:r>
              <a:rPr lang="en-US" sz="2000" b="1" dirty="0">
                <a:solidFill>
                  <a:schemeClr val="bg2">
                    <a:lumMod val="10000"/>
                  </a:schemeClr>
                </a:solidFill>
              </a:rPr>
              <a:t> </a:t>
            </a:r>
            <a:r>
              <a:rPr lang="en-US" sz="2000" b="1" dirty="0" err="1">
                <a:solidFill>
                  <a:schemeClr val="bg2">
                    <a:lumMod val="10000"/>
                  </a:schemeClr>
                </a:solidFill>
              </a:rPr>
              <a:t>ledū</a:t>
            </a:r>
            <a:r>
              <a:rPr lang="en-US" sz="2000" b="1" dirty="0">
                <a:solidFill>
                  <a:schemeClr val="bg2">
                    <a:lumMod val="10000"/>
                  </a:schemeClr>
                </a:solidFill>
              </a:rPr>
              <a:t>.</a:t>
            </a:r>
          </a:p>
        </p:txBody>
      </p:sp>
    </p:spTree>
    <p:extLst>
      <p:ext uri="{BB962C8B-B14F-4D97-AF65-F5344CB8AC3E}">
        <p14:creationId xmlns:p14="http://schemas.microsoft.com/office/powerpoint/2010/main" val="30709803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30</a:t>
            </a:fld>
            <a:endParaRPr lang="lv-LV"/>
          </a:p>
        </p:txBody>
      </p:sp>
      <p:sp>
        <p:nvSpPr>
          <p:cNvPr id="5" name="Title 1"/>
          <p:cNvSpPr>
            <a:spLocks noGrp="1"/>
          </p:cNvSpPr>
          <p:nvPr>
            <p:ph type="title"/>
          </p:nvPr>
        </p:nvSpPr>
        <p:spPr>
          <a:xfrm>
            <a:off x="330472" y="3410561"/>
            <a:ext cx="11037044" cy="1257146"/>
          </a:xfrm>
        </p:spPr>
        <p:txBody>
          <a:bodyPr>
            <a:noAutofit/>
          </a:bodyPr>
          <a:lstStyle/>
          <a:p>
            <a:pPr algn="ctr"/>
            <a:r>
              <a:rPr lang="lv-LV" sz="4000" b="1" dirty="0" smtClean="0">
                <a:solidFill>
                  <a:schemeClr val="tx1"/>
                </a:solidFill>
              </a:rPr>
              <a:t>Paldies, ka izlasīji un iepazinies! </a:t>
            </a:r>
            <a:br>
              <a:rPr lang="lv-LV" sz="4000" b="1" dirty="0" smtClean="0">
                <a:solidFill>
                  <a:schemeClr val="tx1"/>
                </a:solidFill>
              </a:rPr>
            </a:br>
            <a:r>
              <a:rPr lang="lv-LV" sz="4000" b="1" dirty="0" smtClean="0">
                <a:solidFill>
                  <a:schemeClr val="tx1"/>
                </a:solidFill>
              </a:rPr>
              <a:t>Lai drošiem piedzīvojumiem bagāta ziema!</a:t>
            </a:r>
            <a:endParaRPr lang="lv-LV" sz="4000" b="1" dirty="0">
              <a:solidFill>
                <a:schemeClr val="tx1"/>
              </a:solidFill>
            </a:endParaRPr>
          </a:p>
        </p:txBody>
      </p:sp>
      <p:pic>
        <p:nvPicPr>
          <p:cNvPr id="6" name="Picture Placeholder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307100" y="611908"/>
            <a:ext cx="7083788" cy="2752238"/>
          </a:xfrm>
          <a:prstGeom prst="rect">
            <a:avLst/>
          </a:prstGeom>
          <a:ln>
            <a:noFill/>
          </a:ln>
          <a:effectLst>
            <a:softEdge rad="112500"/>
          </a:effectLst>
        </p:spPr>
      </p:pic>
      <p:sp>
        <p:nvSpPr>
          <p:cNvPr id="7" name="Taisnstūris 6"/>
          <p:cNvSpPr/>
          <p:nvPr/>
        </p:nvSpPr>
        <p:spPr>
          <a:xfrm>
            <a:off x="369360" y="5846556"/>
            <a:ext cx="3768980" cy="707886"/>
          </a:xfrm>
          <a:prstGeom prst="rect">
            <a:avLst/>
          </a:prstGeom>
        </p:spPr>
        <p:txBody>
          <a:bodyPr wrap="none">
            <a:spAutoFit/>
          </a:bodyPr>
          <a:lstStyle/>
          <a:p>
            <a:pPr algn="ctr"/>
            <a:r>
              <a:rPr lang="en-GB" sz="2000" b="1" dirty="0" err="1"/>
              <a:t>Seko</a:t>
            </a:r>
            <a:r>
              <a:rPr lang="en-GB" sz="2000" b="1" dirty="0"/>
              <a:t> mums </a:t>
            </a:r>
            <a:r>
              <a:rPr lang="en-GB" sz="2000" b="1" dirty="0" err="1"/>
              <a:t>sociālajos</a:t>
            </a:r>
            <a:r>
              <a:rPr lang="en-GB" sz="2000" b="1" dirty="0"/>
              <a:t> </a:t>
            </a:r>
            <a:r>
              <a:rPr lang="en-GB" sz="2000" b="1" dirty="0" err="1" smtClean="0"/>
              <a:t>tīklo</a:t>
            </a:r>
            <a:r>
              <a:rPr lang="lv-LV" sz="2000" b="1" dirty="0" smtClean="0"/>
              <a:t>s, </a:t>
            </a:r>
          </a:p>
          <a:p>
            <a:pPr algn="ctr"/>
            <a:r>
              <a:rPr lang="lv-LV" sz="2000" b="1" dirty="0" smtClean="0"/>
              <a:t>lai vienmēr zinātu kā rīkoties!</a:t>
            </a:r>
            <a:endParaRPr lang="lv-LV" sz="2000" dirty="0"/>
          </a:p>
        </p:txBody>
      </p:sp>
      <p:pic>
        <p:nvPicPr>
          <p:cNvPr id="8" name="Picture 26"/>
          <p:cNvPicPr>
            <a:picLocks noChangeAspect="1"/>
          </p:cNvPicPr>
          <p:nvPr/>
        </p:nvPicPr>
        <p:blipFill rotWithShape="1">
          <a:blip r:embed="rId4" cstate="print"/>
          <a:srcRect l="49561" t="48413" r="37857" b="32280"/>
          <a:stretch/>
        </p:blipFill>
        <p:spPr>
          <a:xfrm>
            <a:off x="5068588" y="5885585"/>
            <a:ext cx="891331" cy="769358"/>
          </a:xfrm>
          <a:prstGeom prst="rect">
            <a:avLst/>
          </a:prstGeom>
        </p:spPr>
      </p:pic>
      <p:sp>
        <p:nvSpPr>
          <p:cNvPr id="9" name="Taisnstūris 8"/>
          <p:cNvSpPr/>
          <p:nvPr/>
        </p:nvSpPr>
        <p:spPr>
          <a:xfrm>
            <a:off x="9279169" y="6058811"/>
            <a:ext cx="2146742" cy="369332"/>
          </a:xfrm>
          <a:prstGeom prst="rect">
            <a:avLst/>
          </a:prstGeom>
        </p:spPr>
        <p:txBody>
          <a:bodyPr wrap="none">
            <a:spAutoFit/>
          </a:bodyPr>
          <a:lstStyle/>
          <a:p>
            <a:r>
              <a:rPr lang="en-GB" dirty="0"/>
              <a:t>www.vugd.gov.lv</a:t>
            </a:r>
          </a:p>
        </p:txBody>
      </p:sp>
      <p:sp>
        <p:nvSpPr>
          <p:cNvPr id="10" name="Taisnstūris 9"/>
          <p:cNvSpPr/>
          <p:nvPr/>
        </p:nvSpPr>
        <p:spPr>
          <a:xfrm>
            <a:off x="5938411" y="5947099"/>
            <a:ext cx="6096000" cy="646331"/>
          </a:xfrm>
          <a:prstGeom prst="rect">
            <a:avLst/>
          </a:prstGeom>
        </p:spPr>
        <p:txBody>
          <a:bodyPr>
            <a:spAutoFit/>
          </a:bodyPr>
          <a:lstStyle/>
          <a:p>
            <a:r>
              <a:rPr lang="en-GB" dirty="0"/>
              <a:t>@</a:t>
            </a:r>
            <a:r>
              <a:rPr lang="en-GB" dirty="0" err="1"/>
              <a:t>ugunsdzeseji</a:t>
            </a:r>
            <a:endParaRPr lang="en-GB" dirty="0"/>
          </a:p>
          <a:p>
            <a:r>
              <a:rPr lang="en-GB" dirty="0"/>
              <a:t>/</a:t>
            </a:r>
            <a:r>
              <a:rPr lang="en-GB" dirty="0" err="1"/>
              <a:t>Latvianfirefighters</a:t>
            </a:r>
            <a:r>
              <a:rPr lang="en-GB" dirty="0"/>
              <a:t> </a:t>
            </a:r>
          </a:p>
        </p:txBody>
      </p:sp>
      <p:pic>
        <p:nvPicPr>
          <p:cNvPr id="11" name="Attēls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8842" y="5846556"/>
            <a:ext cx="750831" cy="746874"/>
          </a:xfrm>
          <a:prstGeom prst="rect">
            <a:avLst/>
          </a:prstGeom>
        </p:spPr>
      </p:pic>
    </p:spTree>
    <p:extLst>
      <p:ext uri="{BB962C8B-B14F-4D97-AF65-F5344CB8AC3E}">
        <p14:creationId xmlns:p14="http://schemas.microsoft.com/office/powerpoint/2010/main" val="137893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4400" b="1" dirty="0" smtClean="0">
                <a:solidFill>
                  <a:schemeClr val="bg2">
                    <a:lumMod val="10000"/>
                  </a:schemeClr>
                </a:solidFill>
              </a:rPr>
              <a:t>Atrasties uz ledus ir bīstami!</a:t>
            </a:r>
            <a:endParaRPr lang="lv-LV" sz="4400" b="1" dirty="0">
              <a:solidFill>
                <a:schemeClr val="bg2">
                  <a:lumMod val="10000"/>
                </a:schemeClr>
              </a:solidFill>
            </a:endParaRPr>
          </a:p>
        </p:txBody>
      </p:sp>
      <p:sp>
        <p:nvSpPr>
          <p:cNvPr id="3" name="Content Placeholder 2"/>
          <p:cNvSpPr>
            <a:spLocks noGrp="1"/>
          </p:cNvSpPr>
          <p:nvPr>
            <p:ph idx="1"/>
          </p:nvPr>
        </p:nvSpPr>
        <p:spPr>
          <a:xfrm>
            <a:off x="796246" y="2478808"/>
            <a:ext cx="5305692" cy="4093135"/>
          </a:xfrm>
        </p:spPr>
        <p:txBody>
          <a:bodyPr>
            <a:normAutofit/>
          </a:bodyPr>
          <a:lstStyle/>
          <a:p>
            <a:r>
              <a:rPr lang="lv-LV" sz="2000" b="1" dirty="0" smtClean="0">
                <a:solidFill>
                  <a:schemeClr val="bg2">
                    <a:lumMod val="10000"/>
                  </a:schemeClr>
                </a:solidFill>
              </a:rPr>
              <a:t>Kāpt uz ūdenstilpju ledus, slidināties vai pastaigāties pa to ir ļoti bīstami, jo nekad nevar paredzēt, kad un kurā vietā ledus ielūzīs.</a:t>
            </a:r>
          </a:p>
          <a:p>
            <a:endParaRPr lang="lv-LV" sz="2000" b="1" dirty="0" smtClean="0">
              <a:solidFill>
                <a:schemeClr val="bg2">
                  <a:lumMod val="10000"/>
                </a:schemeClr>
              </a:solidFill>
            </a:endParaRPr>
          </a:p>
          <a:p>
            <a:r>
              <a:rPr lang="lv-LV" sz="2000" b="1" dirty="0" smtClean="0">
                <a:solidFill>
                  <a:schemeClr val="bg2">
                    <a:lumMod val="10000"/>
                  </a:schemeClr>
                </a:solidFill>
              </a:rPr>
              <a:t>Dažādu apstākļu ietekmē ledus kārta ir mainīga un tās biezums pat vienā ūdenstilpē atšķiras.</a:t>
            </a:r>
          </a:p>
          <a:p>
            <a:endParaRPr lang="lv-LV" sz="2000" b="1" dirty="0" smtClean="0">
              <a:solidFill>
                <a:schemeClr val="bg2">
                  <a:lumMod val="10000"/>
                </a:schemeClr>
              </a:solidFill>
            </a:endParaRPr>
          </a:p>
          <a:p>
            <a:r>
              <a:rPr lang="lv-LV" sz="2000" b="1" dirty="0" smtClean="0">
                <a:solidFill>
                  <a:schemeClr val="bg2">
                    <a:lumMod val="10000"/>
                  </a:schemeClr>
                </a:solidFill>
              </a:rPr>
              <a:t>Drošs </a:t>
            </a:r>
            <a:r>
              <a:rPr lang="lv-LV" sz="2000" b="1" dirty="0">
                <a:solidFill>
                  <a:schemeClr val="bg2">
                    <a:lumMod val="10000"/>
                  </a:schemeClr>
                </a:solidFill>
              </a:rPr>
              <a:t>ledus ir tikai mākslīgi veidotās slidotavās.</a:t>
            </a:r>
          </a:p>
          <a:p>
            <a:endParaRPr lang="lv-LV" sz="2000" dirty="0" smtClean="0">
              <a:solidFill>
                <a:schemeClr val="bg1">
                  <a:lumMod val="25000"/>
                </a:schemeClr>
              </a:solidFill>
            </a:endParaRPr>
          </a:p>
          <a:p>
            <a:pPr marL="0" indent="0">
              <a:buNone/>
            </a:pPr>
            <a:endParaRPr lang="lv-LV" sz="2000" dirty="0" smtClean="0">
              <a:solidFill>
                <a:schemeClr val="bg1">
                  <a:lumMod val="25000"/>
                </a:schemeClr>
              </a:solidFill>
            </a:endParaRPr>
          </a:p>
          <a:p>
            <a:pPr marL="0" indent="0">
              <a:buNone/>
            </a:pPr>
            <a:endParaRPr lang="lv-LV" sz="2000" dirty="0">
              <a:solidFill>
                <a:schemeClr val="bg1">
                  <a:lumMod val="25000"/>
                </a:schemeClr>
              </a:solidFill>
            </a:endParaRPr>
          </a:p>
        </p:txBody>
      </p:sp>
      <p:sp>
        <p:nvSpPr>
          <p:cNvPr id="11" name="Slide Number Placeholder 10"/>
          <p:cNvSpPr>
            <a:spLocks noGrp="1"/>
          </p:cNvSpPr>
          <p:nvPr>
            <p:ph type="sldNum" sz="quarter" idx="12"/>
          </p:nvPr>
        </p:nvSpPr>
        <p:spPr/>
        <p:txBody>
          <a:bodyPr/>
          <a:lstStyle/>
          <a:p>
            <a:fld id="{DDE24CA1-950B-482B-A7B7-805FC4F91FD6}" type="slidenum">
              <a:rPr lang="lv-LV" smtClean="0"/>
              <a:t>4</a:t>
            </a:fld>
            <a:endParaRPr lang="lv-LV"/>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11" y="6055748"/>
            <a:ext cx="640135" cy="62794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261599" y="6055748"/>
            <a:ext cx="1760937" cy="628519"/>
          </a:xfrm>
          <a:prstGeom prst="rect">
            <a:avLst/>
          </a:prstGeom>
        </p:spPr>
      </p:pic>
      <p:pic>
        <p:nvPicPr>
          <p:cNvPr id="12" name="Attēls 3"/>
          <p:cNvPicPr>
            <a:picLocks noChangeAspect="1"/>
          </p:cNvPicPr>
          <p:nvPr/>
        </p:nvPicPr>
        <p:blipFill>
          <a:blip r:embed="rId5"/>
          <a:stretch>
            <a:fillRect/>
          </a:stretch>
        </p:blipFill>
        <p:spPr>
          <a:xfrm>
            <a:off x="6575367" y="2641183"/>
            <a:ext cx="5204045" cy="3110751"/>
          </a:xfrm>
          <a:prstGeom prst="rect">
            <a:avLst/>
          </a:prstGeom>
          <a:ln>
            <a:noFill/>
          </a:ln>
          <a:effectLst>
            <a:softEdge rad="112500"/>
          </a:effectLst>
        </p:spPr>
      </p:pic>
    </p:spTree>
    <p:extLst>
      <p:ext uri="{BB962C8B-B14F-4D97-AF65-F5344CB8AC3E}">
        <p14:creationId xmlns:p14="http://schemas.microsoft.com/office/powerpoint/2010/main" val="808654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E24CA1-950B-482B-A7B7-805FC4F91FD6}" type="slidenum">
              <a:rPr lang="lv-LV" smtClean="0"/>
              <a:t>5</a:t>
            </a:fld>
            <a:endParaRPr lang="lv-LV"/>
          </a:p>
        </p:txBody>
      </p:sp>
      <p:sp>
        <p:nvSpPr>
          <p:cNvPr id="5" name="Virsraksts 1"/>
          <p:cNvSpPr>
            <a:spLocks noGrp="1"/>
          </p:cNvSpPr>
          <p:nvPr>
            <p:ph type="title"/>
          </p:nvPr>
        </p:nvSpPr>
        <p:spPr>
          <a:xfrm>
            <a:off x="962929" y="972659"/>
            <a:ext cx="8761413" cy="706964"/>
          </a:xfrm>
        </p:spPr>
        <p:txBody>
          <a:bodyPr/>
          <a:lstStyle/>
          <a:p>
            <a:r>
              <a:rPr lang="en-US" sz="4000" b="1" dirty="0" err="1" smtClean="0">
                <a:solidFill>
                  <a:schemeClr val="bg2">
                    <a:lumMod val="10000"/>
                  </a:schemeClr>
                </a:solidFill>
              </a:rPr>
              <a:t>Diemžēl</a:t>
            </a:r>
            <a:r>
              <a:rPr lang="en-US" sz="4000" b="1" dirty="0" smtClean="0">
                <a:solidFill>
                  <a:schemeClr val="bg2">
                    <a:lumMod val="10000"/>
                  </a:schemeClr>
                </a:solidFill>
              </a:rPr>
              <a:t> </a:t>
            </a:r>
            <a:r>
              <a:rPr lang="en-US" sz="4000" b="1" dirty="0" err="1" smtClean="0">
                <a:solidFill>
                  <a:schemeClr val="bg2">
                    <a:lumMod val="10000"/>
                  </a:schemeClr>
                </a:solidFill>
              </a:rPr>
              <a:t>bieži</a:t>
            </a:r>
            <a:r>
              <a:rPr lang="en-US" sz="4000" b="1" dirty="0" smtClean="0">
                <a:solidFill>
                  <a:schemeClr val="bg2">
                    <a:lumMod val="10000"/>
                  </a:schemeClr>
                </a:solidFill>
              </a:rPr>
              <a:t> </a:t>
            </a:r>
            <a:r>
              <a:rPr lang="en-US" sz="4000" b="1" dirty="0" err="1" smtClean="0">
                <a:solidFill>
                  <a:schemeClr val="bg2">
                    <a:lumMod val="10000"/>
                  </a:schemeClr>
                </a:solidFill>
              </a:rPr>
              <a:t>cilvēki</a:t>
            </a:r>
            <a:r>
              <a:rPr lang="en-US" sz="4000" b="1" dirty="0" smtClean="0">
                <a:solidFill>
                  <a:schemeClr val="bg2">
                    <a:lumMod val="10000"/>
                  </a:schemeClr>
                </a:solidFill>
              </a:rPr>
              <a:t> ir </a:t>
            </a:r>
            <a:r>
              <a:rPr lang="en-US" sz="4000" b="1" dirty="0" err="1" smtClean="0">
                <a:solidFill>
                  <a:schemeClr val="bg2">
                    <a:lumMod val="10000"/>
                  </a:schemeClr>
                </a:solidFill>
              </a:rPr>
              <a:t>pārgalvīgi</a:t>
            </a:r>
            <a:r>
              <a:rPr lang="en-US" sz="4000" b="1" dirty="0" smtClean="0">
                <a:solidFill>
                  <a:schemeClr val="bg2">
                    <a:lumMod val="10000"/>
                  </a:schemeClr>
                </a:solidFill>
              </a:rPr>
              <a:t>!</a:t>
            </a:r>
            <a:endParaRPr lang="lv-LV" sz="4000" b="1" dirty="0">
              <a:solidFill>
                <a:schemeClr val="bg2">
                  <a:lumMod val="10000"/>
                </a:schemeClr>
              </a:solidFill>
            </a:endParaRPr>
          </a:p>
        </p:txBody>
      </p:sp>
      <p:pic>
        <p:nvPicPr>
          <p:cNvPr id="7" name="Attēls 10"/>
          <p:cNvPicPr>
            <a:picLocks noChangeAspect="1"/>
          </p:cNvPicPr>
          <p:nvPr/>
        </p:nvPicPr>
        <p:blipFill rotWithShape="1">
          <a:blip r:embed="rId3">
            <a:extLst>
              <a:ext uri="{28A0092B-C50C-407E-A947-70E740481C1C}">
                <a14:useLocalDpi xmlns:a14="http://schemas.microsoft.com/office/drawing/2010/main" val="0"/>
              </a:ext>
            </a:extLst>
          </a:blip>
          <a:srcRect l="3943" t="9212" r="896" b="64983"/>
          <a:stretch/>
        </p:blipFill>
        <p:spPr>
          <a:xfrm>
            <a:off x="7245119" y="2176591"/>
            <a:ext cx="4570518" cy="2683275"/>
          </a:xfrm>
          <a:prstGeom prst="rect">
            <a:avLst/>
          </a:prstGeom>
          <a:ln>
            <a:noFill/>
          </a:ln>
          <a:effectLst>
            <a:softEdge rad="112500"/>
          </a:effectLst>
        </p:spPr>
      </p:pic>
      <p:sp>
        <p:nvSpPr>
          <p:cNvPr id="8" name="Content Placeholder 2"/>
          <p:cNvSpPr txBox="1">
            <a:spLocks/>
          </p:cNvSpPr>
          <p:nvPr/>
        </p:nvSpPr>
        <p:spPr>
          <a:xfrm>
            <a:off x="460249" y="2465508"/>
            <a:ext cx="6069399" cy="4093135"/>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600" b="1" dirty="0" err="1" smtClean="0">
                <a:solidFill>
                  <a:schemeClr val="bg2">
                    <a:lumMod val="10000"/>
                  </a:schemeClr>
                </a:solidFill>
              </a:rPr>
              <a:t>Ik</a:t>
            </a:r>
            <a:r>
              <a:rPr lang="en-US" sz="2600" b="1" dirty="0" smtClean="0">
                <a:solidFill>
                  <a:schemeClr val="bg2">
                    <a:lumMod val="10000"/>
                  </a:schemeClr>
                </a:solidFill>
              </a:rPr>
              <a:t> </a:t>
            </a:r>
            <a:r>
              <a:rPr lang="en-US" sz="2600" b="1" dirty="0" err="1" smtClean="0">
                <a:solidFill>
                  <a:schemeClr val="bg2">
                    <a:lumMod val="10000"/>
                  </a:schemeClr>
                </a:solidFill>
              </a:rPr>
              <a:t>gadu</a:t>
            </a:r>
            <a:r>
              <a:rPr lang="en-US" sz="2600" b="1" dirty="0" smtClean="0">
                <a:solidFill>
                  <a:schemeClr val="bg2">
                    <a:lumMod val="10000"/>
                  </a:schemeClr>
                </a:solidFill>
              </a:rPr>
              <a:t> </a:t>
            </a:r>
            <a:r>
              <a:rPr lang="en-US" sz="2600" b="1" dirty="0" err="1" smtClean="0">
                <a:solidFill>
                  <a:schemeClr val="bg2">
                    <a:lumMod val="10000"/>
                  </a:schemeClr>
                </a:solidFill>
              </a:rPr>
              <a:t>ugunsdzēsējiem</a:t>
            </a:r>
            <a:r>
              <a:rPr lang="en-US" sz="2600" b="1" dirty="0" smtClean="0">
                <a:solidFill>
                  <a:schemeClr val="bg2">
                    <a:lumMod val="10000"/>
                  </a:schemeClr>
                </a:solidFill>
              </a:rPr>
              <a:t> </a:t>
            </a:r>
            <a:r>
              <a:rPr lang="en-US" sz="2600" b="1" dirty="0" err="1" smtClean="0">
                <a:solidFill>
                  <a:schemeClr val="bg2">
                    <a:lumMod val="10000"/>
                  </a:schemeClr>
                </a:solidFill>
              </a:rPr>
              <a:t>glābējiem</a:t>
            </a:r>
            <a:r>
              <a:rPr lang="en-US" sz="2600" b="1" dirty="0" smtClean="0">
                <a:solidFill>
                  <a:schemeClr val="bg2">
                    <a:lumMod val="10000"/>
                  </a:schemeClr>
                </a:solidFill>
              </a:rPr>
              <a:t> </a:t>
            </a:r>
            <a:r>
              <a:rPr lang="en-US" sz="2600" b="1" dirty="0" err="1" smtClean="0">
                <a:solidFill>
                  <a:schemeClr val="bg2">
                    <a:lumMod val="10000"/>
                  </a:schemeClr>
                </a:solidFill>
              </a:rPr>
              <a:t>jābrauc</a:t>
            </a:r>
            <a:r>
              <a:rPr lang="en-US" sz="2600" b="1" dirty="0" smtClean="0">
                <a:solidFill>
                  <a:schemeClr val="bg2">
                    <a:lumMod val="10000"/>
                  </a:schemeClr>
                </a:solidFill>
              </a:rPr>
              <a:t> uz </a:t>
            </a:r>
            <a:r>
              <a:rPr lang="en-US" sz="2600" b="1" dirty="0" err="1" smtClean="0">
                <a:solidFill>
                  <a:schemeClr val="bg2">
                    <a:lumMod val="10000"/>
                  </a:schemeClr>
                </a:solidFill>
              </a:rPr>
              <a:t>vairākiem</a:t>
            </a:r>
            <a:r>
              <a:rPr lang="en-US" sz="2600" b="1" dirty="0" smtClean="0">
                <a:solidFill>
                  <a:schemeClr val="bg2">
                    <a:lumMod val="10000"/>
                  </a:schemeClr>
                </a:solidFill>
              </a:rPr>
              <a:t> </a:t>
            </a:r>
            <a:r>
              <a:rPr lang="en-US" sz="2600" b="1" dirty="0" err="1" smtClean="0">
                <a:solidFill>
                  <a:schemeClr val="bg2">
                    <a:lumMod val="10000"/>
                  </a:schemeClr>
                </a:solidFill>
              </a:rPr>
              <a:t>izsaukumiem</a:t>
            </a:r>
            <a:r>
              <a:rPr lang="en-US" sz="2600" b="1" dirty="0" smtClean="0">
                <a:solidFill>
                  <a:schemeClr val="bg2">
                    <a:lumMod val="10000"/>
                  </a:schemeClr>
                </a:solidFill>
              </a:rPr>
              <a:t>, kur </a:t>
            </a:r>
            <a:r>
              <a:rPr lang="en-US" sz="2600" b="1" dirty="0" err="1" smtClean="0">
                <a:solidFill>
                  <a:schemeClr val="bg2">
                    <a:lumMod val="10000"/>
                  </a:schemeClr>
                </a:solidFill>
              </a:rPr>
              <a:t>jāglābj</a:t>
            </a:r>
            <a:r>
              <a:rPr lang="en-US" sz="2600" b="1" dirty="0" smtClean="0">
                <a:solidFill>
                  <a:schemeClr val="bg2">
                    <a:lumMod val="10000"/>
                  </a:schemeClr>
                </a:solidFill>
              </a:rPr>
              <a:t> </a:t>
            </a:r>
            <a:r>
              <a:rPr lang="en-US" sz="2600" b="1" dirty="0" err="1" smtClean="0">
                <a:solidFill>
                  <a:schemeClr val="bg2">
                    <a:lumMod val="10000"/>
                  </a:schemeClr>
                </a:solidFill>
              </a:rPr>
              <a:t>ledū</a:t>
            </a:r>
            <a:r>
              <a:rPr lang="en-US" sz="2600" b="1" dirty="0" smtClean="0">
                <a:solidFill>
                  <a:schemeClr val="bg2">
                    <a:lumMod val="10000"/>
                  </a:schemeClr>
                </a:solidFill>
              </a:rPr>
              <a:t> </a:t>
            </a:r>
            <a:r>
              <a:rPr lang="en-US" sz="2600" b="1" dirty="0" err="1" smtClean="0">
                <a:solidFill>
                  <a:schemeClr val="bg2">
                    <a:lumMod val="10000"/>
                  </a:schemeClr>
                </a:solidFill>
              </a:rPr>
              <a:t>ielūzuši</a:t>
            </a:r>
            <a:r>
              <a:rPr lang="en-US" sz="2600" b="1" dirty="0" smtClean="0">
                <a:solidFill>
                  <a:schemeClr val="bg2">
                    <a:lumMod val="10000"/>
                  </a:schemeClr>
                </a:solidFill>
              </a:rPr>
              <a:t> </a:t>
            </a:r>
            <a:r>
              <a:rPr lang="en-US" sz="2600" b="1" dirty="0" err="1" smtClean="0">
                <a:solidFill>
                  <a:schemeClr val="bg2">
                    <a:lumMod val="10000"/>
                  </a:schemeClr>
                </a:solidFill>
              </a:rPr>
              <a:t>cilvēki</a:t>
            </a:r>
            <a:r>
              <a:rPr lang="en-US" sz="2600" b="1" dirty="0" smtClean="0">
                <a:solidFill>
                  <a:schemeClr val="bg2">
                    <a:lumMod val="10000"/>
                  </a:schemeClr>
                </a:solidFill>
              </a:rPr>
              <a:t>. </a:t>
            </a:r>
          </a:p>
          <a:p>
            <a:endParaRPr lang="en-US" sz="2600" b="1" dirty="0" smtClean="0">
              <a:solidFill>
                <a:schemeClr val="bg2">
                  <a:lumMod val="10000"/>
                </a:schemeClr>
              </a:solidFill>
            </a:endParaRPr>
          </a:p>
          <a:p>
            <a:r>
              <a:rPr lang="en-US" sz="2600" b="1" dirty="0" err="1" smtClean="0">
                <a:solidFill>
                  <a:schemeClr val="bg2">
                    <a:lumMod val="10000"/>
                  </a:schemeClr>
                </a:solidFill>
              </a:rPr>
              <a:t>Diemžēl</a:t>
            </a:r>
            <a:r>
              <a:rPr lang="en-US" sz="2600" b="1" dirty="0" smtClean="0">
                <a:solidFill>
                  <a:schemeClr val="bg2">
                    <a:lumMod val="10000"/>
                  </a:schemeClr>
                </a:solidFill>
              </a:rPr>
              <a:t> </a:t>
            </a:r>
            <a:r>
              <a:rPr lang="en-US" sz="2600" b="1" dirty="0" err="1" smtClean="0">
                <a:solidFill>
                  <a:schemeClr val="bg2">
                    <a:lumMod val="10000"/>
                  </a:schemeClr>
                </a:solidFill>
              </a:rPr>
              <a:t>katru</a:t>
            </a:r>
            <a:r>
              <a:rPr lang="en-US" sz="2600" b="1" dirty="0" smtClean="0">
                <a:solidFill>
                  <a:schemeClr val="bg2">
                    <a:lumMod val="10000"/>
                  </a:schemeClr>
                </a:solidFill>
              </a:rPr>
              <a:t> </a:t>
            </a:r>
            <a:r>
              <a:rPr lang="en-US" sz="2600" b="1" dirty="0" err="1" smtClean="0">
                <a:solidFill>
                  <a:schemeClr val="bg2">
                    <a:lumMod val="10000"/>
                  </a:schemeClr>
                </a:solidFill>
              </a:rPr>
              <a:t>gadu</a:t>
            </a:r>
            <a:r>
              <a:rPr lang="en-US" sz="2600" b="1" dirty="0" smtClean="0">
                <a:solidFill>
                  <a:schemeClr val="bg2">
                    <a:lumMod val="10000"/>
                  </a:schemeClr>
                </a:solidFill>
              </a:rPr>
              <a:t> </a:t>
            </a:r>
            <a:r>
              <a:rPr lang="en-US" sz="2600" b="1" dirty="0" err="1" smtClean="0">
                <a:solidFill>
                  <a:schemeClr val="bg2">
                    <a:lumMod val="10000"/>
                  </a:schemeClr>
                </a:solidFill>
              </a:rPr>
              <a:t>šādos</a:t>
            </a:r>
            <a:r>
              <a:rPr lang="en-US" sz="2600" b="1" dirty="0" smtClean="0">
                <a:solidFill>
                  <a:schemeClr val="bg2">
                    <a:lumMod val="10000"/>
                  </a:schemeClr>
                </a:solidFill>
              </a:rPr>
              <a:t> </a:t>
            </a:r>
            <a:r>
              <a:rPr lang="en-US" sz="2600" b="1" dirty="0" err="1" smtClean="0">
                <a:solidFill>
                  <a:schemeClr val="bg2">
                    <a:lumMod val="10000"/>
                  </a:schemeClr>
                </a:solidFill>
              </a:rPr>
              <a:t>izsaukumos</a:t>
            </a:r>
            <a:r>
              <a:rPr lang="en-US" sz="2600" b="1" dirty="0" smtClean="0">
                <a:solidFill>
                  <a:schemeClr val="bg2">
                    <a:lumMod val="10000"/>
                  </a:schemeClr>
                </a:solidFill>
              </a:rPr>
              <a:t> </a:t>
            </a:r>
            <a:r>
              <a:rPr lang="en-US" sz="2600" b="1" dirty="0" err="1" smtClean="0">
                <a:solidFill>
                  <a:schemeClr val="bg2">
                    <a:lumMod val="10000"/>
                  </a:schemeClr>
                </a:solidFill>
              </a:rPr>
              <a:t>iet</a:t>
            </a:r>
            <a:r>
              <a:rPr lang="en-US" sz="2600" b="1" dirty="0" smtClean="0">
                <a:solidFill>
                  <a:schemeClr val="bg2">
                    <a:lumMod val="10000"/>
                  </a:schemeClr>
                </a:solidFill>
              </a:rPr>
              <a:t> </a:t>
            </a:r>
            <a:r>
              <a:rPr lang="en-US" sz="2600" b="1" dirty="0" err="1" smtClean="0">
                <a:solidFill>
                  <a:schemeClr val="bg2">
                    <a:lumMod val="10000"/>
                  </a:schemeClr>
                </a:solidFill>
              </a:rPr>
              <a:t>bojā</a:t>
            </a:r>
            <a:r>
              <a:rPr lang="en-US" sz="2600" b="1" dirty="0" smtClean="0">
                <a:solidFill>
                  <a:schemeClr val="bg2">
                    <a:lumMod val="10000"/>
                  </a:schemeClr>
                </a:solidFill>
              </a:rPr>
              <a:t> </a:t>
            </a:r>
            <a:r>
              <a:rPr lang="en-US" sz="2600" b="1" dirty="0" err="1" smtClean="0">
                <a:solidFill>
                  <a:schemeClr val="bg2">
                    <a:lumMod val="10000"/>
                  </a:schemeClr>
                </a:solidFill>
              </a:rPr>
              <a:t>cilvēki</a:t>
            </a:r>
            <a:r>
              <a:rPr lang="en-US" sz="2600" b="1" dirty="0">
                <a:solidFill>
                  <a:schemeClr val="bg2">
                    <a:lumMod val="10000"/>
                  </a:schemeClr>
                </a:solidFill>
              </a:rPr>
              <a:t> </a:t>
            </a:r>
            <a:r>
              <a:rPr lang="en-US" sz="2600" b="1" dirty="0" smtClean="0">
                <a:solidFill>
                  <a:schemeClr val="bg2">
                    <a:lumMod val="10000"/>
                  </a:schemeClr>
                </a:solidFill>
              </a:rPr>
              <a:t>– par to </a:t>
            </a:r>
            <a:r>
              <a:rPr lang="en-US" sz="2600" b="1" dirty="0" err="1" smtClean="0">
                <a:solidFill>
                  <a:schemeClr val="bg2">
                    <a:lumMod val="10000"/>
                  </a:schemeClr>
                </a:solidFill>
              </a:rPr>
              <a:t>var</a:t>
            </a:r>
            <a:r>
              <a:rPr lang="en-US" sz="2600" b="1" dirty="0" smtClean="0">
                <a:solidFill>
                  <a:schemeClr val="bg2">
                    <a:lumMod val="10000"/>
                  </a:schemeClr>
                </a:solidFill>
              </a:rPr>
              <a:t> </a:t>
            </a:r>
            <a:r>
              <a:rPr lang="en-US" sz="2600" b="1" dirty="0" err="1" smtClean="0">
                <a:solidFill>
                  <a:schemeClr val="bg2">
                    <a:lumMod val="10000"/>
                  </a:schemeClr>
                </a:solidFill>
              </a:rPr>
              <a:t>lasīt</a:t>
            </a:r>
            <a:r>
              <a:rPr lang="en-US" sz="2600" b="1" dirty="0" smtClean="0">
                <a:solidFill>
                  <a:schemeClr val="bg2">
                    <a:lumMod val="10000"/>
                  </a:schemeClr>
                </a:solidFill>
              </a:rPr>
              <a:t> arī </a:t>
            </a:r>
            <a:r>
              <a:rPr lang="en-US" sz="2600" b="1" dirty="0" err="1" smtClean="0">
                <a:solidFill>
                  <a:schemeClr val="bg2">
                    <a:lumMod val="10000"/>
                  </a:schemeClr>
                </a:solidFill>
              </a:rPr>
              <a:t>dažādos</a:t>
            </a:r>
            <a:r>
              <a:rPr lang="en-US" sz="2600" b="1" dirty="0" smtClean="0">
                <a:solidFill>
                  <a:schemeClr val="bg2">
                    <a:lumMod val="10000"/>
                  </a:schemeClr>
                </a:solidFill>
              </a:rPr>
              <a:t> </a:t>
            </a:r>
            <a:r>
              <a:rPr lang="en-US" sz="2600" b="1" dirty="0" err="1" smtClean="0">
                <a:solidFill>
                  <a:schemeClr val="bg2">
                    <a:lumMod val="10000"/>
                  </a:schemeClr>
                </a:solidFill>
              </a:rPr>
              <a:t>portālos</a:t>
            </a:r>
            <a:r>
              <a:rPr lang="en-US" sz="2600" b="1" dirty="0" smtClean="0">
                <a:solidFill>
                  <a:schemeClr val="bg2">
                    <a:lumMod val="10000"/>
                  </a:schemeClr>
                </a:solidFill>
              </a:rPr>
              <a:t> un </a:t>
            </a:r>
            <a:r>
              <a:rPr lang="en-US" sz="2600" b="1" dirty="0" err="1" smtClean="0">
                <a:solidFill>
                  <a:schemeClr val="bg2">
                    <a:lumMod val="10000"/>
                  </a:schemeClr>
                </a:solidFill>
              </a:rPr>
              <a:t>laikrakstos</a:t>
            </a:r>
            <a:r>
              <a:rPr lang="en-US" sz="2600" b="1" dirty="0" smtClean="0">
                <a:solidFill>
                  <a:schemeClr val="bg2">
                    <a:lumMod val="10000"/>
                  </a:schemeClr>
                </a:solidFill>
              </a:rPr>
              <a:t>. </a:t>
            </a:r>
          </a:p>
          <a:p>
            <a:endParaRPr lang="en-US" sz="2600" b="1" dirty="0">
              <a:solidFill>
                <a:schemeClr val="bg2">
                  <a:lumMod val="10000"/>
                </a:schemeClr>
              </a:solidFill>
            </a:endParaRPr>
          </a:p>
          <a:p>
            <a:r>
              <a:rPr lang="en-US" sz="2600" b="1" dirty="0" err="1" smtClean="0">
                <a:solidFill>
                  <a:schemeClr val="bg2">
                    <a:lumMod val="10000"/>
                  </a:schemeClr>
                </a:solidFill>
              </a:rPr>
              <a:t>Bojāgājušie</a:t>
            </a:r>
            <a:r>
              <a:rPr lang="en-US" sz="2600" b="1" dirty="0" smtClean="0">
                <a:solidFill>
                  <a:schemeClr val="bg2">
                    <a:lumMod val="10000"/>
                  </a:schemeClr>
                </a:solidFill>
              </a:rPr>
              <a:t> </a:t>
            </a:r>
            <a:r>
              <a:rPr lang="en-US" sz="2600" b="1" dirty="0" err="1" smtClean="0">
                <a:solidFill>
                  <a:schemeClr val="bg2">
                    <a:lumMod val="10000"/>
                  </a:schemeClr>
                </a:solidFill>
              </a:rPr>
              <a:t>cilvēki</a:t>
            </a:r>
            <a:r>
              <a:rPr lang="en-US" sz="2600" b="1" dirty="0" smtClean="0">
                <a:solidFill>
                  <a:schemeClr val="bg2">
                    <a:lumMod val="10000"/>
                  </a:schemeClr>
                </a:solidFill>
              </a:rPr>
              <a:t> ir </a:t>
            </a:r>
            <a:r>
              <a:rPr lang="en-US" sz="2600" b="1" dirty="0" err="1" smtClean="0">
                <a:solidFill>
                  <a:schemeClr val="bg2">
                    <a:lumMod val="10000"/>
                  </a:schemeClr>
                </a:solidFill>
              </a:rPr>
              <a:t>reālas</a:t>
            </a:r>
            <a:r>
              <a:rPr lang="en-US" sz="2600" b="1" dirty="0" smtClean="0">
                <a:solidFill>
                  <a:schemeClr val="bg2">
                    <a:lumMod val="10000"/>
                  </a:schemeClr>
                </a:solidFill>
              </a:rPr>
              <a:t> personas - </a:t>
            </a:r>
            <a:r>
              <a:rPr lang="en-US" sz="2600" b="1" dirty="0" err="1" smtClean="0">
                <a:solidFill>
                  <a:schemeClr val="bg2">
                    <a:lumMod val="10000"/>
                  </a:schemeClr>
                </a:solidFill>
              </a:rPr>
              <a:t>katram</a:t>
            </a:r>
            <a:r>
              <a:rPr lang="en-US" sz="2600" b="1" dirty="0" smtClean="0">
                <a:solidFill>
                  <a:schemeClr val="bg2">
                    <a:lumMod val="10000"/>
                  </a:schemeClr>
                </a:solidFill>
              </a:rPr>
              <a:t> </a:t>
            </a:r>
            <a:r>
              <a:rPr lang="en-US" sz="2600" b="1" dirty="0" err="1" smtClean="0">
                <a:solidFill>
                  <a:schemeClr val="bg2">
                    <a:lumMod val="10000"/>
                  </a:schemeClr>
                </a:solidFill>
              </a:rPr>
              <a:t>šim</a:t>
            </a:r>
            <a:r>
              <a:rPr lang="en-US" sz="2600" b="1" dirty="0" smtClean="0">
                <a:solidFill>
                  <a:schemeClr val="bg2">
                    <a:lumMod val="10000"/>
                  </a:schemeClr>
                </a:solidFill>
              </a:rPr>
              <a:t> </a:t>
            </a:r>
            <a:r>
              <a:rPr lang="en-US" sz="2600" b="1" dirty="0" err="1" smtClean="0">
                <a:solidFill>
                  <a:schemeClr val="bg2">
                    <a:lumMod val="10000"/>
                  </a:schemeClr>
                </a:solidFill>
              </a:rPr>
              <a:t>cilvēkam</a:t>
            </a:r>
            <a:r>
              <a:rPr lang="en-US" sz="2600" b="1" dirty="0" smtClean="0">
                <a:solidFill>
                  <a:schemeClr val="bg2">
                    <a:lumMod val="10000"/>
                  </a:schemeClr>
                </a:solidFill>
              </a:rPr>
              <a:t> ir </a:t>
            </a:r>
            <a:r>
              <a:rPr lang="en-US" sz="2600" b="1" dirty="0" err="1" smtClean="0">
                <a:solidFill>
                  <a:schemeClr val="bg2">
                    <a:lumMod val="10000"/>
                  </a:schemeClr>
                </a:solidFill>
              </a:rPr>
              <a:t>bijusi</a:t>
            </a:r>
            <a:r>
              <a:rPr lang="en-US" sz="2600" b="1" dirty="0" smtClean="0">
                <a:solidFill>
                  <a:schemeClr val="bg2">
                    <a:lumMod val="10000"/>
                  </a:schemeClr>
                </a:solidFill>
              </a:rPr>
              <a:t> </a:t>
            </a:r>
            <a:r>
              <a:rPr lang="en-US" sz="2600" b="1" dirty="0" err="1" smtClean="0">
                <a:solidFill>
                  <a:schemeClr val="bg2">
                    <a:lumMod val="10000"/>
                  </a:schemeClr>
                </a:solidFill>
              </a:rPr>
              <a:t>ģimene</a:t>
            </a:r>
            <a:r>
              <a:rPr lang="en-US" sz="2600" b="1" dirty="0" smtClean="0">
                <a:solidFill>
                  <a:schemeClr val="bg2">
                    <a:lumMod val="10000"/>
                  </a:schemeClr>
                </a:solidFill>
              </a:rPr>
              <a:t>, </a:t>
            </a:r>
            <a:r>
              <a:rPr lang="en-US" sz="2600" b="1" dirty="0" err="1" smtClean="0">
                <a:solidFill>
                  <a:schemeClr val="bg2">
                    <a:lumMod val="10000"/>
                  </a:schemeClr>
                </a:solidFill>
              </a:rPr>
              <a:t>draugi</a:t>
            </a:r>
            <a:r>
              <a:rPr lang="en-US" sz="2600" b="1" dirty="0" smtClean="0">
                <a:solidFill>
                  <a:schemeClr val="bg2">
                    <a:lumMod val="10000"/>
                  </a:schemeClr>
                </a:solidFill>
              </a:rPr>
              <a:t> un </a:t>
            </a:r>
            <a:r>
              <a:rPr lang="en-US" sz="2600" b="1" dirty="0" err="1" smtClean="0">
                <a:solidFill>
                  <a:schemeClr val="bg2">
                    <a:lumMod val="10000"/>
                  </a:schemeClr>
                </a:solidFill>
              </a:rPr>
              <a:t>paziņas</a:t>
            </a:r>
            <a:r>
              <a:rPr lang="en-US" sz="2600" b="1" dirty="0" smtClean="0">
                <a:solidFill>
                  <a:schemeClr val="bg2">
                    <a:lumMod val="10000"/>
                  </a:schemeClr>
                </a:solidFill>
              </a:rPr>
              <a:t>. </a:t>
            </a:r>
            <a:endParaRPr lang="lv-LV" sz="2600" b="1" dirty="0" smtClean="0">
              <a:solidFill>
                <a:schemeClr val="bg2">
                  <a:lumMod val="10000"/>
                </a:schemeClr>
              </a:solidFill>
            </a:endParaRPr>
          </a:p>
          <a:p>
            <a:pPr marL="0" indent="0">
              <a:buFont typeface="Wingdings 3" charset="2"/>
              <a:buNone/>
            </a:pPr>
            <a:endParaRPr lang="lv-LV" sz="2400" dirty="0" smtClean="0">
              <a:solidFill>
                <a:schemeClr val="bg1">
                  <a:lumMod val="25000"/>
                </a:schemeClr>
              </a:solidFill>
            </a:endParaRPr>
          </a:p>
          <a:p>
            <a:pPr marL="0" indent="0">
              <a:buFont typeface="Wingdings 3" charset="2"/>
              <a:buNone/>
            </a:pPr>
            <a:endParaRPr lang="lv-LV" sz="2400" dirty="0">
              <a:solidFill>
                <a:schemeClr val="bg1">
                  <a:lumMod val="25000"/>
                </a:schemeClr>
              </a:solidFill>
            </a:endParaRPr>
          </a:p>
        </p:txBody>
      </p:sp>
      <p:pic>
        <p:nvPicPr>
          <p:cNvPr id="6" name="Attēls 9"/>
          <p:cNvPicPr>
            <a:picLocks noChangeAspect="1"/>
          </p:cNvPicPr>
          <p:nvPr/>
        </p:nvPicPr>
        <p:blipFill rotWithShape="1">
          <a:blip r:embed="rId4">
            <a:extLst>
              <a:ext uri="{28A0092B-C50C-407E-A947-70E740481C1C}">
                <a14:useLocalDpi xmlns:a14="http://schemas.microsoft.com/office/drawing/2010/main" val="0"/>
              </a:ext>
            </a:extLst>
          </a:blip>
          <a:srcRect l="1" t="23803" r="-200" b="57021"/>
          <a:stretch/>
        </p:blipFill>
        <p:spPr>
          <a:xfrm>
            <a:off x="6529648" y="4387241"/>
            <a:ext cx="5535433" cy="2293613"/>
          </a:xfrm>
          <a:prstGeom prst="rect">
            <a:avLst/>
          </a:prstGeom>
          <a:ln>
            <a:noFill/>
          </a:ln>
          <a:effectLst>
            <a:softEdge rad="112500"/>
          </a:effectLst>
        </p:spPr>
      </p:pic>
    </p:spTree>
    <p:extLst>
      <p:ext uri="{BB962C8B-B14F-4D97-AF65-F5344CB8AC3E}">
        <p14:creationId xmlns:p14="http://schemas.microsoft.com/office/powerpoint/2010/main" val="2024138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DDE24CA1-950B-482B-A7B7-805FC4F91FD6}" type="slidenum">
              <a:rPr lang="lv-LV" smtClean="0"/>
              <a:t>6</a:t>
            </a:fld>
            <a:endParaRPr lang="lv-LV"/>
          </a:p>
        </p:txBody>
      </p:sp>
      <p:pic>
        <p:nvPicPr>
          <p:cNvPr id="5" name="Attēls 4"/>
          <p:cNvPicPr>
            <a:picLocks noChangeAspect="1"/>
          </p:cNvPicPr>
          <p:nvPr/>
        </p:nvPicPr>
        <p:blipFill rotWithShape="1">
          <a:blip r:embed="rId3"/>
          <a:srcRect l="6826" t="29600" r="29799" b="42800"/>
          <a:stretch/>
        </p:blipFill>
        <p:spPr>
          <a:xfrm>
            <a:off x="2115633" y="3840469"/>
            <a:ext cx="7921530" cy="1940540"/>
          </a:xfrm>
          <a:prstGeom prst="rect">
            <a:avLst/>
          </a:prstGeom>
        </p:spPr>
      </p:pic>
      <p:sp>
        <p:nvSpPr>
          <p:cNvPr id="6" name="Virsraksts 1"/>
          <p:cNvSpPr>
            <a:spLocks noGrp="1"/>
          </p:cNvSpPr>
          <p:nvPr>
            <p:ph type="title"/>
          </p:nvPr>
        </p:nvSpPr>
        <p:spPr>
          <a:xfrm>
            <a:off x="962929" y="972659"/>
            <a:ext cx="8761413" cy="706964"/>
          </a:xfrm>
        </p:spPr>
        <p:txBody>
          <a:bodyPr/>
          <a:lstStyle/>
          <a:p>
            <a:r>
              <a:rPr lang="en-US" sz="4000" b="1" dirty="0" err="1" smtClean="0">
                <a:solidFill>
                  <a:schemeClr val="bg2">
                    <a:lumMod val="10000"/>
                  </a:schemeClr>
                </a:solidFill>
              </a:rPr>
              <a:t>Diemžēl</a:t>
            </a:r>
            <a:r>
              <a:rPr lang="en-US" sz="4000" b="1" dirty="0" smtClean="0">
                <a:solidFill>
                  <a:schemeClr val="bg2">
                    <a:lumMod val="10000"/>
                  </a:schemeClr>
                </a:solidFill>
              </a:rPr>
              <a:t> </a:t>
            </a:r>
            <a:r>
              <a:rPr lang="en-US" sz="4000" b="1" dirty="0" err="1" smtClean="0">
                <a:solidFill>
                  <a:schemeClr val="bg2">
                    <a:lumMod val="10000"/>
                  </a:schemeClr>
                </a:solidFill>
              </a:rPr>
              <a:t>bieži</a:t>
            </a:r>
            <a:r>
              <a:rPr lang="en-US" sz="4000" b="1" dirty="0" smtClean="0">
                <a:solidFill>
                  <a:schemeClr val="bg2">
                    <a:lumMod val="10000"/>
                  </a:schemeClr>
                </a:solidFill>
              </a:rPr>
              <a:t> </a:t>
            </a:r>
            <a:r>
              <a:rPr lang="en-US" sz="4000" b="1" dirty="0" err="1" smtClean="0">
                <a:solidFill>
                  <a:schemeClr val="bg2">
                    <a:lumMod val="10000"/>
                  </a:schemeClr>
                </a:solidFill>
              </a:rPr>
              <a:t>cilvēki</a:t>
            </a:r>
            <a:r>
              <a:rPr lang="en-US" sz="4000" b="1" dirty="0" smtClean="0">
                <a:solidFill>
                  <a:schemeClr val="bg2">
                    <a:lumMod val="10000"/>
                  </a:schemeClr>
                </a:solidFill>
              </a:rPr>
              <a:t> ir </a:t>
            </a:r>
            <a:r>
              <a:rPr lang="en-US" sz="4000" b="1" dirty="0" err="1" smtClean="0">
                <a:solidFill>
                  <a:schemeClr val="bg2">
                    <a:lumMod val="10000"/>
                  </a:schemeClr>
                </a:solidFill>
              </a:rPr>
              <a:t>pārgalvīgi</a:t>
            </a:r>
            <a:r>
              <a:rPr lang="en-US" sz="4000" b="1" dirty="0" smtClean="0">
                <a:solidFill>
                  <a:schemeClr val="bg2">
                    <a:lumMod val="10000"/>
                  </a:schemeClr>
                </a:solidFill>
              </a:rPr>
              <a:t>!</a:t>
            </a:r>
            <a:endParaRPr lang="lv-LV" sz="4000" b="1" dirty="0">
              <a:solidFill>
                <a:schemeClr val="bg2">
                  <a:lumMod val="10000"/>
                </a:schemeClr>
              </a:solidFill>
            </a:endParaRPr>
          </a:p>
        </p:txBody>
      </p:sp>
      <p:sp>
        <p:nvSpPr>
          <p:cNvPr id="7" name="Content Placeholder 2"/>
          <p:cNvSpPr txBox="1">
            <a:spLocks/>
          </p:cNvSpPr>
          <p:nvPr/>
        </p:nvSpPr>
        <p:spPr>
          <a:xfrm>
            <a:off x="879348" y="2607761"/>
            <a:ext cx="9892291" cy="409313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600" b="1" dirty="0" err="1" smtClean="0">
                <a:solidFill>
                  <a:schemeClr val="bg2">
                    <a:lumMod val="10000"/>
                  </a:schemeClr>
                </a:solidFill>
              </a:rPr>
              <a:t>Atceries</a:t>
            </a:r>
            <a:r>
              <a:rPr lang="en-US" sz="2600" b="1" dirty="0" smtClean="0">
                <a:solidFill>
                  <a:schemeClr val="bg2">
                    <a:lumMod val="10000"/>
                  </a:schemeClr>
                </a:solidFill>
              </a:rPr>
              <a:t>! Ne </a:t>
            </a:r>
            <a:r>
              <a:rPr lang="en-US" sz="2600" b="1" dirty="0" err="1" smtClean="0">
                <a:solidFill>
                  <a:schemeClr val="bg2">
                    <a:lumMod val="10000"/>
                  </a:schemeClr>
                </a:solidFill>
              </a:rPr>
              <a:t>visi</a:t>
            </a:r>
            <a:r>
              <a:rPr lang="en-US" sz="2600" b="1" dirty="0" smtClean="0">
                <a:solidFill>
                  <a:schemeClr val="bg2">
                    <a:lumMod val="10000"/>
                  </a:schemeClr>
                </a:solidFill>
              </a:rPr>
              <a:t> </a:t>
            </a:r>
            <a:r>
              <a:rPr lang="en-US" sz="2600" b="1" dirty="0" err="1" smtClean="0">
                <a:solidFill>
                  <a:schemeClr val="bg2">
                    <a:lumMod val="10000"/>
                  </a:schemeClr>
                </a:solidFill>
              </a:rPr>
              <a:t>stāsti</a:t>
            </a:r>
            <a:r>
              <a:rPr lang="en-US" sz="2600" b="1" dirty="0" smtClean="0">
                <a:solidFill>
                  <a:schemeClr val="bg2">
                    <a:lumMod val="10000"/>
                  </a:schemeClr>
                </a:solidFill>
              </a:rPr>
              <a:t> ir ar </a:t>
            </a:r>
            <a:r>
              <a:rPr lang="en-US" sz="2600" b="1" dirty="0" err="1" smtClean="0">
                <a:solidFill>
                  <a:schemeClr val="bg2">
                    <a:lumMod val="10000"/>
                  </a:schemeClr>
                </a:solidFill>
              </a:rPr>
              <a:t>laimīgām</a:t>
            </a:r>
            <a:r>
              <a:rPr lang="en-US" sz="2600" b="1" dirty="0" smtClean="0">
                <a:solidFill>
                  <a:schemeClr val="bg2">
                    <a:lumMod val="10000"/>
                  </a:schemeClr>
                </a:solidFill>
              </a:rPr>
              <a:t> </a:t>
            </a:r>
            <a:r>
              <a:rPr lang="en-US" sz="2600" b="1" dirty="0" err="1" smtClean="0">
                <a:solidFill>
                  <a:schemeClr val="bg2">
                    <a:lumMod val="10000"/>
                  </a:schemeClr>
                </a:solidFill>
              </a:rPr>
              <a:t>beigām</a:t>
            </a:r>
            <a:r>
              <a:rPr lang="en-US" sz="2600" b="1" dirty="0" smtClean="0">
                <a:solidFill>
                  <a:schemeClr val="bg2">
                    <a:lumMod val="10000"/>
                  </a:schemeClr>
                </a:solidFill>
              </a:rPr>
              <a:t>!</a:t>
            </a:r>
            <a:endParaRPr lang="lv-LV" sz="2600" b="1" dirty="0" smtClean="0">
              <a:solidFill>
                <a:schemeClr val="bg2">
                  <a:lumMod val="10000"/>
                </a:schemeClr>
              </a:solidFill>
            </a:endParaRPr>
          </a:p>
          <a:p>
            <a:pPr marL="0" indent="0">
              <a:buFont typeface="Wingdings 3" charset="2"/>
              <a:buNone/>
            </a:pPr>
            <a:endParaRPr lang="lv-LV" sz="2400" dirty="0" smtClean="0">
              <a:solidFill>
                <a:schemeClr val="bg1">
                  <a:lumMod val="25000"/>
                </a:schemeClr>
              </a:solidFill>
            </a:endParaRPr>
          </a:p>
          <a:p>
            <a:pPr marL="0" indent="0">
              <a:buFont typeface="Wingdings 3" charset="2"/>
              <a:buNone/>
            </a:pPr>
            <a:endParaRPr lang="lv-LV" sz="2400" dirty="0">
              <a:solidFill>
                <a:schemeClr val="bg1">
                  <a:lumMod val="25000"/>
                </a:schemeClr>
              </a:solidFill>
            </a:endParaRPr>
          </a:p>
        </p:txBody>
      </p:sp>
    </p:spTree>
    <p:extLst>
      <p:ext uri="{BB962C8B-B14F-4D97-AF65-F5344CB8AC3E}">
        <p14:creationId xmlns:p14="http://schemas.microsoft.com/office/powerpoint/2010/main" val="373179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160" y="2414293"/>
            <a:ext cx="11327898" cy="4197927"/>
          </a:xfrm>
        </p:spPr>
        <p:txBody>
          <a:bodyPr>
            <a:normAutofit fontScale="85000" lnSpcReduction="20000"/>
          </a:bodyPr>
          <a:lstStyle/>
          <a:p>
            <a:pPr marL="0" indent="0">
              <a:buNone/>
            </a:pPr>
            <a:r>
              <a:rPr lang="lv-LV" sz="2600" b="1" dirty="0" smtClean="0">
                <a:solidFill>
                  <a:schemeClr val="bg2">
                    <a:lumMod val="10000"/>
                  </a:schemeClr>
                </a:solidFill>
              </a:rPr>
              <a:t>Ledus </a:t>
            </a:r>
            <a:r>
              <a:rPr lang="lv-LV" sz="2600" b="1" dirty="0">
                <a:solidFill>
                  <a:schemeClr val="bg2">
                    <a:lumMod val="10000"/>
                  </a:schemeClr>
                </a:solidFill>
              </a:rPr>
              <a:t>kārta veidojas pakāpeniski, sākot no krasta, tāpēc tuvāk ūdenstilpnes vidum, tā būs plānāka</a:t>
            </a:r>
            <a:r>
              <a:rPr lang="lv-LV" sz="2600" b="1" dirty="0" smtClean="0">
                <a:solidFill>
                  <a:schemeClr val="bg2">
                    <a:lumMod val="10000"/>
                  </a:schemeClr>
                </a:solidFill>
              </a:rPr>
              <a:t>.</a:t>
            </a:r>
          </a:p>
          <a:p>
            <a:pPr marL="0" indent="0">
              <a:buNone/>
            </a:pPr>
            <a:r>
              <a:rPr lang="lv-LV" sz="2600" b="1" dirty="0" smtClean="0">
                <a:solidFill>
                  <a:schemeClr val="bg2">
                    <a:lumMod val="10000"/>
                  </a:schemeClr>
                </a:solidFill>
              </a:rPr>
              <a:t>Ledus </a:t>
            </a:r>
            <a:r>
              <a:rPr lang="lv-LV" sz="2600" b="1" dirty="0">
                <a:solidFill>
                  <a:schemeClr val="bg2">
                    <a:lumMod val="10000"/>
                  </a:schemeClr>
                </a:solidFill>
              </a:rPr>
              <a:t>būs plānāks arī</a:t>
            </a:r>
            <a:r>
              <a:rPr lang="lv-LV" sz="2600" b="1" dirty="0" smtClean="0">
                <a:solidFill>
                  <a:schemeClr val="bg2">
                    <a:lumMod val="10000"/>
                  </a:schemeClr>
                </a:solidFill>
              </a:rPr>
              <a:t>:</a:t>
            </a:r>
          </a:p>
          <a:p>
            <a:pPr marL="0" indent="0">
              <a:buNone/>
            </a:pPr>
            <a:endParaRPr lang="lv-LV" sz="2600" b="1" dirty="0">
              <a:solidFill>
                <a:schemeClr val="bg2">
                  <a:lumMod val="10000"/>
                </a:schemeClr>
              </a:solidFill>
            </a:endParaRPr>
          </a:p>
          <a:p>
            <a:pPr lvl="1"/>
            <a:r>
              <a:rPr lang="lv-LV" sz="2400" b="1" dirty="0">
                <a:solidFill>
                  <a:schemeClr val="bg2">
                    <a:lumMod val="10000"/>
                  </a:schemeClr>
                </a:solidFill>
              </a:rPr>
              <a:t>zem tiltiem;</a:t>
            </a:r>
          </a:p>
          <a:p>
            <a:pPr lvl="1"/>
            <a:r>
              <a:rPr lang="lv-LV" sz="2400" b="1" dirty="0">
                <a:solidFill>
                  <a:schemeClr val="bg2">
                    <a:lumMod val="10000"/>
                  </a:schemeClr>
                </a:solidFill>
              </a:rPr>
              <a:t>upju sašaurinājumos;</a:t>
            </a:r>
          </a:p>
          <a:p>
            <a:pPr lvl="1"/>
            <a:r>
              <a:rPr lang="lv-LV" sz="2400" b="1" dirty="0">
                <a:solidFill>
                  <a:schemeClr val="bg2">
                    <a:lumMod val="10000"/>
                  </a:schemeClr>
                </a:solidFill>
              </a:rPr>
              <a:t>pie </a:t>
            </a:r>
            <a:r>
              <a:rPr lang="lv-LV" sz="2400" b="1" dirty="0" smtClean="0">
                <a:solidFill>
                  <a:schemeClr val="bg2">
                    <a:lumMod val="10000"/>
                  </a:schemeClr>
                </a:solidFill>
              </a:rPr>
              <a:t>krastiem;</a:t>
            </a:r>
          </a:p>
          <a:p>
            <a:pPr lvl="1"/>
            <a:r>
              <a:rPr lang="lv-LV" sz="2400" b="1" dirty="0" smtClean="0">
                <a:solidFill>
                  <a:schemeClr val="bg2">
                    <a:lumMod val="10000"/>
                  </a:schemeClr>
                </a:solidFill>
              </a:rPr>
              <a:t>ar niedrēm </a:t>
            </a:r>
            <a:r>
              <a:rPr lang="lv-LV" sz="2400" b="1" dirty="0">
                <a:solidFill>
                  <a:schemeClr val="bg2">
                    <a:lumMod val="10000"/>
                  </a:schemeClr>
                </a:solidFill>
              </a:rPr>
              <a:t>un </a:t>
            </a:r>
            <a:r>
              <a:rPr lang="lv-LV" sz="2400" b="1" dirty="0" smtClean="0">
                <a:solidFill>
                  <a:schemeClr val="bg2">
                    <a:lumMod val="10000"/>
                  </a:schemeClr>
                </a:solidFill>
              </a:rPr>
              <a:t>krūmiem apaugušās vietās;</a:t>
            </a:r>
            <a:endParaRPr lang="lv-LV" sz="2400" b="1" dirty="0">
              <a:solidFill>
                <a:schemeClr val="bg2">
                  <a:lumMod val="10000"/>
                </a:schemeClr>
              </a:solidFill>
            </a:endParaRPr>
          </a:p>
          <a:p>
            <a:pPr lvl="1"/>
            <a:r>
              <a:rPr lang="lv-LV" sz="2400" b="1" dirty="0">
                <a:solidFill>
                  <a:schemeClr val="bg2">
                    <a:lumMod val="10000"/>
                  </a:schemeClr>
                </a:solidFill>
              </a:rPr>
              <a:t>kanalizācijas un strautu ietekās;</a:t>
            </a:r>
          </a:p>
          <a:p>
            <a:pPr lvl="1"/>
            <a:r>
              <a:rPr lang="lv-LV" sz="2400" b="1" dirty="0">
                <a:solidFill>
                  <a:schemeClr val="bg2">
                    <a:lumMod val="10000"/>
                  </a:schemeClr>
                </a:solidFill>
              </a:rPr>
              <a:t>āliņģu vietās, </a:t>
            </a:r>
            <a:endParaRPr lang="lv-LV" sz="2400" b="1" dirty="0" smtClean="0">
              <a:solidFill>
                <a:schemeClr val="bg2">
                  <a:lumMod val="10000"/>
                </a:schemeClr>
              </a:solidFill>
            </a:endParaRPr>
          </a:p>
          <a:p>
            <a:pPr lvl="1"/>
            <a:r>
              <a:rPr lang="lv-LV" sz="2400" b="1" dirty="0" smtClean="0">
                <a:solidFill>
                  <a:schemeClr val="bg2">
                    <a:lumMod val="10000"/>
                  </a:schemeClr>
                </a:solidFill>
              </a:rPr>
              <a:t>upēs </a:t>
            </a:r>
            <a:r>
              <a:rPr lang="lv-LV" sz="2400" b="1" dirty="0">
                <a:solidFill>
                  <a:schemeClr val="bg2">
                    <a:lumMod val="10000"/>
                  </a:schemeClr>
                </a:solidFill>
              </a:rPr>
              <a:t>ar spēcīgu straumi u.c.</a:t>
            </a:r>
          </a:p>
          <a:p>
            <a:endParaRPr lang="lv-LV" sz="2400" dirty="0">
              <a:solidFill>
                <a:schemeClr val="bg1">
                  <a:lumMod val="25000"/>
                </a:schemeClr>
              </a:solidFill>
            </a:endParaRPr>
          </a:p>
        </p:txBody>
      </p:sp>
      <p:sp>
        <p:nvSpPr>
          <p:cNvPr id="6" name="Slide Number Placeholder 5"/>
          <p:cNvSpPr>
            <a:spLocks noGrp="1"/>
          </p:cNvSpPr>
          <p:nvPr>
            <p:ph type="sldNum" sz="quarter" idx="12"/>
          </p:nvPr>
        </p:nvSpPr>
        <p:spPr/>
        <p:txBody>
          <a:bodyPr/>
          <a:lstStyle/>
          <a:p>
            <a:fld id="{DDE24CA1-950B-482B-A7B7-805FC4F91FD6}" type="slidenum">
              <a:rPr lang="lv-LV" smtClean="0"/>
              <a:t>7</a:t>
            </a:fld>
            <a:endParaRPr lang="lv-LV"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87" y="6088821"/>
            <a:ext cx="11863844" cy="62794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006" y="3204015"/>
            <a:ext cx="4986052" cy="2618482"/>
          </a:xfrm>
          <a:prstGeom prst="rect">
            <a:avLst/>
          </a:prstGeom>
          <a:ln>
            <a:noFill/>
          </a:ln>
          <a:effectLst>
            <a:softEdge rad="112500"/>
          </a:effectLst>
        </p:spPr>
      </p:pic>
      <p:sp>
        <p:nvSpPr>
          <p:cNvPr id="8" name="Title 1"/>
          <p:cNvSpPr>
            <a:spLocks noGrp="1"/>
          </p:cNvSpPr>
          <p:nvPr>
            <p:ph type="title"/>
          </p:nvPr>
        </p:nvSpPr>
        <p:spPr>
          <a:xfrm>
            <a:off x="725462" y="931000"/>
            <a:ext cx="9197587" cy="706964"/>
          </a:xfrm>
        </p:spPr>
        <p:txBody>
          <a:bodyPr/>
          <a:lstStyle/>
          <a:p>
            <a:r>
              <a:rPr lang="lv-LV" sz="4400" b="1" dirty="0">
                <a:solidFill>
                  <a:schemeClr val="bg2">
                    <a:lumMod val="10000"/>
                  </a:schemeClr>
                </a:solidFill>
              </a:rPr>
              <a:t>Ledus </a:t>
            </a:r>
            <a:r>
              <a:rPr lang="lv-LV" sz="4400" b="1" dirty="0" smtClean="0">
                <a:solidFill>
                  <a:schemeClr val="bg2">
                    <a:lumMod val="10000"/>
                  </a:schemeClr>
                </a:solidFill>
              </a:rPr>
              <a:t>biezums</a:t>
            </a:r>
            <a:r>
              <a:rPr lang="en-US" sz="4400" b="1" dirty="0" smtClean="0">
                <a:solidFill>
                  <a:schemeClr val="bg2">
                    <a:lumMod val="10000"/>
                  </a:schemeClr>
                </a:solidFill>
              </a:rPr>
              <a:t>:</a:t>
            </a:r>
            <a:r>
              <a:rPr lang="lv-LV" sz="4400" b="1" dirty="0" smtClean="0">
                <a:solidFill>
                  <a:schemeClr val="bg2">
                    <a:lumMod val="10000"/>
                  </a:schemeClr>
                </a:solidFill>
              </a:rPr>
              <a:t> mainīgs</a:t>
            </a:r>
            <a:r>
              <a:rPr lang="en-US" sz="4400" b="1" dirty="0" smtClean="0">
                <a:solidFill>
                  <a:schemeClr val="bg2">
                    <a:lumMod val="10000"/>
                  </a:schemeClr>
                </a:solidFill>
              </a:rPr>
              <a:t> = mānīgs</a:t>
            </a:r>
            <a:endParaRPr lang="lv-LV" sz="4400" b="1" dirty="0">
              <a:solidFill>
                <a:schemeClr val="bg2">
                  <a:lumMod val="10000"/>
                </a:schemeClr>
              </a:solidFill>
            </a:endParaRPr>
          </a:p>
        </p:txBody>
      </p:sp>
    </p:spTree>
    <p:extLst>
      <p:ext uri="{BB962C8B-B14F-4D97-AF65-F5344CB8AC3E}">
        <p14:creationId xmlns:p14="http://schemas.microsoft.com/office/powerpoint/2010/main" val="1368960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p:cNvSpPr>
            <a:spLocks noGrp="1"/>
          </p:cNvSpPr>
          <p:nvPr>
            <p:ph type="sldNum" sz="quarter" idx="12"/>
          </p:nvPr>
        </p:nvSpPr>
        <p:spPr/>
        <p:txBody>
          <a:bodyPr/>
          <a:lstStyle/>
          <a:p>
            <a:fld id="{DDE24CA1-950B-482B-A7B7-805FC4F91FD6}" type="slidenum">
              <a:rPr lang="lv-LV" smtClean="0"/>
              <a:t>8</a:t>
            </a:fld>
            <a:endParaRPr lang="lv-LV"/>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flipV="1">
            <a:off x="-474618" y="3312568"/>
            <a:ext cx="4369234" cy="250151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539" r="6622"/>
          <a:stretch/>
        </p:blipFill>
        <p:spPr>
          <a:xfrm>
            <a:off x="3335978" y="2377056"/>
            <a:ext cx="2572515" cy="4370883"/>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137608" y="2377057"/>
            <a:ext cx="2514070" cy="4370883"/>
          </a:xfrm>
          <a:prstGeom prst="rect">
            <a:avLst/>
          </a:prstGeom>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303177" y="2377056"/>
            <a:ext cx="2439747" cy="4370883"/>
          </a:xfrm>
          <a:prstGeom prst="rect">
            <a:avLst/>
          </a:prstGeom>
        </p:spPr>
      </p:pic>
      <p:sp>
        <p:nvSpPr>
          <p:cNvPr id="15" name="Pentagon 14"/>
          <p:cNvSpPr/>
          <p:nvPr/>
        </p:nvSpPr>
        <p:spPr>
          <a:xfrm>
            <a:off x="459244" y="2377056"/>
            <a:ext cx="788531" cy="651894"/>
          </a:xfrm>
          <a:prstGeom prst="homePlate">
            <a:avLst/>
          </a:prstGeom>
          <a:solidFill>
            <a:schemeClr val="tx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solidFill>
                  <a:schemeClr val="bg2"/>
                </a:solidFill>
              </a:rPr>
              <a:t>A</a:t>
            </a:r>
            <a:endParaRPr lang="lv-LV" sz="4800" b="1" dirty="0">
              <a:solidFill>
                <a:schemeClr val="bg2"/>
              </a:solidFill>
            </a:endParaRPr>
          </a:p>
        </p:txBody>
      </p:sp>
      <p:sp>
        <p:nvSpPr>
          <p:cNvPr id="16" name="Pentagon 15"/>
          <p:cNvSpPr/>
          <p:nvPr/>
        </p:nvSpPr>
        <p:spPr>
          <a:xfrm>
            <a:off x="3355439" y="2377056"/>
            <a:ext cx="788531" cy="651894"/>
          </a:xfrm>
          <a:prstGeom prst="homePlate">
            <a:avLst/>
          </a:prstGeom>
          <a:solidFill>
            <a:schemeClr val="tx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solidFill>
                  <a:schemeClr val="bg2"/>
                </a:solidFill>
              </a:rPr>
              <a:t>B</a:t>
            </a:r>
            <a:endParaRPr lang="lv-LV" sz="4800" b="1" dirty="0">
              <a:solidFill>
                <a:schemeClr val="bg2"/>
              </a:solidFill>
            </a:endParaRPr>
          </a:p>
        </p:txBody>
      </p:sp>
      <p:sp>
        <p:nvSpPr>
          <p:cNvPr id="17" name="Pentagon 16"/>
          <p:cNvSpPr/>
          <p:nvPr/>
        </p:nvSpPr>
        <p:spPr>
          <a:xfrm>
            <a:off x="6304582" y="2377056"/>
            <a:ext cx="788531" cy="651894"/>
          </a:xfrm>
          <a:prstGeom prst="homePlate">
            <a:avLst/>
          </a:prstGeom>
          <a:solidFill>
            <a:schemeClr val="tx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solidFill>
                  <a:schemeClr val="bg2"/>
                </a:solidFill>
              </a:rPr>
              <a:t>C</a:t>
            </a:r>
            <a:endParaRPr lang="lv-LV" sz="4800" b="1" dirty="0">
              <a:solidFill>
                <a:schemeClr val="bg2"/>
              </a:solidFill>
            </a:endParaRPr>
          </a:p>
        </p:txBody>
      </p:sp>
      <p:sp>
        <p:nvSpPr>
          <p:cNvPr id="18" name="Pentagon 17"/>
          <p:cNvSpPr/>
          <p:nvPr/>
        </p:nvSpPr>
        <p:spPr>
          <a:xfrm>
            <a:off x="9173564" y="2377056"/>
            <a:ext cx="788531" cy="651894"/>
          </a:xfrm>
          <a:prstGeom prst="homePlate">
            <a:avLst/>
          </a:prstGeom>
          <a:solidFill>
            <a:schemeClr val="tx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solidFill>
                  <a:schemeClr val="bg2"/>
                </a:solidFill>
              </a:rPr>
              <a:t>D</a:t>
            </a:r>
            <a:endParaRPr lang="lv-LV" sz="4800" b="1" dirty="0">
              <a:solidFill>
                <a:schemeClr val="bg2"/>
              </a:solidFill>
            </a:endParaRPr>
          </a:p>
        </p:txBody>
      </p:sp>
      <p:sp>
        <p:nvSpPr>
          <p:cNvPr id="14" name="Title 8"/>
          <p:cNvSpPr txBox="1">
            <a:spLocks/>
          </p:cNvSpPr>
          <p:nvPr/>
        </p:nvSpPr>
        <p:spPr bwMode="gray">
          <a:xfrm>
            <a:off x="998968" y="709934"/>
            <a:ext cx="8761413" cy="102188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4400" b="1" dirty="0" smtClean="0">
                <a:solidFill>
                  <a:schemeClr val="bg2">
                    <a:lumMod val="10000"/>
                  </a:schemeClr>
                </a:solidFill>
              </a:rPr>
              <a:t>Kurās vietās ledus būs plānāks?</a:t>
            </a:r>
            <a:r>
              <a:rPr lang="en-US" sz="4400" b="1" dirty="0" smtClean="0">
                <a:solidFill>
                  <a:schemeClr val="bg2">
                    <a:lumMod val="10000"/>
                  </a:schemeClr>
                </a:solidFill>
              </a:rPr>
              <a:t> </a:t>
            </a:r>
            <a:r>
              <a:rPr lang="en-US" sz="4000" dirty="0" smtClean="0">
                <a:solidFill>
                  <a:schemeClr val="bg2">
                    <a:lumMod val="10000"/>
                  </a:schemeClr>
                </a:solidFill>
              </a:rPr>
              <a:t/>
            </a:r>
            <a:br>
              <a:rPr lang="en-US" sz="4000" dirty="0" smtClean="0">
                <a:solidFill>
                  <a:schemeClr val="bg2">
                    <a:lumMod val="10000"/>
                  </a:schemeClr>
                </a:solidFill>
              </a:rPr>
            </a:br>
            <a:r>
              <a:rPr lang="en-US" sz="2400" b="1" dirty="0" err="1" smtClean="0">
                <a:solidFill>
                  <a:schemeClr val="bg2">
                    <a:lumMod val="10000"/>
                  </a:schemeClr>
                </a:solidFill>
              </a:rPr>
              <a:t>Nākošajā</a:t>
            </a:r>
            <a:r>
              <a:rPr lang="en-US" sz="2400" b="1" dirty="0" smtClean="0">
                <a:solidFill>
                  <a:schemeClr val="bg2">
                    <a:lumMod val="10000"/>
                  </a:schemeClr>
                </a:solidFill>
              </a:rPr>
              <a:t> </a:t>
            </a:r>
            <a:r>
              <a:rPr lang="en-US" sz="2400" b="1" dirty="0" err="1" smtClean="0">
                <a:solidFill>
                  <a:schemeClr val="bg2">
                    <a:lumMod val="10000"/>
                  </a:schemeClr>
                </a:solidFill>
              </a:rPr>
              <a:t>slaidā</a:t>
            </a:r>
            <a:r>
              <a:rPr lang="en-US" sz="2400" b="1" dirty="0" smtClean="0">
                <a:solidFill>
                  <a:schemeClr val="bg2">
                    <a:lumMod val="10000"/>
                  </a:schemeClr>
                </a:solidFill>
              </a:rPr>
              <a:t> </a:t>
            </a:r>
            <a:r>
              <a:rPr lang="en-US" sz="2400" b="1" dirty="0" err="1" smtClean="0">
                <a:solidFill>
                  <a:schemeClr val="bg2">
                    <a:lumMod val="10000"/>
                  </a:schemeClr>
                </a:solidFill>
              </a:rPr>
              <a:t>pārbaudi</a:t>
            </a:r>
            <a:r>
              <a:rPr lang="en-US" sz="2400" b="1" dirty="0" smtClean="0">
                <a:solidFill>
                  <a:schemeClr val="bg2">
                    <a:lumMod val="10000"/>
                  </a:schemeClr>
                </a:solidFill>
              </a:rPr>
              <a:t>, </a:t>
            </a:r>
            <a:r>
              <a:rPr lang="en-US" sz="2400" b="1" dirty="0" err="1" smtClean="0">
                <a:solidFill>
                  <a:schemeClr val="bg2">
                    <a:lumMod val="10000"/>
                  </a:schemeClr>
                </a:solidFill>
              </a:rPr>
              <a:t>vai</a:t>
            </a:r>
            <a:r>
              <a:rPr lang="en-US" sz="2400" b="1" dirty="0" smtClean="0">
                <a:solidFill>
                  <a:schemeClr val="bg2">
                    <a:lumMod val="10000"/>
                  </a:schemeClr>
                </a:solidFill>
              </a:rPr>
              <a:t> </a:t>
            </a:r>
            <a:r>
              <a:rPr lang="en-US" sz="2400" b="1" dirty="0" err="1" smtClean="0">
                <a:solidFill>
                  <a:schemeClr val="bg2">
                    <a:lumMod val="10000"/>
                  </a:schemeClr>
                </a:solidFill>
              </a:rPr>
              <a:t>atbildēji</a:t>
            </a:r>
            <a:r>
              <a:rPr lang="en-US" sz="2400" b="1" dirty="0" smtClean="0">
                <a:solidFill>
                  <a:schemeClr val="bg2">
                    <a:lumMod val="10000"/>
                  </a:schemeClr>
                </a:solidFill>
              </a:rPr>
              <a:t> </a:t>
            </a:r>
            <a:r>
              <a:rPr lang="en-US" sz="2400" b="1" dirty="0" err="1" smtClean="0">
                <a:solidFill>
                  <a:schemeClr val="bg2">
                    <a:lumMod val="10000"/>
                  </a:schemeClr>
                </a:solidFill>
              </a:rPr>
              <a:t>pareizi</a:t>
            </a:r>
            <a:r>
              <a:rPr lang="en-US" sz="2400" b="1" dirty="0" smtClean="0">
                <a:solidFill>
                  <a:schemeClr val="bg2">
                    <a:lumMod val="10000"/>
                  </a:schemeClr>
                </a:solidFill>
              </a:rPr>
              <a:t>!</a:t>
            </a:r>
            <a:endParaRPr lang="lv-LV" sz="2400" b="1" dirty="0">
              <a:solidFill>
                <a:schemeClr val="bg2">
                  <a:lumMod val="10000"/>
                </a:schemeClr>
              </a:solidFill>
            </a:endParaRPr>
          </a:p>
        </p:txBody>
      </p:sp>
    </p:spTree>
    <p:extLst>
      <p:ext uri="{BB962C8B-B14F-4D97-AF65-F5344CB8AC3E}">
        <p14:creationId xmlns:p14="http://schemas.microsoft.com/office/powerpoint/2010/main" val="1560062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p:cNvSpPr>
            <a:spLocks noGrp="1"/>
          </p:cNvSpPr>
          <p:nvPr>
            <p:ph type="sldNum" sz="quarter" idx="12"/>
          </p:nvPr>
        </p:nvSpPr>
        <p:spPr/>
        <p:txBody>
          <a:bodyPr/>
          <a:lstStyle/>
          <a:p>
            <a:fld id="{DDE24CA1-950B-482B-A7B7-805FC4F91FD6}" type="slidenum">
              <a:rPr lang="lv-LV" smtClean="0"/>
              <a:t>9</a:t>
            </a:fld>
            <a:endParaRPr lang="lv-LV" dirty="0"/>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flipV="1">
            <a:off x="-474618" y="3312568"/>
            <a:ext cx="4369234" cy="250151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539" r="6622"/>
          <a:stretch/>
        </p:blipFill>
        <p:spPr>
          <a:xfrm>
            <a:off x="3335978" y="2377056"/>
            <a:ext cx="2572515" cy="4370883"/>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137608" y="2377057"/>
            <a:ext cx="2514070" cy="4370883"/>
          </a:xfrm>
          <a:prstGeom prst="rect">
            <a:avLst/>
          </a:prstGeom>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303177" y="2377056"/>
            <a:ext cx="2439747" cy="4370883"/>
          </a:xfrm>
          <a:prstGeom prst="rect">
            <a:avLst/>
          </a:prstGeom>
        </p:spPr>
      </p:pic>
      <p:sp>
        <p:nvSpPr>
          <p:cNvPr id="15" name="Pentagon 14"/>
          <p:cNvSpPr/>
          <p:nvPr/>
        </p:nvSpPr>
        <p:spPr>
          <a:xfrm>
            <a:off x="459244" y="2377056"/>
            <a:ext cx="788531" cy="651894"/>
          </a:xfrm>
          <a:prstGeom prst="homePlate">
            <a:avLst/>
          </a:prstGeom>
          <a:solidFill>
            <a:schemeClr val="tx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solidFill>
                  <a:schemeClr val="bg2"/>
                </a:solidFill>
              </a:rPr>
              <a:t>A</a:t>
            </a:r>
            <a:endParaRPr lang="lv-LV" sz="4800" b="1" dirty="0">
              <a:solidFill>
                <a:schemeClr val="bg2"/>
              </a:solidFill>
            </a:endParaRPr>
          </a:p>
        </p:txBody>
      </p:sp>
      <p:sp>
        <p:nvSpPr>
          <p:cNvPr id="16" name="Pentagon 15"/>
          <p:cNvSpPr/>
          <p:nvPr/>
        </p:nvSpPr>
        <p:spPr>
          <a:xfrm>
            <a:off x="3355439" y="2377056"/>
            <a:ext cx="788531" cy="651894"/>
          </a:xfrm>
          <a:prstGeom prst="homePlate">
            <a:avLst/>
          </a:prstGeom>
          <a:solidFill>
            <a:schemeClr val="tx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solidFill>
                  <a:schemeClr val="bg2"/>
                </a:solidFill>
              </a:rPr>
              <a:t>B</a:t>
            </a:r>
            <a:endParaRPr lang="lv-LV" sz="4800" b="1" dirty="0">
              <a:solidFill>
                <a:schemeClr val="bg2"/>
              </a:solidFill>
            </a:endParaRPr>
          </a:p>
        </p:txBody>
      </p:sp>
      <p:sp>
        <p:nvSpPr>
          <p:cNvPr id="17" name="Pentagon 16"/>
          <p:cNvSpPr/>
          <p:nvPr/>
        </p:nvSpPr>
        <p:spPr>
          <a:xfrm>
            <a:off x="6304582" y="2377056"/>
            <a:ext cx="788531" cy="651894"/>
          </a:xfrm>
          <a:prstGeom prst="homePlate">
            <a:avLst/>
          </a:prstGeom>
          <a:solidFill>
            <a:schemeClr val="tx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solidFill>
                  <a:schemeClr val="bg2"/>
                </a:solidFill>
              </a:rPr>
              <a:t>C</a:t>
            </a:r>
            <a:endParaRPr lang="lv-LV" sz="4800" b="1" dirty="0">
              <a:solidFill>
                <a:schemeClr val="bg2"/>
              </a:solidFill>
            </a:endParaRPr>
          </a:p>
        </p:txBody>
      </p:sp>
      <p:sp>
        <p:nvSpPr>
          <p:cNvPr id="18" name="Pentagon 17"/>
          <p:cNvSpPr/>
          <p:nvPr/>
        </p:nvSpPr>
        <p:spPr>
          <a:xfrm>
            <a:off x="9173564" y="2377056"/>
            <a:ext cx="788531" cy="651894"/>
          </a:xfrm>
          <a:prstGeom prst="homePlate">
            <a:avLst/>
          </a:prstGeom>
          <a:solidFill>
            <a:schemeClr val="tx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dirty="0" smtClean="0">
                <a:solidFill>
                  <a:schemeClr val="bg2"/>
                </a:solidFill>
              </a:rPr>
              <a:t>D</a:t>
            </a:r>
            <a:endParaRPr lang="lv-LV" sz="4800" b="1" dirty="0">
              <a:solidFill>
                <a:schemeClr val="bg2"/>
              </a:solidFill>
            </a:endParaRPr>
          </a:p>
        </p:txBody>
      </p:sp>
      <p:sp>
        <p:nvSpPr>
          <p:cNvPr id="14" name="Title 8"/>
          <p:cNvSpPr txBox="1">
            <a:spLocks/>
          </p:cNvSpPr>
          <p:nvPr/>
        </p:nvSpPr>
        <p:spPr bwMode="gray">
          <a:xfrm>
            <a:off x="1060123" y="515970"/>
            <a:ext cx="9973832" cy="135439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4400" b="1" dirty="0" smtClean="0">
                <a:solidFill>
                  <a:schemeClr val="tx2"/>
                </a:solidFill>
              </a:rPr>
              <a:t>Kurās vietās ledus būs plānāks?</a:t>
            </a:r>
            <a:r>
              <a:rPr lang="en-US" sz="4400" b="1" dirty="0" smtClean="0">
                <a:solidFill>
                  <a:schemeClr val="tx2"/>
                </a:solidFill>
              </a:rPr>
              <a:t> </a:t>
            </a:r>
            <a:r>
              <a:rPr lang="en-US" sz="4000" b="1" dirty="0" smtClean="0">
                <a:solidFill>
                  <a:schemeClr val="tx2"/>
                </a:solidFill>
              </a:rPr>
              <a:t/>
            </a:r>
            <a:br>
              <a:rPr lang="en-US" sz="4000" b="1" dirty="0" smtClean="0">
                <a:solidFill>
                  <a:schemeClr val="tx2"/>
                </a:solidFill>
              </a:rPr>
            </a:br>
            <a:r>
              <a:rPr lang="en-US" sz="2400" b="1" dirty="0" err="1" smtClean="0">
                <a:solidFill>
                  <a:schemeClr val="tx2"/>
                </a:solidFill>
              </a:rPr>
              <a:t>Ledus</a:t>
            </a:r>
            <a:r>
              <a:rPr lang="en-US" sz="2400" b="1" dirty="0" smtClean="0">
                <a:solidFill>
                  <a:schemeClr val="tx2"/>
                </a:solidFill>
              </a:rPr>
              <a:t> </a:t>
            </a:r>
            <a:r>
              <a:rPr lang="en-US" sz="2400" b="1" dirty="0" err="1">
                <a:solidFill>
                  <a:schemeClr val="tx2"/>
                </a:solidFill>
              </a:rPr>
              <a:t>būs</a:t>
            </a:r>
            <a:r>
              <a:rPr lang="en-US" sz="2400" b="1" dirty="0">
                <a:solidFill>
                  <a:schemeClr val="tx2"/>
                </a:solidFill>
              </a:rPr>
              <a:t> </a:t>
            </a:r>
            <a:r>
              <a:rPr lang="en-US" sz="2400" b="1" dirty="0" err="1">
                <a:solidFill>
                  <a:schemeClr val="tx2"/>
                </a:solidFill>
              </a:rPr>
              <a:t>plānāks</a:t>
            </a:r>
            <a:r>
              <a:rPr lang="en-US" sz="2400" b="1" dirty="0">
                <a:solidFill>
                  <a:schemeClr val="tx2"/>
                </a:solidFill>
              </a:rPr>
              <a:t> A (</a:t>
            </a:r>
            <a:r>
              <a:rPr lang="en-US" sz="2400" b="1" dirty="0" err="1">
                <a:solidFill>
                  <a:schemeClr val="tx2"/>
                </a:solidFill>
              </a:rPr>
              <a:t>zem</a:t>
            </a:r>
            <a:r>
              <a:rPr lang="en-US" sz="2400" b="1" dirty="0">
                <a:solidFill>
                  <a:schemeClr val="tx2"/>
                </a:solidFill>
              </a:rPr>
              <a:t> </a:t>
            </a:r>
            <a:r>
              <a:rPr lang="en-US" sz="2400" b="1" dirty="0" err="1">
                <a:solidFill>
                  <a:schemeClr val="tx2"/>
                </a:solidFill>
              </a:rPr>
              <a:t>tiltiem</a:t>
            </a:r>
            <a:r>
              <a:rPr lang="en-US" sz="2400" b="1" dirty="0">
                <a:solidFill>
                  <a:schemeClr val="tx2"/>
                </a:solidFill>
              </a:rPr>
              <a:t>), B (pie </a:t>
            </a:r>
            <a:r>
              <a:rPr lang="en-US" sz="2400" b="1" dirty="0" err="1">
                <a:solidFill>
                  <a:schemeClr val="tx2"/>
                </a:solidFill>
              </a:rPr>
              <a:t>niedrēm</a:t>
            </a:r>
            <a:r>
              <a:rPr lang="en-US" sz="2400" b="1" dirty="0">
                <a:solidFill>
                  <a:schemeClr val="tx2"/>
                </a:solidFill>
              </a:rPr>
              <a:t>), D (pie </a:t>
            </a:r>
            <a:r>
              <a:rPr lang="en-US" sz="2400" b="1" dirty="0" err="1">
                <a:solidFill>
                  <a:schemeClr val="tx2"/>
                </a:solidFill>
              </a:rPr>
              <a:t>krasta</a:t>
            </a:r>
            <a:r>
              <a:rPr lang="en-US" sz="2400" b="1" dirty="0">
                <a:solidFill>
                  <a:schemeClr val="tx2"/>
                </a:solidFill>
              </a:rPr>
              <a:t>).</a:t>
            </a:r>
            <a:endParaRPr lang="lv-LV" sz="2400" b="1" dirty="0">
              <a:solidFill>
                <a:schemeClr val="tx2"/>
              </a:solidFill>
            </a:endParaRPr>
          </a:p>
        </p:txBody>
      </p:sp>
    </p:spTree>
    <p:extLst>
      <p:ext uri="{BB962C8B-B14F-4D97-AF65-F5344CB8AC3E}">
        <p14:creationId xmlns:p14="http://schemas.microsoft.com/office/powerpoint/2010/main" val="5144988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40">
      <a:dk1>
        <a:srgbClr val="FFFFFF"/>
      </a:dk1>
      <a:lt1>
        <a:srgbClr val="041A29"/>
      </a:lt1>
      <a:dk2>
        <a:srgbClr val="D4EBFA"/>
      </a:dk2>
      <a:lt2>
        <a:srgbClr val="041A29"/>
      </a:lt2>
      <a:accent1>
        <a:srgbClr val="0E5F93"/>
      </a:accent1>
      <a:accent2>
        <a:srgbClr val="E6C133"/>
      </a:accent2>
      <a:accent3>
        <a:srgbClr val="EF7A24"/>
      </a:accent3>
      <a:accent4>
        <a:srgbClr val="95CFF4"/>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1204</TotalTime>
  <Words>3473</Words>
  <Application>Microsoft Office PowerPoint</Application>
  <PresentationFormat>Platekrāna</PresentationFormat>
  <Paragraphs>360</Paragraphs>
  <Slides>30</Slides>
  <Notes>30</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30</vt:i4>
      </vt:variant>
    </vt:vector>
  </HeadingPairs>
  <TitlesOfParts>
    <vt:vector size="38" baseType="lpstr">
      <vt:lpstr>Arial</vt:lpstr>
      <vt:lpstr>Calibri</vt:lpstr>
      <vt:lpstr>Century Gothic</vt:lpstr>
      <vt:lpstr>Georgia</vt:lpstr>
      <vt:lpstr>Verdana</vt:lpstr>
      <vt:lpstr>Wingdings</vt:lpstr>
      <vt:lpstr>Wingdings 3</vt:lpstr>
      <vt:lpstr>Ion Boardroom</vt:lpstr>
      <vt:lpstr>Drošība ziemā</vt:lpstr>
      <vt:lpstr>Drošība uz ledus</vt:lpstr>
      <vt:lpstr>Ledus = bīstami!</vt:lpstr>
      <vt:lpstr>Atrasties uz ledus ir bīstami!</vt:lpstr>
      <vt:lpstr>Diemžēl bieži cilvēki ir pārgalvīgi!</vt:lpstr>
      <vt:lpstr>Diemžēl bieži cilvēki ir pārgalvīgi!</vt:lpstr>
      <vt:lpstr>Ledus biezums: mainīgs = mānīgs</vt:lpstr>
      <vt:lpstr>PowerPoint prezentācija</vt:lpstr>
      <vt:lpstr>PowerPoint prezentācija</vt:lpstr>
      <vt:lpstr>Uz ledus nav droši!</vt:lpstr>
      <vt:lpstr>Ja redzi, ka uz ledus atrodas  mazāki bērni:</vt:lpstr>
      <vt:lpstr>Ja redzi, ka cilvēks vai dzīvnieks ir  ielūzis ledū:</vt:lpstr>
      <vt:lpstr>Kā rīkosies, ja redzēsi, ka cilvēks ir ielūzis ledū?</vt:lpstr>
      <vt:lpstr>Kā rīkosies, ja redzēsi, ka cilvēks ir ielūzis ledū?</vt:lpstr>
      <vt:lpstr>Ja pieaugušie vēlas steigties palīgā ielūzušajam:</vt:lpstr>
      <vt:lpstr>Ja pieaugušie vēlas steigties palīgā ielūzušajam:</vt:lpstr>
      <vt:lpstr>Ko darīt, ja pats esi ielūzis ledū? (1.)</vt:lpstr>
      <vt:lpstr>Ko darīt, ja pats esi ielūzis ledū? (2.)</vt:lpstr>
      <vt:lpstr>Katru ziemu ugunsdzēsēji glābēji steidzas palīgā ledū ielūzušiem dzīvniekiem. Nelaimē nokļūst suņi, zirgi, kā arī meža dzīvnieki.</vt:lpstr>
      <vt:lpstr>Citas ziemas  aktivtātes</vt:lpstr>
      <vt:lpstr>PowerPoint prezentācija</vt:lpstr>
      <vt:lpstr>Zini, kur esi, un informē vecākus par saviem plāniem!</vt:lpstr>
      <vt:lpstr>Informē par saviem plāniem!</vt:lpstr>
      <vt:lpstr>Parūpējies par sevi!</vt:lpstr>
      <vt:lpstr>Zini savu atrašanās vietu!</vt:lpstr>
      <vt:lpstr>Divas situācijas.  Kurā ugunsdzēsēji glābēji ātrāk ieradīsies un palīdzēs ielūzušajam?           </vt:lpstr>
      <vt:lpstr>Divas situācijas.  Kurā ugunsdzēsēji glābēji ātrāk ieradīsies un palīdzēs ielūzušajam?           </vt:lpstr>
      <vt:lpstr>PowerPoint prezentācija</vt:lpstr>
      <vt:lpstr>Ja redzi, ka cilvēki vai dzīvnieki nokļuvuši nelaimē un viņiem nepieciešama palīdzība, nekavējoties uzrunā pieaugušo vai zvani uz 112, nevis filmē un fotografē!</vt:lpstr>
      <vt:lpstr>Paldies, ka izlasīji un iepazinies!  Lai drošiem piedzīvojumiem bagāta ziema!</vt:lpstr>
    </vt:vector>
  </TitlesOfParts>
  <Company>LR IEM IC Zemgale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Viktorija Gribuste</dc:creator>
  <cp:lastModifiedBy>Anete Strazdiņa</cp:lastModifiedBy>
  <cp:revision>118</cp:revision>
  <dcterms:created xsi:type="dcterms:W3CDTF">2021-01-04T11:29:13Z</dcterms:created>
  <dcterms:modified xsi:type="dcterms:W3CDTF">2021-01-13T18:44:21Z</dcterms:modified>
</cp:coreProperties>
</file>