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18288000" cy="10287000"/>
  <p:notesSz cx="6858000" cy="9144000"/>
  <p:embeddedFontLst>
    <p:embeddedFont>
      <p:font typeface="Akzidenz-Grotesk Heavy" charset="1" panose="02000503050000020004"/>
      <p:regular r:id="rId41"/>
    </p:embeddedFont>
    <p:embeddedFont>
      <p:font typeface="Agrandir Narrow Heavy" charset="1" panose="00000A06000000000000"/>
      <p:regular r:id="rId42"/>
    </p:embeddedFont>
    <p:embeddedFont>
      <p:font typeface="Aileron Heavy" charset="1" panose="00000A00000000000000"/>
      <p:regular r:id="rId43"/>
    </p:embeddedFont>
    <p:embeddedFont>
      <p:font typeface="Barlow Condensed Bold" charset="1" panose="00000706000000000000"/>
      <p:regular r:id="rId44"/>
    </p:embeddedFont>
    <p:embeddedFont>
      <p:font typeface="Akzidenz-Grotesk Bold" charset="1" panose="02000803050000020004"/>
      <p:regular r:id="rId45"/>
    </p:embeddedFont>
    <p:embeddedFont>
      <p:font typeface="Aileron Bold" charset="1" panose="00000800000000000000"/>
      <p:regular r:id="rId46"/>
    </p:embeddedFont>
    <p:embeddedFont>
      <p:font typeface="Akzidenz-Grotesk" charset="1" panose="02000503030000020003"/>
      <p:regular r:id="rId47"/>
    </p:embeddedFont>
    <p:embeddedFont>
      <p:font typeface="Aileron Ultra-Bold" charset="1" panose="00000A00000000000000"/>
      <p:regular r:id="rId48"/>
    </p:embeddedFont>
    <p:embeddedFont>
      <p:font typeface="Aileron Bold Italics" charset="1" panose="00000800000000000000"/>
      <p:regular r:id="rId49"/>
    </p:embeddedFont>
    <p:embeddedFont>
      <p:font typeface="Aileron" charset="1" panose="00000500000000000000"/>
      <p:regular r:id="rId50"/>
    </p:embeddedFont>
    <p:embeddedFont>
      <p:font typeface="Aileron Ultra-Bold Italics" charset="1" panose="00000A00000000000000"/>
      <p:regular r:id="rId51"/>
    </p:embeddedFont>
    <p:embeddedFont>
      <p:font typeface="Akzidenz-Grotesk Bold Italics" charset="1" panose="02000803060000090004"/>
      <p:regular r:id="rId52"/>
    </p:embeddedFont>
    <p:embeddedFont>
      <p:font typeface="Akzidenz-Grotesk Italics" charset="1" panose="02000503050000090004"/>
      <p:regular r:id="rId53"/>
    </p:embeddedFont>
    <p:embeddedFont>
      <p:font typeface="Montserrat Medium Italics" charset="1" panose="00000600000000000000"/>
      <p:regular r:id="rId54"/>
    </p:embeddedFont>
    <p:embeddedFont>
      <p:font typeface="Montserrat Ultra-Bold" charset="1" panose="00000900000000000000"/>
      <p:regular r:id="rId55"/>
    </p:embeddedFont>
    <p:embeddedFont>
      <p:font typeface="Poppins Medium" charset="1" panose="0000060000000000000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svg" Type="http://schemas.openxmlformats.org/officeDocument/2006/relationships/image"/><Relationship Id="rId11" Target="../media/image65.png" Type="http://schemas.openxmlformats.org/officeDocument/2006/relationships/image"/><Relationship Id="rId12" Target="../media/image66.svg" Type="http://schemas.openxmlformats.org/officeDocument/2006/relationships/image"/><Relationship Id="rId2" Target="../media/image58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9.png" Type="http://schemas.openxmlformats.org/officeDocument/2006/relationships/image"/><Relationship Id="rId6" Target="../media/image60.svg" Type="http://schemas.openxmlformats.org/officeDocument/2006/relationships/image"/><Relationship Id="rId7" Target="../media/image61.png" Type="http://schemas.openxmlformats.org/officeDocument/2006/relationships/image"/><Relationship Id="rId8" Target="../media/image62.svg" Type="http://schemas.openxmlformats.org/officeDocument/2006/relationships/image"/><Relationship Id="rId9" Target="../media/image6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svg" Type="http://schemas.openxmlformats.org/officeDocument/2006/relationships/image"/><Relationship Id="rId11" Target="../media/image72.png" Type="http://schemas.openxmlformats.org/officeDocument/2006/relationships/image"/><Relationship Id="rId12" Target="../media/image73.png" Type="http://schemas.openxmlformats.org/officeDocument/2006/relationships/image"/><Relationship Id="rId2" Target="../media/image9.png" Type="http://schemas.openxmlformats.org/officeDocument/2006/relationships/image"/><Relationship Id="rId3" Target="../media/image67.png" Type="http://schemas.openxmlformats.org/officeDocument/2006/relationships/image"/><Relationship Id="rId4" Target="../media/image68.svg" Type="http://schemas.openxmlformats.org/officeDocument/2006/relationships/image"/><Relationship Id="rId5" Target="../media/image69.jpe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Relationship Id="rId8" Target="../media/image36.pn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2.png" Type="http://schemas.openxmlformats.org/officeDocument/2006/relationships/image"/><Relationship Id="rId11" Target="../media/image83.svg" Type="http://schemas.openxmlformats.org/officeDocument/2006/relationships/image"/><Relationship Id="rId12" Target="../media/image84.png" Type="http://schemas.openxmlformats.org/officeDocument/2006/relationships/image"/><Relationship Id="rId13" Target="../media/image85.svg" Type="http://schemas.openxmlformats.org/officeDocument/2006/relationships/image"/><Relationship Id="rId14" Target="../media/image86.png" Type="http://schemas.openxmlformats.org/officeDocument/2006/relationships/image"/><Relationship Id="rId15" Target="../media/image87.svg" Type="http://schemas.openxmlformats.org/officeDocument/2006/relationships/image"/><Relationship Id="rId16" Target="../media/image88.png" Type="http://schemas.openxmlformats.org/officeDocument/2006/relationships/image"/><Relationship Id="rId17" Target="../media/image89.svg" Type="http://schemas.openxmlformats.org/officeDocument/2006/relationships/image"/><Relationship Id="rId2" Target="../media/image74.jpeg" Type="http://schemas.openxmlformats.org/officeDocument/2006/relationships/image"/><Relationship Id="rId3" Target="../media/image75.jpeg" Type="http://schemas.openxmlformats.org/officeDocument/2006/relationships/image"/><Relationship Id="rId4" Target="../media/image76.jpeg" Type="http://schemas.openxmlformats.org/officeDocument/2006/relationships/image"/><Relationship Id="rId5" Target="../media/image77.jpeg" Type="http://schemas.openxmlformats.org/officeDocument/2006/relationships/image"/><Relationship Id="rId6" Target="../media/image78.png" Type="http://schemas.openxmlformats.org/officeDocument/2006/relationships/image"/><Relationship Id="rId7" Target="../media/image79.svg" Type="http://schemas.openxmlformats.org/officeDocument/2006/relationships/image"/><Relationship Id="rId8" Target="../media/image80.png" Type="http://schemas.openxmlformats.org/officeDocument/2006/relationships/image"/><Relationship Id="rId9" Target="../media/image81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4.png" Type="http://schemas.openxmlformats.org/officeDocument/2006/relationships/image"/><Relationship Id="rId11" Target="../media/image85.svg" Type="http://schemas.openxmlformats.org/officeDocument/2006/relationships/image"/><Relationship Id="rId12" Target="../media/image86.png" Type="http://schemas.openxmlformats.org/officeDocument/2006/relationships/image"/><Relationship Id="rId13" Target="../media/image87.svg" Type="http://schemas.openxmlformats.org/officeDocument/2006/relationships/image"/><Relationship Id="rId14" Target="../media/image88.png" Type="http://schemas.openxmlformats.org/officeDocument/2006/relationships/image"/><Relationship Id="rId15" Target="../media/image89.svg" Type="http://schemas.openxmlformats.org/officeDocument/2006/relationships/image"/><Relationship Id="rId16" Target="../media/image91.jpeg" Type="http://schemas.openxmlformats.org/officeDocument/2006/relationships/image"/><Relationship Id="rId17" Target="../media/image92.png" Type="http://schemas.openxmlformats.org/officeDocument/2006/relationships/image"/><Relationship Id="rId18" Target="../media/image93.svg" Type="http://schemas.openxmlformats.org/officeDocument/2006/relationships/image"/><Relationship Id="rId2" Target="../media/image9.png" Type="http://schemas.openxmlformats.org/officeDocument/2006/relationships/image"/><Relationship Id="rId3" Target="../media/image90.jpeg" Type="http://schemas.openxmlformats.org/officeDocument/2006/relationships/image"/><Relationship Id="rId4" Target="../media/image78.png" Type="http://schemas.openxmlformats.org/officeDocument/2006/relationships/image"/><Relationship Id="rId5" Target="../media/image79.svg" Type="http://schemas.openxmlformats.org/officeDocument/2006/relationships/image"/><Relationship Id="rId6" Target="../media/image80.png" Type="http://schemas.openxmlformats.org/officeDocument/2006/relationships/image"/><Relationship Id="rId7" Target="../media/image81.svg" Type="http://schemas.openxmlformats.org/officeDocument/2006/relationships/image"/><Relationship Id="rId8" Target="../media/image82.png" Type="http://schemas.openxmlformats.org/officeDocument/2006/relationships/image"/><Relationship Id="rId9" Target="../media/image83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7.png" Type="http://schemas.openxmlformats.org/officeDocument/2006/relationships/image"/><Relationship Id="rId11" Target="../media/image98.svg" Type="http://schemas.openxmlformats.org/officeDocument/2006/relationships/image"/><Relationship Id="rId12" Target="../media/image80.png" Type="http://schemas.openxmlformats.org/officeDocument/2006/relationships/image"/><Relationship Id="rId13" Target="../media/image81.svg" Type="http://schemas.openxmlformats.org/officeDocument/2006/relationships/image"/><Relationship Id="rId14" Target="../media/image78.png" Type="http://schemas.openxmlformats.org/officeDocument/2006/relationships/image"/><Relationship Id="rId15" Target="../media/image79.svg" Type="http://schemas.openxmlformats.org/officeDocument/2006/relationships/image"/><Relationship Id="rId16" Target="../media/image82.png" Type="http://schemas.openxmlformats.org/officeDocument/2006/relationships/image"/><Relationship Id="rId17" Target="../media/image83.svg" Type="http://schemas.openxmlformats.org/officeDocument/2006/relationships/image"/><Relationship Id="rId18" Target="../media/image86.png" Type="http://schemas.openxmlformats.org/officeDocument/2006/relationships/image"/><Relationship Id="rId19" Target="../media/image87.svg" Type="http://schemas.openxmlformats.org/officeDocument/2006/relationships/image"/><Relationship Id="rId2" Target="../media/image9.png" Type="http://schemas.openxmlformats.org/officeDocument/2006/relationships/image"/><Relationship Id="rId20" Target="../media/image88.png" Type="http://schemas.openxmlformats.org/officeDocument/2006/relationships/image"/><Relationship Id="rId21" Target="../media/image89.svg" Type="http://schemas.openxmlformats.org/officeDocument/2006/relationships/image"/><Relationship Id="rId3" Target="../media/image94.jpe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84.png" Type="http://schemas.openxmlformats.org/officeDocument/2006/relationships/image"/><Relationship Id="rId7" Target="../media/image85.svg" Type="http://schemas.openxmlformats.org/officeDocument/2006/relationships/image"/><Relationship Id="rId8" Target="../media/image95.png" Type="http://schemas.openxmlformats.org/officeDocument/2006/relationships/image"/><Relationship Id="rId9" Target="../media/image96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svg" Type="http://schemas.openxmlformats.org/officeDocument/2006/relationships/image"/><Relationship Id="rId11" Target="../media/image82.png" Type="http://schemas.openxmlformats.org/officeDocument/2006/relationships/image"/><Relationship Id="rId12" Target="../media/image83.svg" Type="http://schemas.openxmlformats.org/officeDocument/2006/relationships/image"/><Relationship Id="rId13" Target="../media/image84.png" Type="http://schemas.openxmlformats.org/officeDocument/2006/relationships/image"/><Relationship Id="rId14" Target="../media/image85.svg" Type="http://schemas.openxmlformats.org/officeDocument/2006/relationships/image"/><Relationship Id="rId15" Target="../media/image86.png" Type="http://schemas.openxmlformats.org/officeDocument/2006/relationships/image"/><Relationship Id="rId16" Target="../media/image87.svg" Type="http://schemas.openxmlformats.org/officeDocument/2006/relationships/image"/><Relationship Id="rId17" Target="../media/image88.png" Type="http://schemas.openxmlformats.org/officeDocument/2006/relationships/image"/><Relationship Id="rId18" Target="../media/image89.svg" Type="http://schemas.openxmlformats.org/officeDocument/2006/relationships/image"/><Relationship Id="rId19" Target="../media/image104.jpeg" Type="http://schemas.openxmlformats.org/officeDocument/2006/relationships/image"/><Relationship Id="rId2" Target="../media/image99.jpeg" Type="http://schemas.openxmlformats.org/officeDocument/2006/relationships/image"/><Relationship Id="rId3" Target="../media/image100.jpeg" Type="http://schemas.openxmlformats.org/officeDocument/2006/relationships/image"/><Relationship Id="rId4" Target="../media/image101.jpeg" Type="http://schemas.openxmlformats.org/officeDocument/2006/relationships/image"/><Relationship Id="rId5" Target="../media/image102.jpeg" Type="http://schemas.openxmlformats.org/officeDocument/2006/relationships/image"/><Relationship Id="rId6" Target="../media/image103.jpeg" Type="http://schemas.openxmlformats.org/officeDocument/2006/relationships/image"/><Relationship Id="rId7" Target="../media/image78.png" Type="http://schemas.openxmlformats.org/officeDocument/2006/relationships/image"/><Relationship Id="rId8" Target="../media/image79.sv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3.svg" Type="http://schemas.openxmlformats.org/officeDocument/2006/relationships/image"/><Relationship Id="rId11" Target="../media/image84.png" Type="http://schemas.openxmlformats.org/officeDocument/2006/relationships/image"/><Relationship Id="rId12" Target="../media/image85.svg" Type="http://schemas.openxmlformats.org/officeDocument/2006/relationships/image"/><Relationship Id="rId13" Target="../media/image86.png" Type="http://schemas.openxmlformats.org/officeDocument/2006/relationships/image"/><Relationship Id="rId14" Target="../media/image87.svg" Type="http://schemas.openxmlformats.org/officeDocument/2006/relationships/image"/><Relationship Id="rId15" Target="../media/image88.png" Type="http://schemas.openxmlformats.org/officeDocument/2006/relationships/image"/><Relationship Id="rId16" Target="../media/image89.svg" Type="http://schemas.openxmlformats.org/officeDocument/2006/relationships/image"/><Relationship Id="rId17" Target="../media/image105.png" Type="http://schemas.openxmlformats.org/officeDocument/2006/relationships/image"/><Relationship Id="rId18" Target="../media/image106.svg" Type="http://schemas.openxmlformats.org/officeDocument/2006/relationships/image"/><Relationship Id="rId19" Target="../media/image107.png" Type="http://schemas.openxmlformats.org/officeDocument/2006/relationships/image"/><Relationship Id="rId2" Target="../media/image9.png" Type="http://schemas.openxmlformats.org/officeDocument/2006/relationships/image"/><Relationship Id="rId20" Target="../media/image108.svg" Type="http://schemas.openxmlformats.org/officeDocument/2006/relationships/image"/><Relationship Id="rId21" Target="../media/image109.png" Type="http://schemas.openxmlformats.org/officeDocument/2006/relationships/image"/><Relationship Id="rId22" Target="../media/image110.svg" Type="http://schemas.openxmlformats.org/officeDocument/2006/relationships/image"/><Relationship Id="rId23" Target="../media/image111.png" Type="http://schemas.openxmlformats.org/officeDocument/2006/relationships/image"/><Relationship Id="rId24" Target="../media/image112.svg" Type="http://schemas.openxmlformats.org/officeDocument/2006/relationships/image"/><Relationship Id="rId25" Target="../media/image113.png" Type="http://schemas.openxmlformats.org/officeDocument/2006/relationships/image"/><Relationship Id="rId26" Target="../media/image114.svg" Type="http://schemas.openxmlformats.org/officeDocument/2006/relationships/image"/><Relationship Id="rId27" Target="../media/image115.jpeg" Type="http://schemas.openxmlformats.org/officeDocument/2006/relationships/image"/><Relationship Id="rId28" Target="../media/image116.jpeg" Type="http://schemas.openxmlformats.org/officeDocument/2006/relationships/image"/><Relationship Id="rId29" Target="../media/image117.png" Type="http://schemas.openxmlformats.org/officeDocument/2006/relationships/image"/><Relationship Id="rId3" Target="../media/image11.png" Type="http://schemas.openxmlformats.org/officeDocument/2006/relationships/image"/><Relationship Id="rId30" Target="../media/image118.png" Type="http://schemas.openxmlformats.org/officeDocument/2006/relationships/image"/><Relationship Id="rId4" Target="../media/image12.svg" Type="http://schemas.openxmlformats.org/officeDocument/2006/relationships/image"/><Relationship Id="rId5" Target="../media/image78.png" Type="http://schemas.openxmlformats.org/officeDocument/2006/relationships/image"/><Relationship Id="rId6" Target="../media/image79.svg" Type="http://schemas.openxmlformats.org/officeDocument/2006/relationships/image"/><Relationship Id="rId7" Target="../media/image80.png" Type="http://schemas.openxmlformats.org/officeDocument/2006/relationships/image"/><Relationship Id="rId8" Target="../media/image81.svg" Type="http://schemas.openxmlformats.org/officeDocument/2006/relationships/image"/><Relationship Id="rId9" Target="../media/image8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png" Type="http://schemas.openxmlformats.org/officeDocument/2006/relationships/image"/><Relationship Id="rId11" Target="../media/image87.svg" Type="http://schemas.openxmlformats.org/officeDocument/2006/relationships/image"/><Relationship Id="rId12" Target="../media/image88.png" Type="http://schemas.openxmlformats.org/officeDocument/2006/relationships/image"/><Relationship Id="rId13" Target="../media/image89.svg" Type="http://schemas.openxmlformats.org/officeDocument/2006/relationships/image"/><Relationship Id="rId14" Target="../media/image119.png" Type="http://schemas.openxmlformats.org/officeDocument/2006/relationships/image"/><Relationship Id="rId15" Target="../media/image120.png" Type="http://schemas.openxmlformats.org/officeDocument/2006/relationships/image"/><Relationship Id="rId2" Target="../media/image78.png" Type="http://schemas.openxmlformats.org/officeDocument/2006/relationships/image"/><Relationship Id="rId3" Target="../media/image79.svg" Type="http://schemas.openxmlformats.org/officeDocument/2006/relationships/image"/><Relationship Id="rId4" Target="../media/image80.png" Type="http://schemas.openxmlformats.org/officeDocument/2006/relationships/image"/><Relationship Id="rId5" Target="../media/image81.svg" Type="http://schemas.openxmlformats.org/officeDocument/2006/relationships/image"/><Relationship Id="rId6" Target="../media/image82.png" Type="http://schemas.openxmlformats.org/officeDocument/2006/relationships/image"/><Relationship Id="rId7" Target="../media/image83.svg" Type="http://schemas.openxmlformats.org/officeDocument/2006/relationships/image"/><Relationship Id="rId8" Target="../media/image84.png" Type="http://schemas.openxmlformats.org/officeDocument/2006/relationships/image"/><Relationship Id="rId9" Target="../media/image85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png" Type="http://schemas.openxmlformats.org/officeDocument/2006/relationships/image"/><Relationship Id="rId11" Target="../media/image87.svg" Type="http://schemas.openxmlformats.org/officeDocument/2006/relationships/image"/><Relationship Id="rId12" Target="../media/image88.png" Type="http://schemas.openxmlformats.org/officeDocument/2006/relationships/image"/><Relationship Id="rId13" Target="../media/image89.svg" Type="http://schemas.openxmlformats.org/officeDocument/2006/relationships/image"/><Relationship Id="rId14" Target="../media/image121.jpeg" Type="http://schemas.openxmlformats.org/officeDocument/2006/relationships/image"/><Relationship Id="rId15" Target="../media/image122.jpeg" Type="http://schemas.openxmlformats.org/officeDocument/2006/relationships/image"/><Relationship Id="rId16" Target="../media/image123.jpeg" Type="http://schemas.openxmlformats.org/officeDocument/2006/relationships/image"/><Relationship Id="rId2" Target="../media/image78.png" Type="http://schemas.openxmlformats.org/officeDocument/2006/relationships/image"/><Relationship Id="rId3" Target="../media/image79.svg" Type="http://schemas.openxmlformats.org/officeDocument/2006/relationships/image"/><Relationship Id="rId4" Target="../media/image80.png" Type="http://schemas.openxmlformats.org/officeDocument/2006/relationships/image"/><Relationship Id="rId5" Target="../media/image81.svg" Type="http://schemas.openxmlformats.org/officeDocument/2006/relationships/image"/><Relationship Id="rId6" Target="../media/image82.png" Type="http://schemas.openxmlformats.org/officeDocument/2006/relationships/image"/><Relationship Id="rId7" Target="../media/image83.svg" Type="http://schemas.openxmlformats.org/officeDocument/2006/relationships/image"/><Relationship Id="rId8" Target="../media/image84.png" Type="http://schemas.openxmlformats.org/officeDocument/2006/relationships/image"/><Relationship Id="rId9" Target="../media/image85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png" Type="http://schemas.openxmlformats.org/officeDocument/2006/relationships/image"/><Relationship Id="rId11" Target="../media/image87.svg" Type="http://schemas.openxmlformats.org/officeDocument/2006/relationships/image"/><Relationship Id="rId12" Target="../media/image88.png" Type="http://schemas.openxmlformats.org/officeDocument/2006/relationships/image"/><Relationship Id="rId13" Target="../media/image89.svg" Type="http://schemas.openxmlformats.org/officeDocument/2006/relationships/image"/><Relationship Id="rId14" Target="../media/image124.png" Type="http://schemas.openxmlformats.org/officeDocument/2006/relationships/image"/><Relationship Id="rId15" Target="../media/image125.svg" Type="http://schemas.openxmlformats.org/officeDocument/2006/relationships/image"/><Relationship Id="rId16" Target="../media/image126.png" Type="http://schemas.openxmlformats.org/officeDocument/2006/relationships/image"/><Relationship Id="rId17" Target="../media/image127.svg" Type="http://schemas.openxmlformats.org/officeDocument/2006/relationships/image"/><Relationship Id="rId18" Target="../media/image128.png" Type="http://schemas.openxmlformats.org/officeDocument/2006/relationships/image"/><Relationship Id="rId19" Target="../media/image129.svg" Type="http://schemas.openxmlformats.org/officeDocument/2006/relationships/image"/><Relationship Id="rId2" Target="../media/image78.png" Type="http://schemas.openxmlformats.org/officeDocument/2006/relationships/image"/><Relationship Id="rId20" Target="../media/image130.png" Type="http://schemas.openxmlformats.org/officeDocument/2006/relationships/image"/><Relationship Id="rId21" Target="../media/image131.svg" Type="http://schemas.openxmlformats.org/officeDocument/2006/relationships/image"/><Relationship Id="rId3" Target="../media/image79.svg" Type="http://schemas.openxmlformats.org/officeDocument/2006/relationships/image"/><Relationship Id="rId4" Target="../media/image80.png" Type="http://schemas.openxmlformats.org/officeDocument/2006/relationships/image"/><Relationship Id="rId5" Target="../media/image81.svg" Type="http://schemas.openxmlformats.org/officeDocument/2006/relationships/image"/><Relationship Id="rId6" Target="../media/image82.png" Type="http://schemas.openxmlformats.org/officeDocument/2006/relationships/image"/><Relationship Id="rId7" Target="../media/image83.svg" Type="http://schemas.openxmlformats.org/officeDocument/2006/relationships/image"/><Relationship Id="rId8" Target="../media/image84.png" Type="http://schemas.openxmlformats.org/officeDocument/2006/relationships/image"/><Relationship Id="rId9" Target="../media/image8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svg" Type="http://schemas.openxmlformats.org/officeDocument/2006/relationships/image"/><Relationship Id="rId11" Target="../media/image17.png" Type="http://schemas.openxmlformats.org/officeDocument/2006/relationships/image"/><Relationship Id="rId12" Target="../media/image18.svg" Type="http://schemas.openxmlformats.org/officeDocument/2006/relationships/image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jpe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png" Type="http://schemas.openxmlformats.org/officeDocument/2006/relationships/image"/><Relationship Id="rId11" Target="../media/image87.svg" Type="http://schemas.openxmlformats.org/officeDocument/2006/relationships/image"/><Relationship Id="rId12" Target="../media/image88.png" Type="http://schemas.openxmlformats.org/officeDocument/2006/relationships/image"/><Relationship Id="rId13" Target="../media/image89.svg" Type="http://schemas.openxmlformats.org/officeDocument/2006/relationships/image"/><Relationship Id="rId14" Target="../media/image132.jpeg" Type="http://schemas.openxmlformats.org/officeDocument/2006/relationships/image"/><Relationship Id="rId15" Target="../media/image133.jpeg" Type="http://schemas.openxmlformats.org/officeDocument/2006/relationships/image"/><Relationship Id="rId16" Target="../media/image134.jpeg" Type="http://schemas.openxmlformats.org/officeDocument/2006/relationships/image"/><Relationship Id="rId2" Target="../media/image78.png" Type="http://schemas.openxmlformats.org/officeDocument/2006/relationships/image"/><Relationship Id="rId3" Target="../media/image79.svg" Type="http://schemas.openxmlformats.org/officeDocument/2006/relationships/image"/><Relationship Id="rId4" Target="../media/image80.png" Type="http://schemas.openxmlformats.org/officeDocument/2006/relationships/image"/><Relationship Id="rId5" Target="../media/image81.svg" Type="http://schemas.openxmlformats.org/officeDocument/2006/relationships/image"/><Relationship Id="rId6" Target="../media/image82.png" Type="http://schemas.openxmlformats.org/officeDocument/2006/relationships/image"/><Relationship Id="rId7" Target="../media/image83.svg" Type="http://schemas.openxmlformats.org/officeDocument/2006/relationships/image"/><Relationship Id="rId8" Target="../media/image84.png" Type="http://schemas.openxmlformats.org/officeDocument/2006/relationships/image"/><Relationship Id="rId9" Target="../media/image85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2.png" Type="http://schemas.openxmlformats.org/officeDocument/2006/relationships/image"/><Relationship Id="rId11" Target="../media/image83.svg" Type="http://schemas.openxmlformats.org/officeDocument/2006/relationships/image"/><Relationship Id="rId12" Target="../media/image84.png" Type="http://schemas.openxmlformats.org/officeDocument/2006/relationships/image"/><Relationship Id="rId13" Target="../media/image85.svg" Type="http://schemas.openxmlformats.org/officeDocument/2006/relationships/image"/><Relationship Id="rId14" Target="../media/image86.png" Type="http://schemas.openxmlformats.org/officeDocument/2006/relationships/image"/><Relationship Id="rId15" Target="../media/image87.svg" Type="http://schemas.openxmlformats.org/officeDocument/2006/relationships/image"/><Relationship Id="rId16" Target="../media/image88.png" Type="http://schemas.openxmlformats.org/officeDocument/2006/relationships/image"/><Relationship Id="rId17" Target="../media/image89.svg" Type="http://schemas.openxmlformats.org/officeDocument/2006/relationships/image"/><Relationship Id="rId18" Target="../media/image136.png" Type="http://schemas.openxmlformats.org/officeDocument/2006/relationships/image"/><Relationship Id="rId19" Target="../media/image137.svg" Type="http://schemas.openxmlformats.org/officeDocument/2006/relationships/image"/><Relationship Id="rId2" Target="../media/image9.png" Type="http://schemas.openxmlformats.org/officeDocument/2006/relationships/image"/><Relationship Id="rId20" Target="../media/image138.png" Type="http://schemas.openxmlformats.org/officeDocument/2006/relationships/image"/><Relationship Id="rId21" Target="../media/image139.svg" Type="http://schemas.openxmlformats.org/officeDocument/2006/relationships/image"/><Relationship Id="rId3" Target="../media/image135.jpe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78.png" Type="http://schemas.openxmlformats.org/officeDocument/2006/relationships/image"/><Relationship Id="rId7" Target="../media/image79.svg" Type="http://schemas.openxmlformats.org/officeDocument/2006/relationships/image"/><Relationship Id="rId8" Target="../media/image80.png" Type="http://schemas.openxmlformats.org/officeDocument/2006/relationships/image"/><Relationship Id="rId9" Target="../media/image81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2.jpeg" Type="http://schemas.openxmlformats.org/officeDocument/2006/relationships/image"/><Relationship Id="rId11" Target="../media/image143.png" Type="http://schemas.openxmlformats.org/officeDocument/2006/relationships/image"/><Relationship Id="rId12" Target="../media/image144.svg" Type="http://schemas.openxmlformats.org/officeDocument/2006/relationships/image"/><Relationship Id="rId13" Target="../media/image145.png" Type="http://schemas.openxmlformats.org/officeDocument/2006/relationships/image"/><Relationship Id="rId14" Target="../media/image146.svg" Type="http://schemas.openxmlformats.org/officeDocument/2006/relationships/image"/><Relationship Id="rId15" Target="../media/image147.png" Type="http://schemas.openxmlformats.org/officeDocument/2006/relationships/image"/><Relationship Id="rId16" Target="../media/image148.svg" Type="http://schemas.openxmlformats.org/officeDocument/2006/relationships/image"/><Relationship Id="rId17" Target="../media/image149.png" Type="http://schemas.openxmlformats.org/officeDocument/2006/relationships/image"/><Relationship Id="rId18" Target="../media/image150.svg" Type="http://schemas.openxmlformats.org/officeDocument/2006/relationships/image"/><Relationship Id="rId19" Target="../media/image151.png" Type="http://schemas.openxmlformats.org/officeDocument/2006/relationships/image"/><Relationship Id="rId2" Target="../media/image9.png" Type="http://schemas.openxmlformats.org/officeDocument/2006/relationships/image"/><Relationship Id="rId20" Target="../media/image152.svg" Type="http://schemas.openxmlformats.org/officeDocument/2006/relationships/image"/><Relationship Id="rId3" Target="../media/image90.jpeg" Type="http://schemas.openxmlformats.org/officeDocument/2006/relationships/image"/><Relationship Id="rId4" Target="../media/image78.png" Type="http://schemas.openxmlformats.org/officeDocument/2006/relationships/image"/><Relationship Id="rId5" Target="../media/image79.svg" Type="http://schemas.openxmlformats.org/officeDocument/2006/relationships/image"/><Relationship Id="rId6" Target="../media/image80.png" Type="http://schemas.openxmlformats.org/officeDocument/2006/relationships/image"/><Relationship Id="rId7" Target="../media/image81.svg" Type="http://schemas.openxmlformats.org/officeDocument/2006/relationships/image"/><Relationship Id="rId8" Target="../media/image140.png" Type="http://schemas.openxmlformats.org/officeDocument/2006/relationships/image"/><Relationship Id="rId9" Target="../media/image141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0.png" Type="http://schemas.openxmlformats.org/officeDocument/2006/relationships/image"/><Relationship Id="rId11" Target="../media/image141.svg" Type="http://schemas.openxmlformats.org/officeDocument/2006/relationships/image"/><Relationship Id="rId12" Target="../media/image145.png" Type="http://schemas.openxmlformats.org/officeDocument/2006/relationships/image"/><Relationship Id="rId13" Target="../media/image146.svg" Type="http://schemas.openxmlformats.org/officeDocument/2006/relationships/image"/><Relationship Id="rId14" Target="../media/image147.png" Type="http://schemas.openxmlformats.org/officeDocument/2006/relationships/image"/><Relationship Id="rId15" Target="../media/image148.svg" Type="http://schemas.openxmlformats.org/officeDocument/2006/relationships/image"/><Relationship Id="rId16" Target="../media/image149.png" Type="http://schemas.openxmlformats.org/officeDocument/2006/relationships/image"/><Relationship Id="rId17" Target="../media/image150.svg" Type="http://schemas.openxmlformats.org/officeDocument/2006/relationships/image"/><Relationship Id="rId18" Target="../media/image154.png" Type="http://schemas.openxmlformats.org/officeDocument/2006/relationships/image"/><Relationship Id="rId19" Target="../media/image155.svg" Type="http://schemas.openxmlformats.org/officeDocument/2006/relationships/image"/><Relationship Id="rId2" Target="../media/image9.png" Type="http://schemas.openxmlformats.org/officeDocument/2006/relationships/image"/><Relationship Id="rId20" Target="../media/image156.png" Type="http://schemas.openxmlformats.org/officeDocument/2006/relationships/image"/><Relationship Id="rId21" Target="../media/image157.svg" Type="http://schemas.openxmlformats.org/officeDocument/2006/relationships/image"/><Relationship Id="rId22" Target="../media/image158.png" Type="http://schemas.openxmlformats.org/officeDocument/2006/relationships/image"/><Relationship Id="rId23" Target="../media/image159.svg" Type="http://schemas.openxmlformats.org/officeDocument/2006/relationships/image"/><Relationship Id="rId24" Target="../media/image151.png" Type="http://schemas.openxmlformats.org/officeDocument/2006/relationships/image"/><Relationship Id="rId25" Target="../media/image152.svg" Type="http://schemas.openxmlformats.org/officeDocument/2006/relationships/image"/><Relationship Id="rId3" Target="../media/image153.jpe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78.png" Type="http://schemas.openxmlformats.org/officeDocument/2006/relationships/image"/><Relationship Id="rId7" Target="../media/image79.svg" Type="http://schemas.openxmlformats.org/officeDocument/2006/relationships/image"/><Relationship Id="rId8" Target="../media/image80.png" Type="http://schemas.openxmlformats.org/officeDocument/2006/relationships/image"/><Relationship Id="rId9" Target="../media/image81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0.png" Type="http://schemas.openxmlformats.org/officeDocument/2006/relationships/image"/><Relationship Id="rId11" Target="../media/image141.svg" Type="http://schemas.openxmlformats.org/officeDocument/2006/relationships/image"/><Relationship Id="rId12" Target="../media/image145.png" Type="http://schemas.openxmlformats.org/officeDocument/2006/relationships/image"/><Relationship Id="rId13" Target="../media/image146.svg" Type="http://schemas.openxmlformats.org/officeDocument/2006/relationships/image"/><Relationship Id="rId14" Target="../media/image147.png" Type="http://schemas.openxmlformats.org/officeDocument/2006/relationships/image"/><Relationship Id="rId15" Target="../media/image148.svg" Type="http://schemas.openxmlformats.org/officeDocument/2006/relationships/image"/><Relationship Id="rId16" Target="../media/image149.png" Type="http://schemas.openxmlformats.org/officeDocument/2006/relationships/image"/><Relationship Id="rId17" Target="../media/image150.svg" Type="http://schemas.openxmlformats.org/officeDocument/2006/relationships/image"/><Relationship Id="rId18" Target="../media/image161.png" Type="http://schemas.openxmlformats.org/officeDocument/2006/relationships/image"/><Relationship Id="rId19" Target="../media/image162.svg" Type="http://schemas.openxmlformats.org/officeDocument/2006/relationships/image"/><Relationship Id="rId2" Target="../media/image9.png" Type="http://schemas.openxmlformats.org/officeDocument/2006/relationships/image"/><Relationship Id="rId20" Target="../media/image163.png" Type="http://schemas.openxmlformats.org/officeDocument/2006/relationships/image"/><Relationship Id="rId21" Target="../media/image164.svg" Type="http://schemas.openxmlformats.org/officeDocument/2006/relationships/image"/><Relationship Id="rId22" Target="../media/image151.png" Type="http://schemas.openxmlformats.org/officeDocument/2006/relationships/image"/><Relationship Id="rId23" Target="../media/image152.svg" Type="http://schemas.openxmlformats.org/officeDocument/2006/relationships/image"/><Relationship Id="rId3" Target="../media/image160.jpe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78.png" Type="http://schemas.openxmlformats.org/officeDocument/2006/relationships/image"/><Relationship Id="rId7" Target="../media/image79.svg" Type="http://schemas.openxmlformats.org/officeDocument/2006/relationships/image"/><Relationship Id="rId8" Target="../media/image80.png" Type="http://schemas.openxmlformats.org/officeDocument/2006/relationships/image"/><Relationship Id="rId9" Target="../media/image81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6.svg" Type="http://schemas.openxmlformats.org/officeDocument/2006/relationships/image"/><Relationship Id="rId11" Target="../media/image147.png" Type="http://schemas.openxmlformats.org/officeDocument/2006/relationships/image"/><Relationship Id="rId12" Target="../media/image148.svg" Type="http://schemas.openxmlformats.org/officeDocument/2006/relationships/image"/><Relationship Id="rId13" Target="../media/image149.png" Type="http://schemas.openxmlformats.org/officeDocument/2006/relationships/image"/><Relationship Id="rId14" Target="../media/image150.svg" Type="http://schemas.openxmlformats.org/officeDocument/2006/relationships/image"/><Relationship Id="rId15" Target="../media/image151.png" Type="http://schemas.openxmlformats.org/officeDocument/2006/relationships/image"/><Relationship Id="rId16" Target="../media/image152.svg" Type="http://schemas.openxmlformats.org/officeDocument/2006/relationships/image"/><Relationship Id="rId17" Target="../media/image165.jpeg" Type="http://schemas.openxmlformats.org/officeDocument/2006/relationships/image"/><Relationship Id="rId18" Target="../media/image166.png" Type="http://schemas.openxmlformats.org/officeDocument/2006/relationships/image"/><Relationship Id="rId19" Target="../media/image167.png" Type="http://schemas.openxmlformats.org/officeDocument/2006/relationships/image"/><Relationship Id="rId2" Target="../media/image9.png" Type="http://schemas.openxmlformats.org/officeDocument/2006/relationships/image"/><Relationship Id="rId20" Target="../media/image168.svg" Type="http://schemas.openxmlformats.org/officeDocument/2006/relationships/image"/><Relationship Id="rId21" Target="../media/image169.png" Type="http://schemas.openxmlformats.org/officeDocument/2006/relationships/image"/><Relationship Id="rId22" Target="../media/image170.svg" Type="http://schemas.openxmlformats.org/officeDocument/2006/relationships/image"/><Relationship Id="rId23" Target="../media/image171.png" Type="http://schemas.openxmlformats.org/officeDocument/2006/relationships/image"/><Relationship Id="rId24" Target="../media/image172.svg" Type="http://schemas.openxmlformats.org/officeDocument/2006/relationships/image"/><Relationship Id="rId3" Target="../media/image78.png" Type="http://schemas.openxmlformats.org/officeDocument/2006/relationships/image"/><Relationship Id="rId4" Target="../media/image79.svg" Type="http://schemas.openxmlformats.org/officeDocument/2006/relationships/image"/><Relationship Id="rId5" Target="../media/image80.png" Type="http://schemas.openxmlformats.org/officeDocument/2006/relationships/image"/><Relationship Id="rId6" Target="../media/image81.svg" Type="http://schemas.openxmlformats.org/officeDocument/2006/relationships/image"/><Relationship Id="rId7" Target="../media/image140.png" Type="http://schemas.openxmlformats.org/officeDocument/2006/relationships/image"/><Relationship Id="rId8" Target="../media/image141.svg" Type="http://schemas.openxmlformats.org/officeDocument/2006/relationships/image"/><Relationship Id="rId9" Target="../media/image145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png" Type="http://schemas.openxmlformats.org/officeDocument/2006/relationships/image"/><Relationship Id="rId11" Target="../media/image87.svg" Type="http://schemas.openxmlformats.org/officeDocument/2006/relationships/image"/><Relationship Id="rId12" Target="../media/image88.png" Type="http://schemas.openxmlformats.org/officeDocument/2006/relationships/image"/><Relationship Id="rId13" Target="../media/image89.svg" Type="http://schemas.openxmlformats.org/officeDocument/2006/relationships/image"/><Relationship Id="rId14" Target="../media/image140.png" Type="http://schemas.openxmlformats.org/officeDocument/2006/relationships/image"/><Relationship Id="rId15" Target="../media/image141.svg" Type="http://schemas.openxmlformats.org/officeDocument/2006/relationships/image"/><Relationship Id="rId16" Target="../media/image145.png" Type="http://schemas.openxmlformats.org/officeDocument/2006/relationships/image"/><Relationship Id="rId17" Target="../media/image146.svg" Type="http://schemas.openxmlformats.org/officeDocument/2006/relationships/image"/><Relationship Id="rId18" Target="../media/image147.png" Type="http://schemas.openxmlformats.org/officeDocument/2006/relationships/image"/><Relationship Id="rId19" Target="../media/image148.svg" Type="http://schemas.openxmlformats.org/officeDocument/2006/relationships/image"/><Relationship Id="rId2" Target="../media/image78.png" Type="http://schemas.openxmlformats.org/officeDocument/2006/relationships/image"/><Relationship Id="rId20" Target="../media/image149.png" Type="http://schemas.openxmlformats.org/officeDocument/2006/relationships/image"/><Relationship Id="rId21" Target="../media/image150.svg" Type="http://schemas.openxmlformats.org/officeDocument/2006/relationships/image"/><Relationship Id="rId22" Target="../media/image151.png" Type="http://schemas.openxmlformats.org/officeDocument/2006/relationships/image"/><Relationship Id="rId23" Target="../media/image152.svg" Type="http://schemas.openxmlformats.org/officeDocument/2006/relationships/image"/><Relationship Id="rId3" Target="../media/image79.svg" Type="http://schemas.openxmlformats.org/officeDocument/2006/relationships/image"/><Relationship Id="rId4" Target="../media/image80.png" Type="http://schemas.openxmlformats.org/officeDocument/2006/relationships/image"/><Relationship Id="rId5" Target="../media/image81.svg" Type="http://schemas.openxmlformats.org/officeDocument/2006/relationships/image"/><Relationship Id="rId6" Target="../media/image82.png" Type="http://schemas.openxmlformats.org/officeDocument/2006/relationships/image"/><Relationship Id="rId7" Target="../media/image83.svg" Type="http://schemas.openxmlformats.org/officeDocument/2006/relationships/image"/><Relationship Id="rId8" Target="../media/image84.png" Type="http://schemas.openxmlformats.org/officeDocument/2006/relationships/image"/><Relationship Id="rId9" Target="../media/image85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73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5.svg" Type="http://schemas.openxmlformats.org/officeDocument/2006/relationships/image"/><Relationship Id="rId11" Target="../media/image176.png" Type="http://schemas.openxmlformats.org/officeDocument/2006/relationships/image"/><Relationship Id="rId12" Target="../media/image177.svg" Type="http://schemas.openxmlformats.org/officeDocument/2006/relationships/image"/><Relationship Id="rId13" Target="../media/image178.png" Type="http://schemas.openxmlformats.org/officeDocument/2006/relationships/image"/><Relationship Id="rId2" Target="../media/image58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9.png" Type="http://schemas.openxmlformats.org/officeDocument/2006/relationships/image"/><Relationship Id="rId6" Target="../media/image60.svg" Type="http://schemas.openxmlformats.org/officeDocument/2006/relationships/image"/><Relationship Id="rId7" Target="../media/image65.png" Type="http://schemas.openxmlformats.org/officeDocument/2006/relationships/image"/><Relationship Id="rId8" Target="../media/image66.svg" Type="http://schemas.openxmlformats.org/officeDocument/2006/relationships/image"/><Relationship Id="rId9" Target="../media/image174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0.pn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2" Target="../media/image9.png" Type="http://schemas.openxmlformats.org/officeDocument/2006/relationships/image"/><Relationship Id="rId3" Target="../media/image174.png" Type="http://schemas.openxmlformats.org/officeDocument/2006/relationships/image"/><Relationship Id="rId4" Target="../media/image175.svg" Type="http://schemas.openxmlformats.org/officeDocument/2006/relationships/image"/><Relationship Id="rId5" Target="../media/image59.png" Type="http://schemas.openxmlformats.org/officeDocument/2006/relationships/image"/><Relationship Id="rId6" Target="../media/image60.svg" Type="http://schemas.openxmlformats.org/officeDocument/2006/relationships/image"/><Relationship Id="rId7" Target="../media/image179.png" Type="http://schemas.openxmlformats.org/officeDocument/2006/relationships/image"/><Relationship Id="rId8" Target="../media/image176.png" Type="http://schemas.openxmlformats.org/officeDocument/2006/relationships/image"/><Relationship Id="rId9" Target="../media/image17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9.jpeg" Type="http://schemas.openxmlformats.org/officeDocument/2006/relationships/image"/><Relationship Id="rId4" Target="../media/image20.jpeg" Type="http://schemas.openxmlformats.org/officeDocument/2006/relationships/image"/><Relationship Id="rId5" Target="../media/image21.jpeg" Type="http://schemas.openxmlformats.org/officeDocument/2006/relationships/image"/><Relationship Id="rId6" Target="../media/image22.png" Type="http://schemas.openxmlformats.org/officeDocument/2006/relationships/image"/><Relationship Id="rId7" Target="../media/image23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81.png" Type="http://schemas.openxmlformats.org/officeDocument/2006/relationships/image"/><Relationship Id="rId4" Target="../media/image182.png" Type="http://schemas.openxmlformats.org/officeDocument/2006/relationships/image"/><Relationship Id="rId5" Target="../media/image183.png" Type="http://schemas.openxmlformats.org/officeDocument/2006/relationships/image"/><Relationship Id="rId6" Target="../media/image184.png" Type="http://schemas.openxmlformats.org/officeDocument/2006/relationships/image"/><Relationship Id="rId7" Target="../media/image185.png" Type="http://schemas.openxmlformats.org/officeDocument/2006/relationships/image"/><Relationship Id="rId8" Target="../media/image186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2.png" Type="http://schemas.openxmlformats.org/officeDocument/2006/relationships/image"/><Relationship Id="rId11" Target="../media/image193.svg" Type="http://schemas.openxmlformats.org/officeDocument/2006/relationships/image"/><Relationship Id="rId12" Target="../media/image194.png" Type="http://schemas.openxmlformats.org/officeDocument/2006/relationships/image"/><Relationship Id="rId13" Target="../media/image2.png" Type="http://schemas.openxmlformats.org/officeDocument/2006/relationships/image"/><Relationship Id="rId14" Target="../media/image3.svg" Type="http://schemas.openxmlformats.org/officeDocument/2006/relationships/image"/><Relationship Id="rId2" Target="../media/image9.png" Type="http://schemas.openxmlformats.org/officeDocument/2006/relationships/image"/><Relationship Id="rId3" Target="../media/image187.jpe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88.png" Type="http://schemas.openxmlformats.org/officeDocument/2006/relationships/image"/><Relationship Id="rId7" Target="../media/image189.svg" Type="http://schemas.openxmlformats.org/officeDocument/2006/relationships/image"/><Relationship Id="rId8" Target="../media/image190.png" Type="http://schemas.openxmlformats.org/officeDocument/2006/relationships/image"/><Relationship Id="rId9" Target="../media/image191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5.sv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9.png" Type="http://schemas.openxmlformats.org/officeDocument/2006/relationships/image"/><Relationship Id="rId5" Target="../media/image195.png" Type="http://schemas.openxmlformats.org/officeDocument/2006/relationships/image"/><Relationship Id="rId6" Target="../media/image196.sv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174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4.svg" Type="http://schemas.openxmlformats.org/officeDocument/2006/relationships/image"/><Relationship Id="rId11" Target="../media/image205.png" Type="http://schemas.openxmlformats.org/officeDocument/2006/relationships/image"/><Relationship Id="rId12" Target="../media/image206.svg" Type="http://schemas.openxmlformats.org/officeDocument/2006/relationships/image"/><Relationship Id="rId13" Target="../media/image207.png" Type="http://schemas.openxmlformats.org/officeDocument/2006/relationships/image"/><Relationship Id="rId14" Target="../media/image208.svg" Type="http://schemas.openxmlformats.org/officeDocument/2006/relationships/image"/><Relationship Id="rId15" Target="../media/image209.png" Type="http://schemas.openxmlformats.org/officeDocument/2006/relationships/image"/><Relationship Id="rId16" Target="../media/image210.svg" Type="http://schemas.openxmlformats.org/officeDocument/2006/relationships/image"/><Relationship Id="rId17" Target="../media/image211.png" Type="http://schemas.openxmlformats.org/officeDocument/2006/relationships/image"/><Relationship Id="rId18" Target="../media/image212.svg" Type="http://schemas.openxmlformats.org/officeDocument/2006/relationships/image"/><Relationship Id="rId2" Target="../media/image9.png" Type="http://schemas.openxmlformats.org/officeDocument/2006/relationships/image"/><Relationship Id="rId3" Target="../media/image197.png" Type="http://schemas.openxmlformats.org/officeDocument/2006/relationships/image"/><Relationship Id="rId4" Target="../media/image198.svg" Type="http://schemas.openxmlformats.org/officeDocument/2006/relationships/image"/><Relationship Id="rId5" Target="../media/image199.png" Type="http://schemas.openxmlformats.org/officeDocument/2006/relationships/image"/><Relationship Id="rId6" Target="../media/image200.svg" Type="http://schemas.openxmlformats.org/officeDocument/2006/relationships/image"/><Relationship Id="rId7" Target="../media/image201.png" Type="http://schemas.openxmlformats.org/officeDocument/2006/relationships/image"/><Relationship Id="rId8" Target="../media/image202.svg" Type="http://schemas.openxmlformats.org/officeDocument/2006/relationships/image"/><Relationship Id="rId9" Target="../media/image203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2.svg" Type="http://schemas.openxmlformats.org/officeDocument/2006/relationships/image"/><Relationship Id="rId11" Target="../media/image197.png" Type="http://schemas.openxmlformats.org/officeDocument/2006/relationships/image"/><Relationship Id="rId12" Target="../media/image198.svg" Type="http://schemas.openxmlformats.org/officeDocument/2006/relationships/image"/><Relationship Id="rId13" Target="../media/image199.png" Type="http://schemas.openxmlformats.org/officeDocument/2006/relationships/image"/><Relationship Id="rId14" Target="../media/image200.svg" Type="http://schemas.openxmlformats.org/officeDocument/2006/relationships/image"/><Relationship Id="rId15" Target="../media/image201.png" Type="http://schemas.openxmlformats.org/officeDocument/2006/relationships/image"/><Relationship Id="rId16" Target="../media/image202.svg" Type="http://schemas.openxmlformats.org/officeDocument/2006/relationships/image"/><Relationship Id="rId17" Target="../media/image207.png" Type="http://schemas.openxmlformats.org/officeDocument/2006/relationships/image"/><Relationship Id="rId18" Target="../media/image208.svg" Type="http://schemas.openxmlformats.org/officeDocument/2006/relationships/image"/><Relationship Id="rId19" Target="../media/image213.png" Type="http://schemas.openxmlformats.org/officeDocument/2006/relationships/image"/><Relationship Id="rId2" Target="../media/image9.png" Type="http://schemas.openxmlformats.org/officeDocument/2006/relationships/image"/><Relationship Id="rId20" Target="../media/image214.svg" Type="http://schemas.openxmlformats.org/officeDocument/2006/relationships/image"/><Relationship Id="rId3" Target="../media/image203.png" Type="http://schemas.openxmlformats.org/officeDocument/2006/relationships/image"/><Relationship Id="rId4" Target="../media/image204.svg" Type="http://schemas.openxmlformats.org/officeDocument/2006/relationships/image"/><Relationship Id="rId5" Target="../media/image205.png" Type="http://schemas.openxmlformats.org/officeDocument/2006/relationships/image"/><Relationship Id="rId6" Target="../media/image206.svg" Type="http://schemas.openxmlformats.org/officeDocument/2006/relationships/image"/><Relationship Id="rId7" Target="../media/image209.png" Type="http://schemas.openxmlformats.org/officeDocument/2006/relationships/image"/><Relationship Id="rId8" Target="../media/image210.svg" Type="http://schemas.openxmlformats.org/officeDocument/2006/relationships/image"/><Relationship Id="rId9" Target="../media/image211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21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jpeg" Type="http://schemas.openxmlformats.org/officeDocument/2006/relationships/image"/><Relationship Id="rId4" Target="../media/image26.jpeg" Type="http://schemas.openxmlformats.org/officeDocument/2006/relationships/image"/><Relationship Id="rId5" Target="../media/image27.jpeg" Type="http://schemas.openxmlformats.org/officeDocument/2006/relationships/image"/><Relationship Id="rId6" Target="../media/image28.jpeg" Type="http://schemas.openxmlformats.org/officeDocument/2006/relationships/image"/><Relationship Id="rId7" Target="../media/image29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png" Type="http://schemas.openxmlformats.org/officeDocument/2006/relationships/image"/><Relationship Id="rId2" Target="../media/image9.png" Type="http://schemas.openxmlformats.org/officeDocument/2006/relationships/image"/><Relationship Id="rId3" Target="../media/image30.jpe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3.png" Type="http://schemas.openxmlformats.org/officeDocument/2006/relationships/image"/><Relationship Id="rId7" Target="../media/image34.png" Type="http://schemas.openxmlformats.org/officeDocument/2006/relationships/image"/><Relationship Id="rId8" Target="../media/image35.pn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svg" Type="http://schemas.openxmlformats.org/officeDocument/2006/relationships/image"/><Relationship Id="rId11" Target="../media/image45.png" Type="http://schemas.openxmlformats.org/officeDocument/2006/relationships/image"/><Relationship Id="rId12" Target="../media/image46.svg" Type="http://schemas.openxmlformats.org/officeDocument/2006/relationships/image"/><Relationship Id="rId13" Target="../media/image37.png" Type="http://schemas.openxmlformats.org/officeDocument/2006/relationships/image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38.pn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7.png" Type="http://schemas.openxmlformats.org/officeDocument/2006/relationships/image"/><Relationship Id="rId6" Target="../media/image48.svg" Type="http://schemas.openxmlformats.org/officeDocument/2006/relationships/image"/><Relationship Id="rId7" Target="../media/image49.png" Type="http://schemas.openxmlformats.org/officeDocument/2006/relationships/image"/><Relationship Id="rId8" Target="../media/image50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52.png" Type="http://schemas.openxmlformats.org/officeDocument/2006/relationships/image"/><Relationship Id="rId4" Target="../media/image53.svg" Type="http://schemas.openxmlformats.org/officeDocument/2006/relationships/image"/><Relationship Id="rId5" Target="../media/image54.jpeg" Type="http://schemas.openxmlformats.org/officeDocument/2006/relationships/image"/><Relationship Id="rId6" Target="../media/image55.png" Type="http://schemas.openxmlformats.org/officeDocument/2006/relationships/image"/><Relationship Id="rId7" Target="../media/image5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7.png" Type="http://schemas.openxmlformats.org/officeDocument/2006/relationships/image"/><Relationship Id="rId6" Target="../media/image3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961245" cy="10287000"/>
            <a:chOff x="0" y="0"/>
            <a:chExt cx="1233405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33405" cy="1593725"/>
            </a:xfrm>
            <a:custGeom>
              <a:avLst/>
              <a:gdLst/>
              <a:ahLst/>
              <a:cxnLst/>
              <a:rect r="r" b="b" t="t" l="l"/>
              <a:pathLst>
                <a:path h="1593725" w="1233405">
                  <a:moveTo>
                    <a:pt x="0" y="0"/>
                  </a:moveTo>
                  <a:lnTo>
                    <a:pt x="1233405" y="0"/>
                  </a:lnTo>
                  <a:lnTo>
                    <a:pt x="1233405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46879" t="0" r="-46879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599241" y="7552635"/>
            <a:ext cx="12106839" cy="1927210"/>
            <a:chOff x="0" y="0"/>
            <a:chExt cx="3188633" cy="50757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88633" cy="507578"/>
            </a:xfrm>
            <a:custGeom>
              <a:avLst/>
              <a:gdLst/>
              <a:ahLst/>
              <a:cxnLst/>
              <a:rect r="r" b="b" t="t" l="l"/>
              <a:pathLst>
                <a:path h="507578" w="3188633">
                  <a:moveTo>
                    <a:pt x="0" y="0"/>
                  </a:moveTo>
                  <a:lnTo>
                    <a:pt x="3188633" y="0"/>
                  </a:lnTo>
                  <a:lnTo>
                    <a:pt x="3188633" y="507578"/>
                  </a:lnTo>
                  <a:lnTo>
                    <a:pt x="0" y="507578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3188633" cy="5647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758952" y="3562934"/>
            <a:ext cx="1850797" cy="275937"/>
          </a:xfrm>
          <a:custGeom>
            <a:avLst/>
            <a:gdLst/>
            <a:ahLst/>
            <a:cxnLst/>
            <a:rect r="r" b="b" t="t" l="l"/>
            <a:pathLst>
              <a:path h="275937" w="1850797">
                <a:moveTo>
                  <a:pt x="0" y="0"/>
                </a:moveTo>
                <a:lnTo>
                  <a:pt x="1850797" y="0"/>
                </a:lnTo>
                <a:lnTo>
                  <a:pt x="1850797" y="275937"/>
                </a:lnTo>
                <a:lnTo>
                  <a:pt x="0" y="275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758952" y="906653"/>
            <a:ext cx="8540850" cy="739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900" b="true">
                <a:solidFill>
                  <a:srgbClr val="000000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RĪCĪBA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662404" y="1221498"/>
            <a:ext cx="9494377" cy="1901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325"/>
              </a:lnSpc>
            </a:pPr>
            <a:r>
              <a:rPr lang="en-US" sz="9518" b="true">
                <a:solidFill>
                  <a:srgbClr val="D67427"/>
                </a:solidFill>
                <a:latin typeface="Agrandir Narrow Heavy"/>
                <a:ea typeface="Agrandir Narrow Heavy"/>
                <a:cs typeface="Agrandir Narrow Heavy"/>
                <a:sym typeface="Agrandir Narrow Heavy"/>
              </a:rPr>
              <a:t>UGUNSGRĒKĀ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684351" y="8022721"/>
            <a:ext cx="6787926" cy="109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true">
                <a:solidFill>
                  <a:srgbClr val="322A2A"/>
                </a:solidFill>
                <a:latin typeface="Aileron Heavy"/>
                <a:ea typeface="Aileron Heavy"/>
                <a:cs typeface="Aileron Heavy"/>
                <a:sym typeface="Aileron Heavy"/>
              </a:rPr>
              <a:t>VALSTS UGUNSDZĒSĪBAS </a:t>
            </a:r>
          </a:p>
          <a:p>
            <a:pPr algn="l">
              <a:lnSpc>
                <a:spcPts val="4320"/>
              </a:lnSpc>
            </a:pPr>
            <a:r>
              <a:rPr lang="en-US" sz="3600" b="true">
                <a:solidFill>
                  <a:srgbClr val="322A2A"/>
                </a:solidFill>
                <a:latin typeface="Aileron Heavy"/>
                <a:ea typeface="Aileron Heavy"/>
                <a:cs typeface="Aileron Heavy"/>
                <a:sym typeface="Aileron Heavy"/>
              </a:rPr>
              <a:t>UN GLĀBŠANAS DIENESTS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88078" y="2090975"/>
            <a:ext cx="12598421" cy="8341205"/>
          </a:xfrm>
          <a:custGeom>
            <a:avLst/>
            <a:gdLst/>
            <a:ahLst/>
            <a:cxnLst/>
            <a:rect r="r" b="b" t="t" l="l"/>
            <a:pathLst>
              <a:path h="8341205" w="12598421">
                <a:moveTo>
                  <a:pt x="0" y="0"/>
                </a:moveTo>
                <a:lnTo>
                  <a:pt x="12598421" y="0"/>
                </a:lnTo>
                <a:lnTo>
                  <a:pt x="12598421" y="8341204"/>
                </a:lnTo>
                <a:lnTo>
                  <a:pt x="0" y="8341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041909" y="8086148"/>
            <a:ext cx="489023" cy="489023"/>
          </a:xfrm>
          <a:custGeom>
            <a:avLst/>
            <a:gdLst/>
            <a:ahLst/>
            <a:cxnLst/>
            <a:rect r="r" b="b" t="t" l="l"/>
            <a:pathLst>
              <a:path h="489023" w="489023">
                <a:moveTo>
                  <a:pt x="0" y="0"/>
                </a:moveTo>
                <a:lnTo>
                  <a:pt x="489024" y="0"/>
                </a:lnTo>
                <a:lnTo>
                  <a:pt x="489024" y="489023"/>
                </a:lnTo>
                <a:lnTo>
                  <a:pt x="0" y="4890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87179" y="354769"/>
            <a:ext cx="1703753" cy="1736205"/>
          </a:xfrm>
          <a:custGeom>
            <a:avLst/>
            <a:gdLst/>
            <a:ahLst/>
            <a:cxnLst/>
            <a:rect r="r" b="b" t="t" l="l"/>
            <a:pathLst>
              <a:path h="1736205" w="1703753">
                <a:moveTo>
                  <a:pt x="0" y="0"/>
                </a:moveTo>
                <a:lnTo>
                  <a:pt x="1703753" y="0"/>
                </a:lnTo>
                <a:lnTo>
                  <a:pt x="1703753" y="1736206"/>
                </a:lnTo>
                <a:lnTo>
                  <a:pt x="0" y="17362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445191" y="7500754"/>
            <a:ext cx="4204972" cy="1042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81"/>
              </a:lnSpc>
            </a:pPr>
            <a:r>
              <a:rPr lang="en-US" sz="6129" spc="-159">
                <a:solidFill>
                  <a:srgbClr val="2E301A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UGUNSDZĒSĒJS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758952" y="4302496"/>
            <a:ext cx="9038840" cy="1424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900" b="true">
                <a:solidFill>
                  <a:srgbClr val="000000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VIENOTAIS ĀRKĀRTAS</a:t>
            </a:r>
            <a:r>
              <a:rPr lang="en-US" sz="3900" b="true">
                <a:solidFill>
                  <a:srgbClr val="000000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 </a:t>
            </a:r>
          </a:p>
          <a:p>
            <a:pPr algn="l">
              <a:lnSpc>
                <a:spcPts val="5459"/>
              </a:lnSpc>
            </a:pPr>
            <a:r>
              <a:rPr lang="en-US" sz="3900" b="true">
                <a:solidFill>
                  <a:srgbClr val="000000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palīdzības izsaukumu numurs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758952" y="5298811"/>
            <a:ext cx="9494377" cy="1901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325"/>
              </a:lnSpc>
            </a:pPr>
            <a:r>
              <a:rPr lang="en-US" sz="9518" b="true">
                <a:solidFill>
                  <a:srgbClr val="D67427"/>
                </a:solidFill>
                <a:latin typeface="Agrandir Narrow Heavy"/>
                <a:ea typeface="Agrandir Narrow Heavy"/>
                <a:cs typeface="Agrandir Narrow Heavy"/>
                <a:sym typeface="Agrandir Narrow Heavy"/>
              </a:rPr>
              <a:t>112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64470" y="6110821"/>
            <a:ext cx="4358912" cy="5405535"/>
            <a:chOff x="0" y="0"/>
            <a:chExt cx="1444341" cy="17911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44341" cy="1791144"/>
            </a:xfrm>
            <a:custGeom>
              <a:avLst/>
              <a:gdLst/>
              <a:ahLst/>
              <a:cxnLst/>
              <a:rect r="r" b="b" t="t" l="l"/>
              <a:pathLst>
                <a:path h="1791144" w="1444341">
                  <a:moveTo>
                    <a:pt x="0" y="0"/>
                  </a:moveTo>
                  <a:lnTo>
                    <a:pt x="1444341" y="0"/>
                  </a:lnTo>
                  <a:lnTo>
                    <a:pt x="1444341" y="1791144"/>
                  </a:lnTo>
                  <a:lnTo>
                    <a:pt x="0" y="1791144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1444341" cy="18482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904522" y="3634631"/>
            <a:ext cx="6863966" cy="6855386"/>
          </a:xfrm>
          <a:custGeom>
            <a:avLst/>
            <a:gdLst/>
            <a:ahLst/>
            <a:cxnLst/>
            <a:rect r="r" b="b" t="t" l="l"/>
            <a:pathLst>
              <a:path h="6855386" w="6863966">
                <a:moveTo>
                  <a:pt x="0" y="0"/>
                </a:moveTo>
                <a:lnTo>
                  <a:pt x="6863966" y="0"/>
                </a:lnTo>
                <a:lnTo>
                  <a:pt x="6863966" y="6855386"/>
                </a:lnTo>
                <a:lnTo>
                  <a:pt x="0" y="68553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64470" y="4157451"/>
            <a:ext cx="4358912" cy="4358912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640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6345059" y="3883277"/>
            <a:ext cx="2175726" cy="324381"/>
          </a:xfrm>
          <a:custGeom>
            <a:avLst/>
            <a:gdLst/>
            <a:ahLst/>
            <a:cxnLst/>
            <a:rect r="r" b="b" t="t" l="l"/>
            <a:pathLst>
              <a:path h="324381" w="2175726">
                <a:moveTo>
                  <a:pt x="0" y="0"/>
                </a:moveTo>
                <a:lnTo>
                  <a:pt x="2175726" y="0"/>
                </a:lnTo>
                <a:lnTo>
                  <a:pt x="2175726" y="324381"/>
                </a:lnTo>
                <a:lnTo>
                  <a:pt x="0" y="3243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5248992" y="-3134269"/>
            <a:ext cx="6768900" cy="676890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4A3B2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263089" y="4912508"/>
            <a:ext cx="2761673" cy="2761673"/>
          </a:xfrm>
          <a:custGeom>
            <a:avLst/>
            <a:gdLst/>
            <a:ahLst/>
            <a:cxnLst/>
            <a:rect r="r" b="b" t="t" l="l"/>
            <a:pathLst>
              <a:path h="2761673" w="2761673">
                <a:moveTo>
                  <a:pt x="0" y="0"/>
                </a:moveTo>
                <a:lnTo>
                  <a:pt x="2761673" y="0"/>
                </a:lnTo>
                <a:lnTo>
                  <a:pt x="2761673" y="2761673"/>
                </a:lnTo>
                <a:lnTo>
                  <a:pt x="0" y="27616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014121" y="6070748"/>
            <a:ext cx="555042" cy="831524"/>
          </a:xfrm>
          <a:custGeom>
            <a:avLst/>
            <a:gdLst/>
            <a:ahLst/>
            <a:cxnLst/>
            <a:rect r="r" b="b" t="t" l="l"/>
            <a:pathLst>
              <a:path h="831524" w="555042">
                <a:moveTo>
                  <a:pt x="0" y="0"/>
                </a:moveTo>
                <a:lnTo>
                  <a:pt x="555042" y="0"/>
                </a:lnTo>
                <a:lnTo>
                  <a:pt x="555042" y="831524"/>
                </a:lnTo>
                <a:lnTo>
                  <a:pt x="0" y="8315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014121" y="8473897"/>
            <a:ext cx="555042" cy="831524"/>
          </a:xfrm>
          <a:custGeom>
            <a:avLst/>
            <a:gdLst/>
            <a:ahLst/>
            <a:cxnLst/>
            <a:rect r="r" b="b" t="t" l="l"/>
            <a:pathLst>
              <a:path h="831524" w="555042">
                <a:moveTo>
                  <a:pt x="0" y="0"/>
                </a:moveTo>
                <a:lnTo>
                  <a:pt x="555042" y="0"/>
                </a:lnTo>
                <a:lnTo>
                  <a:pt x="555042" y="831524"/>
                </a:lnTo>
                <a:lnTo>
                  <a:pt x="0" y="8315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176032" y="7251865"/>
            <a:ext cx="231218" cy="844632"/>
          </a:xfrm>
          <a:custGeom>
            <a:avLst/>
            <a:gdLst/>
            <a:ahLst/>
            <a:cxnLst/>
            <a:rect r="r" b="b" t="t" l="l"/>
            <a:pathLst>
              <a:path h="844632" w="231218">
                <a:moveTo>
                  <a:pt x="0" y="0"/>
                </a:moveTo>
                <a:lnTo>
                  <a:pt x="231219" y="0"/>
                </a:lnTo>
                <a:lnTo>
                  <a:pt x="231219" y="844632"/>
                </a:lnTo>
                <a:lnTo>
                  <a:pt x="0" y="8446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000778" y="250181"/>
            <a:ext cx="2057400" cy="2057400"/>
          </a:xfrm>
          <a:custGeom>
            <a:avLst/>
            <a:gdLst/>
            <a:ahLst/>
            <a:cxnLst/>
            <a:rect r="r" b="b" t="t" l="l"/>
            <a:pathLst>
              <a:path h="2057400" w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921695" y="6024111"/>
            <a:ext cx="10337605" cy="3312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Vai tas nozīmē, ka mūsmājās NEKAD nevar izcelties ugunsgrēks? 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NĒ! UGUNSGRĒKS VAR IZCELTIES!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Nelaimes notiek dažādu apstākļu sakritības dēļ, tādēļ mums IR jāzina, KĀ RĪKOTIES!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345059" y="4864883"/>
            <a:ext cx="10265205" cy="501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79"/>
              </a:lnSpc>
              <a:spcBef>
                <a:spcPct val="0"/>
              </a:spcBef>
            </a:pPr>
            <a:r>
              <a:rPr lang="en-US" b="true" sz="30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Mājoklī esam parūpējušies par ugunsdrošību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06207" y="342458"/>
            <a:ext cx="15063788" cy="2764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000000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SVARĪGĀKAIS DROŠĪBAS NOTEIKUMS – </a:t>
            </a:r>
            <a:r>
              <a:rPr lang="en-US" b="true" sz="60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EVAKUĒTIES NO BĪSTAMĀS VIETAS UN NESLĒPTIES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6884463"/>
            <a:ext cx="18288000" cy="3402537"/>
            <a:chOff x="0" y="0"/>
            <a:chExt cx="4816593" cy="89614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896141"/>
            </a:xfrm>
            <a:custGeom>
              <a:avLst/>
              <a:gdLst/>
              <a:ahLst/>
              <a:cxnLst/>
              <a:rect r="r" b="b" t="t" l="l"/>
              <a:pathLst>
                <a:path h="89614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96141"/>
                  </a:lnTo>
                  <a:lnTo>
                    <a:pt x="0" y="896141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9532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5400000">
            <a:off x="6973362" y="3414477"/>
            <a:ext cx="4341276" cy="8914961"/>
          </a:xfrm>
          <a:custGeom>
            <a:avLst/>
            <a:gdLst/>
            <a:ahLst/>
            <a:cxnLst/>
            <a:rect r="r" b="b" t="t" l="l"/>
            <a:pathLst>
              <a:path h="8914961" w="4341276">
                <a:moveTo>
                  <a:pt x="0" y="0"/>
                </a:moveTo>
                <a:lnTo>
                  <a:pt x="4341276" y="0"/>
                </a:lnTo>
                <a:lnTo>
                  <a:pt x="4341276" y="8914961"/>
                </a:lnTo>
                <a:lnTo>
                  <a:pt x="0" y="89149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02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37147" y="4496697"/>
            <a:ext cx="1282466" cy="2003854"/>
          </a:xfrm>
          <a:custGeom>
            <a:avLst/>
            <a:gdLst/>
            <a:ahLst/>
            <a:cxnLst/>
            <a:rect r="r" b="b" t="t" l="l"/>
            <a:pathLst>
              <a:path h="2003854" w="1282466">
                <a:moveTo>
                  <a:pt x="0" y="0"/>
                </a:moveTo>
                <a:lnTo>
                  <a:pt x="1282467" y="0"/>
                </a:lnTo>
                <a:lnTo>
                  <a:pt x="1282467" y="2003854"/>
                </a:lnTo>
                <a:lnTo>
                  <a:pt x="0" y="2003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4946892" y="4873422"/>
            <a:ext cx="7969325" cy="3600582"/>
            <a:chOff x="0" y="0"/>
            <a:chExt cx="1234657" cy="55782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34657" cy="557824"/>
            </a:xfrm>
            <a:custGeom>
              <a:avLst/>
              <a:gdLst/>
              <a:ahLst/>
              <a:cxnLst/>
              <a:rect r="r" b="b" t="t" l="l"/>
              <a:pathLst>
                <a:path h="557824" w="1234657">
                  <a:moveTo>
                    <a:pt x="0" y="0"/>
                  </a:moveTo>
                  <a:lnTo>
                    <a:pt x="1234657" y="0"/>
                  </a:lnTo>
                  <a:lnTo>
                    <a:pt x="1234657" y="557824"/>
                  </a:lnTo>
                  <a:lnTo>
                    <a:pt x="0" y="557824"/>
                  </a:lnTo>
                  <a:close/>
                </a:path>
              </a:pathLst>
            </a:custGeom>
            <a:blipFill>
              <a:blip r:embed="rId5"/>
              <a:stretch>
                <a:fillRect l="0" t="-21663" r="0" b="-24819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028700" y="3138317"/>
            <a:ext cx="2729160" cy="406893"/>
          </a:xfrm>
          <a:custGeom>
            <a:avLst/>
            <a:gdLst/>
            <a:ahLst/>
            <a:cxnLst/>
            <a:rect r="r" b="b" t="t" l="l"/>
            <a:pathLst>
              <a:path h="406893" w="2729160">
                <a:moveTo>
                  <a:pt x="0" y="0"/>
                </a:moveTo>
                <a:lnTo>
                  <a:pt x="2729160" y="0"/>
                </a:lnTo>
                <a:lnTo>
                  <a:pt x="2729160" y="406893"/>
                </a:lnTo>
                <a:lnTo>
                  <a:pt x="0" y="40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530140" y="3138317"/>
            <a:ext cx="2729160" cy="406893"/>
          </a:xfrm>
          <a:custGeom>
            <a:avLst/>
            <a:gdLst/>
            <a:ahLst/>
            <a:cxnLst/>
            <a:rect r="r" b="b" t="t" l="l"/>
            <a:pathLst>
              <a:path h="406893" w="2729160">
                <a:moveTo>
                  <a:pt x="0" y="0"/>
                </a:moveTo>
                <a:lnTo>
                  <a:pt x="2729160" y="0"/>
                </a:lnTo>
                <a:lnTo>
                  <a:pt x="2729160" y="406893"/>
                </a:lnTo>
                <a:lnTo>
                  <a:pt x="0" y="40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30721" y="5067109"/>
            <a:ext cx="3736698" cy="1268420"/>
          </a:xfrm>
          <a:custGeom>
            <a:avLst/>
            <a:gdLst/>
            <a:ahLst/>
            <a:cxnLst/>
            <a:rect r="r" b="b" t="t" l="l"/>
            <a:pathLst>
              <a:path h="1268420" w="3736698">
                <a:moveTo>
                  <a:pt x="0" y="0"/>
                </a:moveTo>
                <a:lnTo>
                  <a:pt x="3736698" y="0"/>
                </a:lnTo>
                <a:lnTo>
                  <a:pt x="3736698" y="1268421"/>
                </a:lnTo>
                <a:lnTo>
                  <a:pt x="0" y="12684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051023" y="8218268"/>
            <a:ext cx="1568591" cy="1568591"/>
          </a:xfrm>
          <a:custGeom>
            <a:avLst/>
            <a:gdLst/>
            <a:ahLst/>
            <a:cxnLst/>
            <a:rect r="r" b="b" t="t" l="l"/>
            <a:pathLst>
              <a:path h="1568591" w="1568591">
                <a:moveTo>
                  <a:pt x="0" y="0"/>
                </a:moveTo>
                <a:lnTo>
                  <a:pt x="1568591" y="0"/>
                </a:lnTo>
                <a:lnTo>
                  <a:pt x="1568591" y="1568591"/>
                </a:lnTo>
                <a:lnTo>
                  <a:pt x="0" y="15685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496831" y="2851169"/>
            <a:ext cx="4553854" cy="8944526"/>
          </a:xfrm>
          <a:custGeom>
            <a:avLst/>
            <a:gdLst/>
            <a:ahLst/>
            <a:cxnLst/>
            <a:rect r="r" b="b" t="t" l="l"/>
            <a:pathLst>
              <a:path h="8944526" w="4553854">
                <a:moveTo>
                  <a:pt x="0" y="0"/>
                </a:moveTo>
                <a:lnTo>
                  <a:pt x="4553854" y="0"/>
                </a:lnTo>
                <a:lnTo>
                  <a:pt x="4553854" y="8944527"/>
                </a:lnTo>
                <a:lnTo>
                  <a:pt x="0" y="8944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0044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173998" y="5789631"/>
            <a:ext cx="8126010" cy="5417340"/>
          </a:xfrm>
          <a:custGeom>
            <a:avLst/>
            <a:gdLst/>
            <a:ahLst/>
            <a:cxnLst/>
            <a:rect r="r" b="b" t="t" l="l"/>
            <a:pathLst>
              <a:path h="5417340" w="8126010">
                <a:moveTo>
                  <a:pt x="0" y="0"/>
                </a:moveTo>
                <a:lnTo>
                  <a:pt x="8126010" y="0"/>
                </a:lnTo>
                <a:lnTo>
                  <a:pt x="8126010" y="5417339"/>
                </a:lnTo>
                <a:lnTo>
                  <a:pt x="0" y="54173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802679" y="542925"/>
            <a:ext cx="16682641" cy="2027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230"/>
              </a:lnSpc>
            </a:pPr>
            <a:r>
              <a:rPr lang="en-US" b="true" sz="10164">
                <a:solidFill>
                  <a:srgbClr val="000000"/>
                </a:solidFill>
                <a:latin typeface="Agrandir Narrow Heavy"/>
                <a:ea typeface="Agrandir Narrow Heavy"/>
                <a:cs typeface="Agrandir Narrow Heavy"/>
                <a:sym typeface="Agrandir Narrow Heavy"/>
              </a:rPr>
              <a:t>PAREIZA RĪCĪBA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02679" y="2084967"/>
            <a:ext cx="16682641" cy="2027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230"/>
              </a:lnSpc>
            </a:pPr>
            <a:r>
              <a:rPr lang="en-US" b="true" sz="10164">
                <a:solidFill>
                  <a:srgbClr val="D67427"/>
                </a:solidFill>
                <a:latin typeface="Agrandir Narrow Heavy"/>
                <a:ea typeface="Agrandir Narrow Heavy"/>
                <a:cs typeface="Agrandir Narrow Heavy"/>
                <a:sym typeface="Agrandir Narrow Heavy"/>
              </a:rPr>
              <a:t>UGUNSGRĒKĀ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6848" y="2078396"/>
            <a:ext cx="3203222" cy="684602"/>
            <a:chOff x="0" y="0"/>
            <a:chExt cx="969491" cy="20720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69491" cy="207203"/>
            </a:xfrm>
            <a:custGeom>
              <a:avLst/>
              <a:gdLst/>
              <a:ahLst/>
              <a:cxnLst/>
              <a:rect r="r" b="b" t="t" l="l"/>
              <a:pathLst>
                <a:path h="207203" w="969491">
                  <a:moveTo>
                    <a:pt x="0" y="0"/>
                  </a:moveTo>
                  <a:lnTo>
                    <a:pt x="969491" y="0"/>
                  </a:lnTo>
                  <a:lnTo>
                    <a:pt x="969491" y="207203"/>
                  </a:lnTo>
                  <a:lnTo>
                    <a:pt x="0" y="207203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969491" cy="2738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260003" y="2078309"/>
            <a:ext cx="3203222" cy="684602"/>
            <a:chOff x="0" y="0"/>
            <a:chExt cx="969491" cy="20720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69491" cy="207203"/>
            </a:xfrm>
            <a:custGeom>
              <a:avLst/>
              <a:gdLst/>
              <a:ahLst/>
              <a:cxnLst/>
              <a:rect r="r" b="b" t="t" l="l"/>
              <a:pathLst>
                <a:path h="207203" w="969491">
                  <a:moveTo>
                    <a:pt x="0" y="0"/>
                  </a:moveTo>
                  <a:lnTo>
                    <a:pt x="969491" y="0"/>
                  </a:lnTo>
                  <a:lnTo>
                    <a:pt x="969491" y="207203"/>
                  </a:lnTo>
                  <a:lnTo>
                    <a:pt x="0" y="207203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66675"/>
              <a:ext cx="969491" cy="2738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567753" y="2078352"/>
            <a:ext cx="3203222" cy="684602"/>
            <a:chOff x="0" y="0"/>
            <a:chExt cx="969491" cy="2072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69491" cy="207203"/>
            </a:xfrm>
            <a:custGeom>
              <a:avLst/>
              <a:gdLst/>
              <a:ahLst/>
              <a:cxnLst/>
              <a:rect r="r" b="b" t="t" l="l"/>
              <a:pathLst>
                <a:path h="207203" w="969491">
                  <a:moveTo>
                    <a:pt x="0" y="0"/>
                  </a:moveTo>
                  <a:lnTo>
                    <a:pt x="969491" y="0"/>
                  </a:lnTo>
                  <a:lnTo>
                    <a:pt x="969491" y="207203"/>
                  </a:lnTo>
                  <a:lnTo>
                    <a:pt x="0" y="207203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66675"/>
              <a:ext cx="969491" cy="2738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76848" y="2872648"/>
            <a:ext cx="3203222" cy="2391587"/>
            <a:chOff x="0" y="0"/>
            <a:chExt cx="570289" cy="42578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70289" cy="425789"/>
            </a:xfrm>
            <a:custGeom>
              <a:avLst/>
              <a:gdLst/>
              <a:ahLst/>
              <a:cxnLst/>
              <a:rect r="r" b="b" t="t" l="l"/>
              <a:pathLst>
                <a:path h="425789" w="570289">
                  <a:moveTo>
                    <a:pt x="0" y="0"/>
                  </a:moveTo>
                  <a:lnTo>
                    <a:pt x="570289" y="0"/>
                  </a:lnTo>
                  <a:lnTo>
                    <a:pt x="570289" y="425789"/>
                  </a:lnTo>
                  <a:lnTo>
                    <a:pt x="0" y="425789"/>
                  </a:lnTo>
                  <a:close/>
                </a:path>
              </a:pathLst>
            </a:custGeom>
            <a:blipFill>
              <a:blip r:embed="rId2"/>
              <a:stretch>
                <a:fillRect l="0" t="-226" r="0" b="-226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9260003" y="2872562"/>
            <a:ext cx="3203222" cy="2391587"/>
            <a:chOff x="0" y="0"/>
            <a:chExt cx="570289" cy="42578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70289" cy="425789"/>
            </a:xfrm>
            <a:custGeom>
              <a:avLst/>
              <a:gdLst/>
              <a:ahLst/>
              <a:cxnLst/>
              <a:rect r="r" b="b" t="t" l="l"/>
              <a:pathLst>
                <a:path h="425789" w="570289">
                  <a:moveTo>
                    <a:pt x="0" y="0"/>
                  </a:moveTo>
                  <a:lnTo>
                    <a:pt x="570289" y="0"/>
                  </a:lnTo>
                  <a:lnTo>
                    <a:pt x="570289" y="425789"/>
                  </a:lnTo>
                  <a:lnTo>
                    <a:pt x="0" y="425789"/>
                  </a:lnTo>
                  <a:close/>
                </a:path>
              </a:pathLst>
            </a:custGeom>
            <a:blipFill>
              <a:blip r:embed="rId3"/>
              <a:stretch>
                <a:fillRect l="-5926" t="0" r="-5926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5565844" y="2872562"/>
            <a:ext cx="3203222" cy="2391587"/>
            <a:chOff x="0" y="0"/>
            <a:chExt cx="570289" cy="42578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70289" cy="425789"/>
            </a:xfrm>
            <a:custGeom>
              <a:avLst/>
              <a:gdLst/>
              <a:ahLst/>
              <a:cxnLst/>
              <a:rect r="r" b="b" t="t" l="l"/>
              <a:pathLst>
                <a:path h="425789" w="570289">
                  <a:moveTo>
                    <a:pt x="0" y="0"/>
                  </a:moveTo>
                  <a:lnTo>
                    <a:pt x="570289" y="0"/>
                  </a:lnTo>
                  <a:lnTo>
                    <a:pt x="570289" y="425789"/>
                  </a:lnTo>
                  <a:lnTo>
                    <a:pt x="0" y="425789"/>
                  </a:lnTo>
                  <a:close/>
                </a:path>
              </a:pathLst>
            </a:custGeom>
            <a:blipFill>
              <a:blip r:embed="rId4"/>
              <a:stretch>
                <a:fillRect l="-3045" t="0" r="-3045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6481863" y="261370"/>
            <a:ext cx="1534661" cy="1534661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37C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028700" y="389257"/>
            <a:ext cx="12166136" cy="1011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Pareiza rīcība ugunsgrēkā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0" y="6628872"/>
            <a:ext cx="18288000" cy="523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iespējams ir izcēlies ugunsgrēks un </a:t>
            </a:r>
            <a:r>
              <a:rPr lang="en-US" sz="3000" b="true">
                <a:solidFill>
                  <a:srgbClr val="D67427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Tev ir jārīkojas!  </a:t>
            </a:r>
            <a:r>
              <a:rPr lang="en-US" sz="3000" b="true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Nekavējies ne mirkli!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279340" y="2200624"/>
            <a:ext cx="2259713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FEFFFA"/>
                </a:solidFill>
                <a:latin typeface="Aileron Heavy"/>
                <a:ea typeface="Aileron Heavy"/>
                <a:cs typeface="Aileron Heavy"/>
                <a:sym typeface="Aileron Heavy"/>
              </a:rPr>
              <a:t>JA IERAUGI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260003" y="2162395"/>
            <a:ext cx="320322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FEFFFA"/>
                </a:solidFill>
                <a:latin typeface="Aileron Heavy"/>
                <a:ea typeface="Aileron Heavy"/>
                <a:cs typeface="Aileron Heavy"/>
                <a:sym typeface="Aileron Heavy"/>
              </a:rPr>
              <a:t>IEPRIEKŠ NEJUSTU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965354" y="2200624"/>
            <a:ext cx="2409363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FEFFFA"/>
                </a:solidFill>
                <a:latin typeface="Aileron Heavy"/>
                <a:ea typeface="Aileron Heavy"/>
                <a:cs typeface="Aileron Heavy"/>
                <a:sym typeface="Aileron Heavy"/>
              </a:rPr>
              <a:t>SAJŪTI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876848" y="5497302"/>
            <a:ext cx="3203222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b="true" sz="270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UGUNS LIESMAS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260003" y="5497216"/>
            <a:ext cx="3203222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b="true" sz="270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KARSTUMU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567753" y="5497216"/>
            <a:ext cx="3203222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b="true" sz="270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DŪMU SMAKU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2948999" y="2078396"/>
            <a:ext cx="3203222" cy="684602"/>
            <a:chOff x="0" y="0"/>
            <a:chExt cx="969491" cy="207203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969491" cy="207203"/>
            </a:xfrm>
            <a:custGeom>
              <a:avLst/>
              <a:gdLst/>
              <a:ahLst/>
              <a:cxnLst/>
              <a:rect r="r" b="b" t="t" l="l"/>
              <a:pathLst>
                <a:path h="207203" w="969491">
                  <a:moveTo>
                    <a:pt x="0" y="0"/>
                  </a:moveTo>
                  <a:lnTo>
                    <a:pt x="969491" y="0"/>
                  </a:lnTo>
                  <a:lnTo>
                    <a:pt x="969491" y="207203"/>
                  </a:lnTo>
                  <a:lnTo>
                    <a:pt x="0" y="207203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66675"/>
              <a:ext cx="969491" cy="2738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2948999" y="2872648"/>
            <a:ext cx="3203222" cy="2391587"/>
            <a:chOff x="0" y="0"/>
            <a:chExt cx="570289" cy="425789"/>
          </a:xfrm>
        </p:grpSpPr>
        <p:sp>
          <p:nvSpPr>
            <p:cNvPr name="Freeform 32" id="32"/>
            <p:cNvSpPr/>
            <p:nvPr/>
          </p:nvSpPr>
          <p:spPr>
            <a:xfrm flipH="true" flipV="false" rot="10800000">
              <a:off x="0" y="0"/>
              <a:ext cx="570289" cy="425789"/>
            </a:xfrm>
            <a:custGeom>
              <a:avLst/>
              <a:gdLst/>
              <a:ahLst/>
              <a:cxnLst/>
              <a:rect r="r" b="b" t="t" l="l"/>
              <a:pathLst>
                <a:path h="425789" w="570289">
                  <a:moveTo>
                    <a:pt x="0" y="425789"/>
                  </a:moveTo>
                  <a:lnTo>
                    <a:pt x="570289" y="425789"/>
                  </a:lnTo>
                  <a:lnTo>
                    <a:pt x="570289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124" t="-22420" r="-12062" b="0"/>
              </a:stretch>
            </a:blipFill>
          </p:spPr>
        </p:sp>
      </p:grpSp>
      <p:sp>
        <p:nvSpPr>
          <p:cNvPr name="TextBox 33" id="33"/>
          <p:cNvSpPr txBox="true"/>
          <p:nvPr/>
        </p:nvSpPr>
        <p:spPr>
          <a:xfrm rot="0">
            <a:off x="13345929" y="2200624"/>
            <a:ext cx="2409363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FEFFFA"/>
                </a:solidFill>
                <a:latin typeface="Aileron Heavy"/>
                <a:ea typeface="Aileron Heavy"/>
                <a:cs typeface="Aileron Heavy"/>
                <a:sym typeface="Aileron Heavy"/>
              </a:rPr>
              <a:t>DZIRDI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2948999" y="5497302"/>
            <a:ext cx="3203222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b="true" sz="270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DŪMU DETEKTORA PĪKSTIENUS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16733747" y="754454"/>
            <a:ext cx="1049747" cy="548493"/>
          </a:xfrm>
          <a:custGeom>
            <a:avLst/>
            <a:gdLst/>
            <a:ahLst/>
            <a:cxnLst/>
            <a:rect r="r" b="b" t="t" l="l"/>
            <a:pathLst>
              <a:path h="548493" w="1049747">
                <a:moveTo>
                  <a:pt x="0" y="0"/>
                </a:moveTo>
                <a:lnTo>
                  <a:pt x="1049747" y="0"/>
                </a:lnTo>
                <a:lnTo>
                  <a:pt x="1049747" y="548492"/>
                </a:lnTo>
                <a:lnTo>
                  <a:pt x="0" y="548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6" id="36"/>
          <p:cNvGrpSpPr/>
          <p:nvPr/>
        </p:nvGrpSpPr>
        <p:grpSpPr>
          <a:xfrm rot="0">
            <a:off x="0" y="9189998"/>
            <a:ext cx="18288000" cy="1318478"/>
            <a:chOff x="0" y="0"/>
            <a:chExt cx="4816593" cy="347253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4816592" cy="347253"/>
            </a:xfrm>
            <a:custGeom>
              <a:avLst/>
              <a:gdLst/>
              <a:ahLst/>
              <a:cxnLst/>
              <a:rect r="r" b="b" t="t" l="l"/>
              <a:pathLst>
                <a:path h="34725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347253"/>
                  </a:lnTo>
                  <a:lnTo>
                    <a:pt x="0" y="347253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57150"/>
              <a:ext cx="4816593" cy="404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204797" y="7628994"/>
            <a:ext cx="2426741" cy="1419124"/>
            <a:chOff x="0" y="0"/>
            <a:chExt cx="5638478" cy="323088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FB37C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3894353" y="7628994"/>
            <a:ext cx="2426741" cy="1419124"/>
            <a:chOff x="0" y="0"/>
            <a:chExt cx="5638478" cy="323088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E79A62"/>
            </a:solid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6583909" y="7628994"/>
            <a:ext cx="2426741" cy="1419124"/>
            <a:chOff x="0" y="0"/>
            <a:chExt cx="5638478" cy="323088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DC8444"/>
            </a:solid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9273466" y="7628994"/>
            <a:ext cx="2426741" cy="1419124"/>
            <a:chOff x="0" y="0"/>
            <a:chExt cx="5638478" cy="323088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E6A20"/>
            </a:solidFill>
          </p:spPr>
        </p:sp>
      </p:grpSp>
      <p:grpSp>
        <p:nvGrpSpPr>
          <p:cNvPr name="Group 47" id="47"/>
          <p:cNvGrpSpPr/>
          <p:nvPr/>
        </p:nvGrpSpPr>
        <p:grpSpPr>
          <a:xfrm rot="0">
            <a:off x="11963022" y="7628994"/>
            <a:ext cx="2426741" cy="1419124"/>
            <a:chOff x="0" y="0"/>
            <a:chExt cx="5638478" cy="323088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15200"/>
            </a:solidFill>
          </p:spPr>
        </p:sp>
      </p:grpSp>
      <p:grpSp>
        <p:nvGrpSpPr>
          <p:cNvPr name="Group 49" id="49"/>
          <p:cNvGrpSpPr/>
          <p:nvPr/>
        </p:nvGrpSpPr>
        <p:grpSpPr>
          <a:xfrm rot="0">
            <a:off x="14656462" y="7628994"/>
            <a:ext cx="2426741" cy="1419124"/>
            <a:chOff x="0" y="0"/>
            <a:chExt cx="5638478" cy="323088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9C4200"/>
            </a:solidFill>
          </p:spPr>
        </p:sp>
      </p:grpSp>
      <p:sp>
        <p:nvSpPr>
          <p:cNvPr name="Freeform 51" id="51"/>
          <p:cNvSpPr/>
          <p:nvPr/>
        </p:nvSpPr>
        <p:spPr>
          <a:xfrm flipH="false" flipV="false" rot="0">
            <a:off x="1831782" y="8016843"/>
            <a:ext cx="1283948" cy="670863"/>
          </a:xfrm>
          <a:custGeom>
            <a:avLst/>
            <a:gdLst/>
            <a:ahLst/>
            <a:cxnLst/>
            <a:rect r="r" b="b" t="t" l="l"/>
            <a:pathLst>
              <a:path h="670863" w="1283948">
                <a:moveTo>
                  <a:pt x="0" y="0"/>
                </a:moveTo>
                <a:lnTo>
                  <a:pt x="1283948" y="0"/>
                </a:lnTo>
                <a:lnTo>
                  <a:pt x="1283948" y="670863"/>
                </a:lnTo>
                <a:lnTo>
                  <a:pt x="0" y="670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4533403" y="7764236"/>
            <a:ext cx="1148641" cy="1148641"/>
          </a:xfrm>
          <a:custGeom>
            <a:avLst/>
            <a:gdLst/>
            <a:ahLst/>
            <a:cxnLst/>
            <a:rect r="r" b="b" t="t" l="l"/>
            <a:pathLst>
              <a:path h="1148641" w="1148641">
                <a:moveTo>
                  <a:pt x="0" y="0"/>
                </a:moveTo>
                <a:lnTo>
                  <a:pt x="1148641" y="0"/>
                </a:lnTo>
                <a:lnTo>
                  <a:pt x="1148641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7429936" y="7764236"/>
            <a:ext cx="671955" cy="1148641"/>
          </a:xfrm>
          <a:custGeom>
            <a:avLst/>
            <a:gdLst/>
            <a:ahLst/>
            <a:cxnLst/>
            <a:rect r="r" b="b" t="t" l="l"/>
            <a:pathLst>
              <a:path h="1148641" w="671955">
                <a:moveTo>
                  <a:pt x="0" y="0"/>
                </a:moveTo>
                <a:lnTo>
                  <a:pt x="671955" y="0"/>
                </a:lnTo>
                <a:lnTo>
                  <a:pt x="671955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9915525" y="7764236"/>
            <a:ext cx="1184674" cy="1148641"/>
          </a:xfrm>
          <a:custGeom>
            <a:avLst/>
            <a:gdLst/>
            <a:ahLst/>
            <a:cxnLst/>
            <a:rect r="r" b="b" t="t" l="l"/>
            <a:pathLst>
              <a:path h="1148641" w="1184674">
                <a:moveTo>
                  <a:pt x="0" y="0"/>
                </a:moveTo>
                <a:lnTo>
                  <a:pt x="1184674" y="0"/>
                </a:lnTo>
                <a:lnTo>
                  <a:pt x="1184674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2605237" y="7764236"/>
            <a:ext cx="1150078" cy="1148641"/>
          </a:xfrm>
          <a:custGeom>
            <a:avLst/>
            <a:gdLst/>
            <a:ahLst/>
            <a:cxnLst/>
            <a:rect r="r" b="b" t="t" l="l"/>
            <a:pathLst>
              <a:path h="1148641" w="1150078">
                <a:moveTo>
                  <a:pt x="0" y="0"/>
                </a:moveTo>
                <a:lnTo>
                  <a:pt x="1150078" y="0"/>
                </a:lnTo>
                <a:lnTo>
                  <a:pt x="1150078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15294637" y="7764236"/>
            <a:ext cx="1187225" cy="1148641"/>
          </a:xfrm>
          <a:custGeom>
            <a:avLst/>
            <a:gdLst/>
            <a:ahLst/>
            <a:cxnLst/>
            <a:rect r="r" b="b" t="t" l="l"/>
            <a:pathLst>
              <a:path h="1148641" w="1187225">
                <a:moveTo>
                  <a:pt x="0" y="0"/>
                </a:moveTo>
                <a:lnTo>
                  <a:pt x="1187226" y="0"/>
                </a:lnTo>
                <a:lnTo>
                  <a:pt x="1187226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7" id="57"/>
          <p:cNvSpPr txBox="true"/>
          <p:nvPr/>
        </p:nvSpPr>
        <p:spPr>
          <a:xfrm rot="0">
            <a:off x="1200913" y="9467219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PAMANI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3894353" y="9240799"/>
            <a:ext cx="2426741" cy="869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UZ IZEJU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6587794" y="9459874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PATAUSTI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9273466" y="9459874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ĀRĀ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4656462" y="9459874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SAGAIDI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1966906" y="9459874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ZVANI 112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258300"/>
            <a:ext cx="18288000" cy="1028700"/>
            <a:chOff x="0" y="0"/>
            <a:chExt cx="4816593" cy="2709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true" rot="-5400000">
            <a:off x="1391431" y="4703543"/>
            <a:ext cx="1641345" cy="3370559"/>
          </a:xfrm>
          <a:custGeom>
            <a:avLst/>
            <a:gdLst/>
            <a:ahLst/>
            <a:cxnLst/>
            <a:rect r="r" b="b" t="t" l="l"/>
            <a:pathLst>
              <a:path h="3370559" w="1641345">
                <a:moveTo>
                  <a:pt x="0" y="3370559"/>
                </a:moveTo>
                <a:lnTo>
                  <a:pt x="1641345" y="3370559"/>
                </a:lnTo>
                <a:lnTo>
                  <a:pt x="1641345" y="0"/>
                </a:lnTo>
                <a:lnTo>
                  <a:pt x="0" y="0"/>
                </a:lnTo>
                <a:lnTo>
                  <a:pt x="0" y="3370559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742510" y="3705205"/>
            <a:ext cx="2939188" cy="3170916"/>
            <a:chOff x="0" y="0"/>
            <a:chExt cx="816338" cy="88069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6337" cy="880698"/>
            </a:xfrm>
            <a:custGeom>
              <a:avLst/>
              <a:gdLst/>
              <a:ahLst/>
              <a:cxnLst/>
              <a:rect r="r" b="b" t="t" l="l"/>
              <a:pathLst>
                <a:path h="880698" w="816337">
                  <a:moveTo>
                    <a:pt x="0" y="0"/>
                  </a:moveTo>
                  <a:lnTo>
                    <a:pt x="816337" y="0"/>
                  </a:lnTo>
                  <a:lnTo>
                    <a:pt x="816337" y="880698"/>
                  </a:lnTo>
                  <a:lnTo>
                    <a:pt x="0" y="880698"/>
                  </a:lnTo>
                  <a:close/>
                </a:path>
              </a:pathLst>
            </a:custGeom>
            <a:blipFill>
              <a:blip r:embed="rId3"/>
              <a:stretch>
                <a:fillRect l="-17745" t="0" r="-1774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587256" y="3012903"/>
            <a:ext cx="1249696" cy="1249696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9A6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04797" y="7697296"/>
            <a:ext cx="2426741" cy="1419124"/>
            <a:chOff x="0" y="0"/>
            <a:chExt cx="5638478" cy="32308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FB37C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3894353" y="7697296"/>
            <a:ext cx="2426741" cy="1419124"/>
            <a:chOff x="0" y="0"/>
            <a:chExt cx="5638478" cy="323088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E79A62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6583909" y="7697296"/>
            <a:ext cx="2426741" cy="1419124"/>
            <a:chOff x="0" y="0"/>
            <a:chExt cx="5638478" cy="323088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DC8444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9273466" y="7697296"/>
            <a:ext cx="2426741" cy="1419124"/>
            <a:chOff x="0" y="0"/>
            <a:chExt cx="5638478" cy="323088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E6A20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1963022" y="7697296"/>
            <a:ext cx="2426741" cy="1419124"/>
            <a:chOff x="0" y="0"/>
            <a:chExt cx="5638478" cy="323088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15200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4656462" y="7697296"/>
            <a:ext cx="2426741" cy="1419124"/>
            <a:chOff x="0" y="0"/>
            <a:chExt cx="5638478" cy="323088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9C4200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831782" y="8085145"/>
            <a:ext cx="1283948" cy="670863"/>
          </a:xfrm>
          <a:custGeom>
            <a:avLst/>
            <a:gdLst/>
            <a:ahLst/>
            <a:cxnLst/>
            <a:rect r="r" b="b" t="t" l="l"/>
            <a:pathLst>
              <a:path h="670863" w="1283948">
                <a:moveTo>
                  <a:pt x="0" y="0"/>
                </a:moveTo>
                <a:lnTo>
                  <a:pt x="1283948" y="0"/>
                </a:lnTo>
                <a:lnTo>
                  <a:pt x="1283948" y="670863"/>
                </a:lnTo>
                <a:lnTo>
                  <a:pt x="0" y="6708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533403" y="7832538"/>
            <a:ext cx="1148641" cy="1148641"/>
          </a:xfrm>
          <a:custGeom>
            <a:avLst/>
            <a:gdLst/>
            <a:ahLst/>
            <a:cxnLst/>
            <a:rect r="r" b="b" t="t" l="l"/>
            <a:pathLst>
              <a:path h="1148641" w="1148641">
                <a:moveTo>
                  <a:pt x="0" y="0"/>
                </a:moveTo>
                <a:lnTo>
                  <a:pt x="1148641" y="0"/>
                </a:lnTo>
                <a:lnTo>
                  <a:pt x="1148641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7429936" y="7832538"/>
            <a:ext cx="671955" cy="1148641"/>
          </a:xfrm>
          <a:custGeom>
            <a:avLst/>
            <a:gdLst/>
            <a:ahLst/>
            <a:cxnLst/>
            <a:rect r="r" b="b" t="t" l="l"/>
            <a:pathLst>
              <a:path h="1148641" w="671955">
                <a:moveTo>
                  <a:pt x="0" y="0"/>
                </a:moveTo>
                <a:lnTo>
                  <a:pt x="671955" y="0"/>
                </a:lnTo>
                <a:lnTo>
                  <a:pt x="671955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915525" y="7832538"/>
            <a:ext cx="1184674" cy="1148641"/>
          </a:xfrm>
          <a:custGeom>
            <a:avLst/>
            <a:gdLst/>
            <a:ahLst/>
            <a:cxnLst/>
            <a:rect r="r" b="b" t="t" l="l"/>
            <a:pathLst>
              <a:path h="1148641" w="1184674">
                <a:moveTo>
                  <a:pt x="0" y="0"/>
                </a:moveTo>
                <a:lnTo>
                  <a:pt x="1184674" y="0"/>
                </a:lnTo>
                <a:lnTo>
                  <a:pt x="1184674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2605237" y="7832538"/>
            <a:ext cx="1150078" cy="1148641"/>
          </a:xfrm>
          <a:custGeom>
            <a:avLst/>
            <a:gdLst/>
            <a:ahLst/>
            <a:cxnLst/>
            <a:rect r="r" b="b" t="t" l="l"/>
            <a:pathLst>
              <a:path h="1148641" w="1150078">
                <a:moveTo>
                  <a:pt x="0" y="0"/>
                </a:moveTo>
                <a:lnTo>
                  <a:pt x="1150078" y="0"/>
                </a:lnTo>
                <a:lnTo>
                  <a:pt x="1150078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5294637" y="7832538"/>
            <a:ext cx="1187225" cy="1148641"/>
          </a:xfrm>
          <a:custGeom>
            <a:avLst/>
            <a:gdLst/>
            <a:ahLst/>
            <a:cxnLst/>
            <a:rect r="r" b="b" t="t" l="l"/>
            <a:pathLst>
              <a:path h="1148641" w="1187225">
                <a:moveTo>
                  <a:pt x="0" y="0"/>
                </a:moveTo>
                <a:lnTo>
                  <a:pt x="1187226" y="0"/>
                </a:lnTo>
                <a:lnTo>
                  <a:pt x="1187226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760291" y="3185938"/>
            <a:ext cx="903626" cy="903626"/>
          </a:xfrm>
          <a:custGeom>
            <a:avLst/>
            <a:gdLst/>
            <a:ahLst/>
            <a:cxnLst/>
            <a:rect r="r" b="b" t="t" l="l"/>
            <a:pathLst>
              <a:path h="903626" w="903626">
                <a:moveTo>
                  <a:pt x="0" y="0"/>
                </a:moveTo>
                <a:lnTo>
                  <a:pt x="903626" y="0"/>
                </a:lnTo>
                <a:lnTo>
                  <a:pt x="903626" y="903626"/>
                </a:lnTo>
                <a:lnTo>
                  <a:pt x="0" y="903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true" rot="-5400000">
            <a:off x="9875257" y="4735844"/>
            <a:ext cx="1641345" cy="3370559"/>
          </a:xfrm>
          <a:custGeom>
            <a:avLst/>
            <a:gdLst/>
            <a:ahLst/>
            <a:cxnLst/>
            <a:rect r="r" b="b" t="t" l="l"/>
            <a:pathLst>
              <a:path h="3370559" w="1641345">
                <a:moveTo>
                  <a:pt x="0" y="3370559"/>
                </a:moveTo>
                <a:lnTo>
                  <a:pt x="1641345" y="3370559"/>
                </a:lnTo>
                <a:lnTo>
                  <a:pt x="1641345" y="0"/>
                </a:lnTo>
                <a:lnTo>
                  <a:pt x="0" y="0"/>
                </a:lnTo>
                <a:lnTo>
                  <a:pt x="0" y="3370559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9226336" y="3737506"/>
            <a:ext cx="2939188" cy="3170916"/>
            <a:chOff x="0" y="0"/>
            <a:chExt cx="816338" cy="880698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6337" cy="880698"/>
            </a:xfrm>
            <a:custGeom>
              <a:avLst/>
              <a:gdLst/>
              <a:ahLst/>
              <a:cxnLst/>
              <a:rect r="r" b="b" t="t" l="l"/>
              <a:pathLst>
                <a:path h="880698" w="816337">
                  <a:moveTo>
                    <a:pt x="0" y="0"/>
                  </a:moveTo>
                  <a:lnTo>
                    <a:pt x="816337" y="0"/>
                  </a:lnTo>
                  <a:lnTo>
                    <a:pt x="816337" y="880698"/>
                  </a:lnTo>
                  <a:lnTo>
                    <a:pt x="0" y="880698"/>
                  </a:lnTo>
                  <a:close/>
                </a:path>
              </a:pathLst>
            </a:custGeom>
            <a:blipFill>
              <a:blip r:embed="rId16"/>
              <a:stretch>
                <a:fillRect l="-28347" t="-18277" r="-96185" b="-20645"/>
              </a:stretch>
            </a:blip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10071082" y="3045204"/>
            <a:ext cx="1249696" cy="1249696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8444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0">
            <a:off x="10381006" y="3131721"/>
            <a:ext cx="629847" cy="1076661"/>
          </a:xfrm>
          <a:custGeom>
            <a:avLst/>
            <a:gdLst/>
            <a:ahLst/>
            <a:cxnLst/>
            <a:rect r="r" b="b" t="t" l="l"/>
            <a:pathLst>
              <a:path h="1076661" w="629847">
                <a:moveTo>
                  <a:pt x="0" y="0"/>
                </a:moveTo>
                <a:lnTo>
                  <a:pt x="629847" y="0"/>
                </a:lnTo>
                <a:lnTo>
                  <a:pt x="629847" y="1076661"/>
                </a:lnTo>
                <a:lnTo>
                  <a:pt x="0" y="1076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2447884" y="6451423"/>
            <a:ext cx="513163" cy="513163"/>
          </a:xfrm>
          <a:custGeom>
            <a:avLst/>
            <a:gdLst/>
            <a:ahLst/>
            <a:cxnLst/>
            <a:rect r="r" b="b" t="t" l="l"/>
            <a:pathLst>
              <a:path h="513163" w="513163">
                <a:moveTo>
                  <a:pt x="0" y="0"/>
                </a:moveTo>
                <a:lnTo>
                  <a:pt x="513163" y="0"/>
                </a:lnTo>
                <a:lnTo>
                  <a:pt x="513163" y="513163"/>
                </a:lnTo>
                <a:lnTo>
                  <a:pt x="0" y="5131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526824" y="670422"/>
            <a:ext cx="12508508" cy="1011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Pareiza rīcība ugunsgrēkā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59458" y="1961705"/>
            <a:ext cx="4898158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DODIES UZ IZEJU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3897383" y="2944202"/>
            <a:ext cx="5376082" cy="4265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uz izeju un pa ceļam brīdini / informē mājās esošos cilvēkus, skaļi saucot. 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Nekavē laiku, meklējot savus tuviniekus, un nedodies sadūmojumā, lai brīdinātu, - tu vari saelpoties dūmus un vairs netikt ārpusē!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200913" y="9535521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PAMANI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3894353" y="9309101"/>
            <a:ext cx="2426741" cy="869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UZ IZEJU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6587794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PATAUSTI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927346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ĀRĀ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4656462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SAGAIDI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196690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ZVANI 112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2447884" y="3175543"/>
            <a:ext cx="5648015" cy="3789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Izvērtē, vai varēsi droši evakuēties! 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Ar delnas augšpusi patausti durvju rokturi. 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Ja atrodies augstāk par pirmo stāvu, patausti arī grīdu.</a:t>
            </a: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         </a:t>
            </a:r>
            <a:r>
              <a:rPr lang="en-US" sz="2700" u="sng" b="true">
                <a:solidFill>
                  <a:srgbClr val="D67427"/>
                </a:solidFill>
                <a:latin typeface="Aileron Bold"/>
                <a:ea typeface="Aileron Bold"/>
                <a:cs typeface="Aileron Bold"/>
                <a:sym typeface="Aileron Bold"/>
              </a:rPr>
              <a:t>AUKSTS. DŪMU NAV!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9426801" y="2021866"/>
            <a:ext cx="5014472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PATAUSTI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3294110" y="623115"/>
            <a:ext cx="4498300" cy="1009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b="true" sz="5199" i="true">
                <a:solidFill>
                  <a:srgbClr val="000000"/>
                </a:solidFill>
                <a:latin typeface="Akzidenz-Grotesk Bold Italics"/>
                <a:ea typeface="Akzidenz-Grotesk Bold Italics"/>
                <a:cs typeface="Akzidenz-Grotesk Bold Italics"/>
                <a:sym typeface="Akzidenz-Grotesk Bold Italics"/>
              </a:rPr>
              <a:t>Situācija Nr. 1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296355"/>
            <a:ext cx="18288000" cy="5244908"/>
            <a:chOff x="0" y="0"/>
            <a:chExt cx="4816593" cy="13813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381375"/>
            </a:xfrm>
            <a:custGeom>
              <a:avLst/>
              <a:gdLst/>
              <a:ahLst/>
              <a:cxnLst/>
              <a:rect r="r" b="b" t="t" l="l"/>
              <a:pathLst>
                <a:path h="138137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81375"/>
                  </a:lnTo>
                  <a:lnTo>
                    <a:pt x="0" y="1381375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143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true" rot="-5400000">
            <a:off x="1995803" y="4654878"/>
            <a:ext cx="2239854" cy="4599618"/>
          </a:xfrm>
          <a:custGeom>
            <a:avLst/>
            <a:gdLst/>
            <a:ahLst/>
            <a:cxnLst/>
            <a:rect r="r" b="b" t="t" l="l"/>
            <a:pathLst>
              <a:path h="4599618" w="2239854">
                <a:moveTo>
                  <a:pt x="0" y="4599619"/>
                </a:moveTo>
                <a:lnTo>
                  <a:pt x="2239854" y="4599619"/>
                </a:lnTo>
                <a:lnTo>
                  <a:pt x="2239854" y="0"/>
                </a:lnTo>
                <a:lnTo>
                  <a:pt x="0" y="0"/>
                </a:lnTo>
                <a:lnTo>
                  <a:pt x="0" y="4599619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0"/>
            <a:ext cx="4212283" cy="7329773"/>
            <a:chOff x="0" y="0"/>
            <a:chExt cx="652593" cy="113557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2593" cy="1135574"/>
            </a:xfrm>
            <a:custGeom>
              <a:avLst/>
              <a:gdLst/>
              <a:ahLst/>
              <a:cxnLst/>
              <a:rect r="r" b="b" t="t" l="l"/>
              <a:pathLst>
                <a:path h="1135574" w="652593">
                  <a:moveTo>
                    <a:pt x="0" y="0"/>
                  </a:moveTo>
                  <a:lnTo>
                    <a:pt x="652593" y="0"/>
                  </a:lnTo>
                  <a:lnTo>
                    <a:pt x="652593" y="1135574"/>
                  </a:lnTo>
                  <a:lnTo>
                    <a:pt x="0" y="1135574"/>
                  </a:lnTo>
                  <a:close/>
                </a:path>
              </a:pathLst>
            </a:custGeom>
            <a:blipFill>
              <a:blip r:embed="rId3"/>
              <a:stretch>
                <a:fillRect l="-80344" t="0" r="-80344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6186997" y="6622760"/>
            <a:ext cx="220869" cy="330206"/>
          </a:xfrm>
          <a:custGeom>
            <a:avLst/>
            <a:gdLst/>
            <a:ahLst/>
            <a:cxnLst/>
            <a:rect r="r" b="b" t="t" l="l"/>
            <a:pathLst>
              <a:path h="330206" w="220869">
                <a:moveTo>
                  <a:pt x="0" y="0"/>
                </a:moveTo>
                <a:lnTo>
                  <a:pt x="220868" y="0"/>
                </a:lnTo>
                <a:lnTo>
                  <a:pt x="220868" y="330205"/>
                </a:lnTo>
                <a:lnTo>
                  <a:pt x="0" y="330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6634452" y="515953"/>
            <a:ext cx="1249696" cy="124969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E6A2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6808588" y="703798"/>
            <a:ext cx="901424" cy="874006"/>
          </a:xfrm>
          <a:custGeom>
            <a:avLst/>
            <a:gdLst/>
            <a:ahLst/>
            <a:cxnLst/>
            <a:rect r="r" b="b" t="t" l="l"/>
            <a:pathLst>
              <a:path h="874006" w="901424">
                <a:moveTo>
                  <a:pt x="0" y="0"/>
                </a:moveTo>
                <a:lnTo>
                  <a:pt x="901424" y="0"/>
                </a:lnTo>
                <a:lnTo>
                  <a:pt x="901424" y="874006"/>
                </a:lnTo>
                <a:lnTo>
                  <a:pt x="0" y="874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652811" y="6052141"/>
            <a:ext cx="986607" cy="986607"/>
          </a:xfrm>
          <a:custGeom>
            <a:avLst/>
            <a:gdLst/>
            <a:ahLst/>
            <a:cxnLst/>
            <a:rect r="r" b="b" t="t" l="l"/>
            <a:pathLst>
              <a:path h="986607" w="986607">
                <a:moveTo>
                  <a:pt x="0" y="0"/>
                </a:moveTo>
                <a:lnTo>
                  <a:pt x="986607" y="0"/>
                </a:lnTo>
                <a:lnTo>
                  <a:pt x="986607" y="986607"/>
                </a:lnTo>
                <a:lnTo>
                  <a:pt x="0" y="9866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670064" y="5375729"/>
            <a:ext cx="969354" cy="517393"/>
          </a:xfrm>
          <a:custGeom>
            <a:avLst/>
            <a:gdLst/>
            <a:ahLst/>
            <a:cxnLst/>
            <a:rect r="r" b="b" t="t" l="l"/>
            <a:pathLst>
              <a:path h="517393" w="969354">
                <a:moveTo>
                  <a:pt x="0" y="0"/>
                </a:moveTo>
                <a:lnTo>
                  <a:pt x="969354" y="0"/>
                </a:lnTo>
                <a:lnTo>
                  <a:pt x="969354" y="517393"/>
                </a:lnTo>
                <a:lnTo>
                  <a:pt x="0" y="5173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690340" y="3764903"/>
            <a:ext cx="969354" cy="969354"/>
          </a:xfrm>
          <a:custGeom>
            <a:avLst/>
            <a:gdLst/>
            <a:ahLst/>
            <a:cxnLst/>
            <a:rect r="r" b="b" t="t" l="l"/>
            <a:pathLst>
              <a:path h="969354" w="969354">
                <a:moveTo>
                  <a:pt x="0" y="0"/>
                </a:moveTo>
                <a:lnTo>
                  <a:pt x="969354" y="0"/>
                </a:lnTo>
                <a:lnTo>
                  <a:pt x="969354" y="969354"/>
                </a:lnTo>
                <a:lnTo>
                  <a:pt x="0" y="9693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888670" y="3617261"/>
            <a:ext cx="10995478" cy="3312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Ja starp tevi un izeju ir vairākas durvis, pirms ver vaļā - pārbaudi katru - vai rokturis nav karsts un vai aiz durvīm nav redzami un jūtami dūmi, liesmas!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Ja jūti vieglus dūmus, pārvietojies rāpus.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Nelieto liftu!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601187" y="411178"/>
            <a:ext cx="10880676" cy="1011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Pareiza rīcība ugunsgrēkā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652811" y="2650460"/>
            <a:ext cx="4898158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DODIES ĀRĀ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0" y="9258300"/>
            <a:ext cx="18288000" cy="1028700"/>
            <a:chOff x="0" y="0"/>
            <a:chExt cx="4816593" cy="27093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04797" y="7697296"/>
            <a:ext cx="2426741" cy="1419124"/>
            <a:chOff x="0" y="0"/>
            <a:chExt cx="5638478" cy="323088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FB37C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3894353" y="7697296"/>
            <a:ext cx="2426741" cy="1419124"/>
            <a:chOff x="0" y="0"/>
            <a:chExt cx="5638478" cy="323088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E79A62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6583909" y="7697296"/>
            <a:ext cx="2426741" cy="1419124"/>
            <a:chOff x="0" y="0"/>
            <a:chExt cx="5638478" cy="323088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DC8444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9273466" y="7697296"/>
            <a:ext cx="2426741" cy="1419124"/>
            <a:chOff x="0" y="0"/>
            <a:chExt cx="5638478" cy="323088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E6A20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1963022" y="7697296"/>
            <a:ext cx="2426741" cy="1419124"/>
            <a:chOff x="0" y="0"/>
            <a:chExt cx="5638478" cy="323088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15200"/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14656462" y="7697296"/>
            <a:ext cx="2426741" cy="1419124"/>
            <a:chOff x="0" y="0"/>
            <a:chExt cx="5638478" cy="323088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9C4200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1831782" y="8085145"/>
            <a:ext cx="1283948" cy="670863"/>
          </a:xfrm>
          <a:custGeom>
            <a:avLst/>
            <a:gdLst/>
            <a:ahLst/>
            <a:cxnLst/>
            <a:rect r="r" b="b" t="t" l="l"/>
            <a:pathLst>
              <a:path h="670863" w="1283948">
                <a:moveTo>
                  <a:pt x="0" y="0"/>
                </a:moveTo>
                <a:lnTo>
                  <a:pt x="1283948" y="0"/>
                </a:lnTo>
                <a:lnTo>
                  <a:pt x="1283948" y="670863"/>
                </a:lnTo>
                <a:lnTo>
                  <a:pt x="0" y="6708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4533403" y="7832538"/>
            <a:ext cx="1148641" cy="1148641"/>
          </a:xfrm>
          <a:custGeom>
            <a:avLst/>
            <a:gdLst/>
            <a:ahLst/>
            <a:cxnLst/>
            <a:rect r="r" b="b" t="t" l="l"/>
            <a:pathLst>
              <a:path h="1148641" w="1148641">
                <a:moveTo>
                  <a:pt x="0" y="0"/>
                </a:moveTo>
                <a:lnTo>
                  <a:pt x="1148641" y="0"/>
                </a:lnTo>
                <a:lnTo>
                  <a:pt x="1148641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7429936" y="7832538"/>
            <a:ext cx="671955" cy="1148641"/>
          </a:xfrm>
          <a:custGeom>
            <a:avLst/>
            <a:gdLst/>
            <a:ahLst/>
            <a:cxnLst/>
            <a:rect r="r" b="b" t="t" l="l"/>
            <a:pathLst>
              <a:path h="1148641" w="671955">
                <a:moveTo>
                  <a:pt x="0" y="0"/>
                </a:moveTo>
                <a:lnTo>
                  <a:pt x="671955" y="0"/>
                </a:lnTo>
                <a:lnTo>
                  <a:pt x="671955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9915525" y="7832538"/>
            <a:ext cx="1184674" cy="1148641"/>
          </a:xfrm>
          <a:custGeom>
            <a:avLst/>
            <a:gdLst/>
            <a:ahLst/>
            <a:cxnLst/>
            <a:rect r="r" b="b" t="t" l="l"/>
            <a:pathLst>
              <a:path h="1148641" w="1184674">
                <a:moveTo>
                  <a:pt x="0" y="0"/>
                </a:moveTo>
                <a:lnTo>
                  <a:pt x="1184674" y="0"/>
                </a:lnTo>
                <a:lnTo>
                  <a:pt x="1184674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2605237" y="7832538"/>
            <a:ext cx="1150078" cy="1148641"/>
          </a:xfrm>
          <a:custGeom>
            <a:avLst/>
            <a:gdLst/>
            <a:ahLst/>
            <a:cxnLst/>
            <a:rect r="r" b="b" t="t" l="l"/>
            <a:pathLst>
              <a:path h="1148641" w="1150078">
                <a:moveTo>
                  <a:pt x="0" y="0"/>
                </a:moveTo>
                <a:lnTo>
                  <a:pt x="1150078" y="0"/>
                </a:lnTo>
                <a:lnTo>
                  <a:pt x="1150078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5294637" y="7832538"/>
            <a:ext cx="1187225" cy="1148641"/>
          </a:xfrm>
          <a:custGeom>
            <a:avLst/>
            <a:gdLst/>
            <a:ahLst/>
            <a:cxnLst/>
            <a:rect r="r" b="b" t="t" l="l"/>
            <a:pathLst>
              <a:path h="1148641" w="1187225">
                <a:moveTo>
                  <a:pt x="0" y="0"/>
                </a:moveTo>
                <a:lnTo>
                  <a:pt x="1187226" y="0"/>
                </a:lnTo>
                <a:lnTo>
                  <a:pt x="1187226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1200913" y="9535521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PAMANI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3894353" y="9309101"/>
            <a:ext cx="2426741" cy="869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UZ IZEJU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6587794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PATAUSTI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27346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ĀRĀ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4656462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SAGAIDI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196690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ZVANI 112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955694" cy="10287000"/>
            <a:chOff x="0" y="0"/>
            <a:chExt cx="515080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5080" cy="2709333"/>
            </a:xfrm>
            <a:custGeom>
              <a:avLst/>
              <a:gdLst/>
              <a:ahLst/>
              <a:cxnLst/>
              <a:rect r="r" b="b" t="t" l="l"/>
              <a:pathLst>
                <a:path h="2709333" w="515080">
                  <a:moveTo>
                    <a:pt x="0" y="0"/>
                  </a:moveTo>
                  <a:lnTo>
                    <a:pt x="515080" y="0"/>
                  </a:lnTo>
                  <a:lnTo>
                    <a:pt x="5150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15080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53040" y="3070870"/>
            <a:ext cx="2600760" cy="1517013"/>
            <a:chOff x="0" y="0"/>
            <a:chExt cx="633565" cy="3695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3565" cy="369556"/>
            </a:xfrm>
            <a:custGeom>
              <a:avLst/>
              <a:gdLst/>
              <a:ahLst/>
              <a:cxnLst/>
              <a:rect r="r" b="b" t="t" l="l"/>
              <a:pathLst>
                <a:path h="369556" w="633565">
                  <a:moveTo>
                    <a:pt x="0" y="0"/>
                  </a:moveTo>
                  <a:lnTo>
                    <a:pt x="633565" y="0"/>
                  </a:lnTo>
                  <a:lnTo>
                    <a:pt x="633565" y="369556"/>
                  </a:lnTo>
                  <a:lnTo>
                    <a:pt x="0" y="369556"/>
                  </a:lnTo>
                  <a:close/>
                </a:path>
              </a:pathLst>
            </a:custGeom>
            <a:blipFill>
              <a:blip r:embed="rId2"/>
              <a:stretch>
                <a:fillRect l="0" t="-6730" r="0" b="-673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3326291" y="4731458"/>
            <a:ext cx="2600760" cy="1800732"/>
            <a:chOff x="0" y="0"/>
            <a:chExt cx="1077060" cy="74574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77060" cy="745742"/>
            </a:xfrm>
            <a:custGeom>
              <a:avLst/>
              <a:gdLst/>
              <a:ahLst/>
              <a:cxnLst/>
              <a:rect r="r" b="b" t="t" l="l"/>
              <a:pathLst>
                <a:path h="745742" w="1077060">
                  <a:moveTo>
                    <a:pt x="0" y="0"/>
                  </a:moveTo>
                  <a:lnTo>
                    <a:pt x="1077060" y="0"/>
                  </a:lnTo>
                  <a:lnTo>
                    <a:pt x="1077060" y="745742"/>
                  </a:lnTo>
                  <a:lnTo>
                    <a:pt x="0" y="745742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1077060" cy="802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402119" y="4731458"/>
            <a:ext cx="2600760" cy="2365764"/>
            <a:chOff x="0" y="0"/>
            <a:chExt cx="1077060" cy="9797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77060" cy="979740"/>
            </a:xfrm>
            <a:custGeom>
              <a:avLst/>
              <a:gdLst/>
              <a:ahLst/>
              <a:cxnLst/>
              <a:rect r="r" b="b" t="t" l="l"/>
              <a:pathLst>
                <a:path h="979740" w="1077060">
                  <a:moveTo>
                    <a:pt x="0" y="0"/>
                  </a:moveTo>
                  <a:lnTo>
                    <a:pt x="1077060" y="0"/>
                  </a:lnTo>
                  <a:lnTo>
                    <a:pt x="1077060" y="979740"/>
                  </a:lnTo>
                  <a:lnTo>
                    <a:pt x="0" y="979740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1077060" cy="10368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250463" y="4731458"/>
            <a:ext cx="2600760" cy="2365764"/>
            <a:chOff x="0" y="0"/>
            <a:chExt cx="1077060" cy="9797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077060" cy="979740"/>
            </a:xfrm>
            <a:custGeom>
              <a:avLst/>
              <a:gdLst/>
              <a:ahLst/>
              <a:cxnLst/>
              <a:rect r="r" b="b" t="t" l="l"/>
              <a:pathLst>
                <a:path h="979740" w="1077060">
                  <a:moveTo>
                    <a:pt x="0" y="0"/>
                  </a:moveTo>
                  <a:lnTo>
                    <a:pt x="1077060" y="0"/>
                  </a:lnTo>
                  <a:lnTo>
                    <a:pt x="1077060" y="979740"/>
                  </a:lnTo>
                  <a:lnTo>
                    <a:pt x="0" y="979740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1077060" cy="10368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3326291" y="3070870"/>
            <a:ext cx="2600760" cy="1517013"/>
            <a:chOff x="0" y="0"/>
            <a:chExt cx="633565" cy="36955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3565" cy="369556"/>
            </a:xfrm>
            <a:custGeom>
              <a:avLst/>
              <a:gdLst/>
              <a:ahLst/>
              <a:cxnLst/>
              <a:rect r="r" b="b" t="t" l="l"/>
              <a:pathLst>
                <a:path h="369556" w="633565">
                  <a:moveTo>
                    <a:pt x="0" y="0"/>
                  </a:moveTo>
                  <a:lnTo>
                    <a:pt x="633565" y="0"/>
                  </a:lnTo>
                  <a:lnTo>
                    <a:pt x="633565" y="369556"/>
                  </a:lnTo>
                  <a:lnTo>
                    <a:pt x="0" y="369556"/>
                  </a:lnTo>
                  <a:close/>
                </a:path>
              </a:pathLst>
            </a:custGeom>
            <a:blipFill>
              <a:blip r:embed="rId3"/>
              <a:stretch>
                <a:fillRect l="0" t="-5484" r="0" b="-5484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6402119" y="3070870"/>
            <a:ext cx="2600760" cy="1517013"/>
            <a:chOff x="0" y="0"/>
            <a:chExt cx="633565" cy="36955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3565" cy="369556"/>
            </a:xfrm>
            <a:custGeom>
              <a:avLst/>
              <a:gdLst/>
              <a:ahLst/>
              <a:cxnLst/>
              <a:rect r="r" b="b" t="t" l="l"/>
              <a:pathLst>
                <a:path h="369556" w="633565">
                  <a:moveTo>
                    <a:pt x="0" y="0"/>
                  </a:moveTo>
                  <a:lnTo>
                    <a:pt x="633565" y="0"/>
                  </a:lnTo>
                  <a:lnTo>
                    <a:pt x="633565" y="369556"/>
                  </a:lnTo>
                  <a:lnTo>
                    <a:pt x="0" y="369556"/>
                  </a:lnTo>
                  <a:close/>
                </a:path>
              </a:pathLst>
            </a:custGeom>
            <a:blipFill>
              <a:blip r:embed="rId4"/>
              <a:stretch>
                <a:fillRect l="0" t="-14211" r="0" b="-14211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346935" y="4773894"/>
            <a:ext cx="2407816" cy="146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b="true" sz="2700">
                <a:solidFill>
                  <a:srgbClr val="FEFFF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ZVANI</a:t>
            </a:r>
            <a:r>
              <a:rPr lang="en-US" sz="2700" b="true">
                <a:solidFill>
                  <a:srgbClr val="FEFFF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 </a:t>
            </a:r>
          </a:p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FF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uz tālruņa numuru 112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9379189" y="4731458"/>
            <a:ext cx="2600760" cy="1800732"/>
            <a:chOff x="0" y="0"/>
            <a:chExt cx="1077060" cy="745742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077060" cy="745742"/>
            </a:xfrm>
            <a:custGeom>
              <a:avLst/>
              <a:gdLst/>
              <a:ahLst/>
              <a:cxnLst/>
              <a:rect r="r" b="b" t="t" l="l"/>
              <a:pathLst>
                <a:path h="745742" w="1077060">
                  <a:moveTo>
                    <a:pt x="0" y="0"/>
                  </a:moveTo>
                  <a:lnTo>
                    <a:pt x="1077060" y="0"/>
                  </a:lnTo>
                  <a:lnTo>
                    <a:pt x="1077060" y="745742"/>
                  </a:lnTo>
                  <a:lnTo>
                    <a:pt x="0" y="745742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57150"/>
              <a:ext cx="1077060" cy="802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455017" y="4731458"/>
            <a:ext cx="2600760" cy="2326717"/>
            <a:chOff x="0" y="0"/>
            <a:chExt cx="1077060" cy="96357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077060" cy="963570"/>
            </a:xfrm>
            <a:custGeom>
              <a:avLst/>
              <a:gdLst/>
              <a:ahLst/>
              <a:cxnLst/>
              <a:rect r="r" b="b" t="t" l="l"/>
              <a:pathLst>
                <a:path h="963570" w="1077060">
                  <a:moveTo>
                    <a:pt x="0" y="0"/>
                  </a:moveTo>
                  <a:lnTo>
                    <a:pt x="1077060" y="0"/>
                  </a:lnTo>
                  <a:lnTo>
                    <a:pt x="1077060" y="963570"/>
                  </a:lnTo>
                  <a:lnTo>
                    <a:pt x="0" y="963570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57150"/>
              <a:ext cx="1077060" cy="10207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9379189" y="3070870"/>
            <a:ext cx="2600760" cy="1517013"/>
            <a:chOff x="0" y="0"/>
            <a:chExt cx="633565" cy="369556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3565" cy="369556"/>
            </a:xfrm>
            <a:custGeom>
              <a:avLst/>
              <a:gdLst/>
              <a:ahLst/>
              <a:cxnLst/>
              <a:rect r="r" b="b" t="t" l="l"/>
              <a:pathLst>
                <a:path h="369556" w="633565">
                  <a:moveTo>
                    <a:pt x="0" y="0"/>
                  </a:moveTo>
                  <a:lnTo>
                    <a:pt x="633565" y="0"/>
                  </a:lnTo>
                  <a:lnTo>
                    <a:pt x="633565" y="369556"/>
                  </a:lnTo>
                  <a:lnTo>
                    <a:pt x="0" y="369556"/>
                  </a:lnTo>
                  <a:close/>
                </a:path>
              </a:pathLst>
            </a:custGeom>
            <a:blipFill>
              <a:blip r:embed="rId5"/>
              <a:stretch>
                <a:fillRect l="0" t="-8912" r="0" b="-8912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2455017" y="3070870"/>
            <a:ext cx="2600760" cy="1517013"/>
            <a:chOff x="0" y="0"/>
            <a:chExt cx="633565" cy="369556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33565" cy="369556"/>
            </a:xfrm>
            <a:custGeom>
              <a:avLst/>
              <a:gdLst/>
              <a:ahLst/>
              <a:cxnLst/>
              <a:rect r="r" b="b" t="t" l="l"/>
              <a:pathLst>
                <a:path h="369556" w="633565">
                  <a:moveTo>
                    <a:pt x="0" y="0"/>
                  </a:moveTo>
                  <a:lnTo>
                    <a:pt x="633565" y="0"/>
                  </a:lnTo>
                  <a:lnTo>
                    <a:pt x="633565" y="369556"/>
                  </a:lnTo>
                  <a:lnTo>
                    <a:pt x="0" y="369556"/>
                  </a:lnTo>
                  <a:close/>
                </a:path>
              </a:pathLst>
            </a:custGeom>
            <a:blipFill>
              <a:blip r:embed="rId6"/>
              <a:stretch>
                <a:fillRect l="-13724" t="-22700" r="0" b="-7042"/>
              </a:stretch>
            </a:blipFill>
          </p:spPr>
        </p:sp>
      </p:grpSp>
      <p:sp>
        <p:nvSpPr>
          <p:cNvPr name="TextBox 31" id="31"/>
          <p:cNvSpPr txBox="true"/>
          <p:nvPr/>
        </p:nvSpPr>
        <p:spPr>
          <a:xfrm rot="0">
            <a:off x="4784899" y="460756"/>
            <a:ext cx="12474401" cy="1011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Pareiza rīcība ugunsgrēkā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0" y="9258300"/>
            <a:ext cx="18288000" cy="1028700"/>
            <a:chOff x="0" y="0"/>
            <a:chExt cx="4816593" cy="270933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204797" y="7697296"/>
            <a:ext cx="2426741" cy="1419124"/>
            <a:chOff x="0" y="0"/>
            <a:chExt cx="5638478" cy="323088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FB37C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3894353" y="7697296"/>
            <a:ext cx="2426741" cy="1419124"/>
            <a:chOff x="0" y="0"/>
            <a:chExt cx="5638478" cy="323088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15200"/>
            </a:solid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6583909" y="7697296"/>
            <a:ext cx="2426741" cy="1419124"/>
            <a:chOff x="0" y="0"/>
            <a:chExt cx="5638478" cy="323088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DC8444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9273466" y="7697296"/>
            <a:ext cx="2426741" cy="1419124"/>
            <a:chOff x="0" y="0"/>
            <a:chExt cx="5638478" cy="323088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E6A20"/>
            </a:solid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11963022" y="7697296"/>
            <a:ext cx="2426741" cy="1419124"/>
            <a:chOff x="0" y="0"/>
            <a:chExt cx="5638478" cy="323088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15200"/>
            </a:solid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4656462" y="7697296"/>
            <a:ext cx="2426741" cy="1419124"/>
            <a:chOff x="0" y="0"/>
            <a:chExt cx="5638478" cy="323088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9C4200"/>
            </a:solidFill>
          </p:spPr>
        </p:sp>
      </p:grpSp>
      <p:sp>
        <p:nvSpPr>
          <p:cNvPr name="Freeform 47" id="47"/>
          <p:cNvSpPr/>
          <p:nvPr/>
        </p:nvSpPr>
        <p:spPr>
          <a:xfrm flipH="false" flipV="false" rot="0">
            <a:off x="1831782" y="8085145"/>
            <a:ext cx="1283948" cy="670863"/>
          </a:xfrm>
          <a:custGeom>
            <a:avLst/>
            <a:gdLst/>
            <a:ahLst/>
            <a:cxnLst/>
            <a:rect r="r" b="b" t="t" l="l"/>
            <a:pathLst>
              <a:path h="670863" w="1283948">
                <a:moveTo>
                  <a:pt x="0" y="0"/>
                </a:moveTo>
                <a:lnTo>
                  <a:pt x="1283948" y="0"/>
                </a:lnTo>
                <a:lnTo>
                  <a:pt x="1283948" y="670863"/>
                </a:lnTo>
                <a:lnTo>
                  <a:pt x="0" y="670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4533403" y="7832538"/>
            <a:ext cx="1148641" cy="1148641"/>
          </a:xfrm>
          <a:custGeom>
            <a:avLst/>
            <a:gdLst/>
            <a:ahLst/>
            <a:cxnLst/>
            <a:rect r="r" b="b" t="t" l="l"/>
            <a:pathLst>
              <a:path h="1148641" w="1148641">
                <a:moveTo>
                  <a:pt x="0" y="0"/>
                </a:moveTo>
                <a:lnTo>
                  <a:pt x="1148641" y="0"/>
                </a:lnTo>
                <a:lnTo>
                  <a:pt x="1148641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7429936" y="7832538"/>
            <a:ext cx="671955" cy="1148641"/>
          </a:xfrm>
          <a:custGeom>
            <a:avLst/>
            <a:gdLst/>
            <a:ahLst/>
            <a:cxnLst/>
            <a:rect r="r" b="b" t="t" l="l"/>
            <a:pathLst>
              <a:path h="1148641" w="671955">
                <a:moveTo>
                  <a:pt x="0" y="0"/>
                </a:moveTo>
                <a:lnTo>
                  <a:pt x="671955" y="0"/>
                </a:lnTo>
                <a:lnTo>
                  <a:pt x="671955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9915525" y="7832538"/>
            <a:ext cx="1184674" cy="1148641"/>
          </a:xfrm>
          <a:custGeom>
            <a:avLst/>
            <a:gdLst/>
            <a:ahLst/>
            <a:cxnLst/>
            <a:rect r="r" b="b" t="t" l="l"/>
            <a:pathLst>
              <a:path h="1148641" w="1184674">
                <a:moveTo>
                  <a:pt x="0" y="0"/>
                </a:moveTo>
                <a:lnTo>
                  <a:pt x="1184674" y="0"/>
                </a:lnTo>
                <a:lnTo>
                  <a:pt x="1184674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12605237" y="7832538"/>
            <a:ext cx="1150078" cy="1148641"/>
          </a:xfrm>
          <a:custGeom>
            <a:avLst/>
            <a:gdLst/>
            <a:ahLst/>
            <a:cxnLst/>
            <a:rect r="r" b="b" t="t" l="l"/>
            <a:pathLst>
              <a:path h="1148641" w="1150078">
                <a:moveTo>
                  <a:pt x="0" y="0"/>
                </a:moveTo>
                <a:lnTo>
                  <a:pt x="1150078" y="0"/>
                </a:lnTo>
                <a:lnTo>
                  <a:pt x="1150078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5294637" y="7832538"/>
            <a:ext cx="1187225" cy="1148641"/>
          </a:xfrm>
          <a:custGeom>
            <a:avLst/>
            <a:gdLst/>
            <a:ahLst/>
            <a:cxnLst/>
            <a:rect r="r" b="b" t="t" l="l"/>
            <a:pathLst>
              <a:path h="1148641" w="1187225">
                <a:moveTo>
                  <a:pt x="0" y="0"/>
                </a:moveTo>
                <a:lnTo>
                  <a:pt x="1187226" y="0"/>
                </a:lnTo>
                <a:lnTo>
                  <a:pt x="1187226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3" id="53"/>
          <p:cNvSpPr txBox="true"/>
          <p:nvPr/>
        </p:nvSpPr>
        <p:spPr>
          <a:xfrm rot="0">
            <a:off x="1200913" y="9535521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PAMANI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3894353" y="9309101"/>
            <a:ext cx="2426741" cy="869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UZ IZEJU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6587794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PATAUSTI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927346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ĀRĀ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4656462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SAGAIDI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196690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ZVANI 112</a:t>
            </a:r>
          </a:p>
        </p:txBody>
      </p:sp>
      <p:grpSp>
        <p:nvGrpSpPr>
          <p:cNvPr name="Group 59" id="59"/>
          <p:cNvGrpSpPr/>
          <p:nvPr/>
        </p:nvGrpSpPr>
        <p:grpSpPr>
          <a:xfrm rot="0">
            <a:off x="902484" y="242173"/>
            <a:ext cx="1249696" cy="1249696"/>
            <a:chOff x="0" y="0"/>
            <a:chExt cx="812800" cy="812800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15200"/>
            </a:solidFill>
          </p:spPr>
        </p:sp>
        <p:sp>
          <p:nvSpPr>
            <p:cNvPr name="TextBox 61" id="6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62" id="62"/>
          <p:cNvSpPr/>
          <p:nvPr/>
        </p:nvSpPr>
        <p:spPr>
          <a:xfrm flipH="false" flipV="false" rot="0">
            <a:off x="1028700" y="417497"/>
            <a:ext cx="900173" cy="899047"/>
          </a:xfrm>
          <a:custGeom>
            <a:avLst/>
            <a:gdLst/>
            <a:ahLst/>
            <a:cxnLst/>
            <a:rect r="r" b="b" t="t" l="l"/>
            <a:pathLst>
              <a:path h="899047" w="900173">
                <a:moveTo>
                  <a:pt x="0" y="0"/>
                </a:moveTo>
                <a:lnTo>
                  <a:pt x="900173" y="0"/>
                </a:lnTo>
                <a:lnTo>
                  <a:pt x="900173" y="899048"/>
                </a:lnTo>
                <a:lnTo>
                  <a:pt x="0" y="8990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3" id="63"/>
          <p:cNvSpPr txBox="true"/>
          <p:nvPr/>
        </p:nvSpPr>
        <p:spPr>
          <a:xfrm rot="0">
            <a:off x="8919450" y="1892643"/>
            <a:ext cx="3060500" cy="58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60"/>
              </a:lnSpc>
              <a:spcBef>
                <a:spcPct val="0"/>
              </a:spcBef>
            </a:pPr>
            <a:r>
              <a:rPr lang="en-US" b="true" sz="3400">
                <a:solidFill>
                  <a:srgbClr val="000000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ZVANI 112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2152180" y="1938680"/>
            <a:ext cx="7366165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D67427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Kad esi evakuējies no bīstamās vietas,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1700206" y="1938680"/>
            <a:ext cx="7088528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D67427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izstādi kur un kas ir noticis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3374507" y="4773894"/>
            <a:ext cx="2504328" cy="988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 spc="-43">
                <a:solidFill>
                  <a:srgbClr val="FEFFF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ATBILDI UZ JAUTĀJUMIEM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6585595" y="4773894"/>
            <a:ext cx="2289564" cy="146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FF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IZSTĀSTI, KUR UN KAS NOTICIS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9475661" y="4804711"/>
            <a:ext cx="2407816" cy="146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b="true" sz="2700" spc="-99">
                <a:solidFill>
                  <a:srgbClr val="FEFFF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ATBILDI</a:t>
            </a:r>
            <a:r>
              <a:rPr lang="en-US" b="true" sz="2700" spc="-99">
                <a:solidFill>
                  <a:srgbClr val="FEFFF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 </a:t>
            </a:r>
          </a:p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 spc="-99">
                <a:solidFill>
                  <a:srgbClr val="FEFFF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uz papildu jautājumiem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12551489" y="4804711"/>
            <a:ext cx="2407816" cy="146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FF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SAGAIDI OPERATĪVOS DIENESTUS</a:t>
            </a:r>
          </a:p>
        </p:txBody>
      </p:sp>
      <p:grpSp>
        <p:nvGrpSpPr>
          <p:cNvPr name="Group 70" id="70"/>
          <p:cNvGrpSpPr/>
          <p:nvPr/>
        </p:nvGrpSpPr>
        <p:grpSpPr>
          <a:xfrm rot="0">
            <a:off x="15436777" y="4731458"/>
            <a:ext cx="2600760" cy="1800732"/>
            <a:chOff x="0" y="0"/>
            <a:chExt cx="1077060" cy="745742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1077060" cy="745742"/>
            </a:xfrm>
            <a:custGeom>
              <a:avLst/>
              <a:gdLst/>
              <a:ahLst/>
              <a:cxnLst/>
              <a:rect r="r" b="b" t="t" l="l"/>
              <a:pathLst>
                <a:path h="745742" w="1077060">
                  <a:moveTo>
                    <a:pt x="0" y="0"/>
                  </a:moveTo>
                  <a:lnTo>
                    <a:pt x="1077060" y="0"/>
                  </a:lnTo>
                  <a:lnTo>
                    <a:pt x="1077060" y="745742"/>
                  </a:lnTo>
                  <a:lnTo>
                    <a:pt x="0" y="745742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72" id="72"/>
            <p:cNvSpPr txBox="true"/>
            <p:nvPr/>
          </p:nvSpPr>
          <p:spPr>
            <a:xfrm>
              <a:off x="0" y="-57150"/>
              <a:ext cx="1077060" cy="802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73" id="73"/>
          <p:cNvGrpSpPr/>
          <p:nvPr/>
        </p:nvGrpSpPr>
        <p:grpSpPr>
          <a:xfrm rot="0">
            <a:off x="15436777" y="3070870"/>
            <a:ext cx="2600760" cy="1517013"/>
            <a:chOff x="0" y="0"/>
            <a:chExt cx="633565" cy="369556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633565" cy="369556"/>
            </a:xfrm>
            <a:custGeom>
              <a:avLst/>
              <a:gdLst/>
              <a:ahLst/>
              <a:cxnLst/>
              <a:rect r="r" b="b" t="t" l="l"/>
              <a:pathLst>
                <a:path h="369556" w="633565">
                  <a:moveTo>
                    <a:pt x="0" y="0"/>
                  </a:moveTo>
                  <a:lnTo>
                    <a:pt x="633565" y="0"/>
                  </a:lnTo>
                  <a:lnTo>
                    <a:pt x="633565" y="369556"/>
                  </a:lnTo>
                  <a:lnTo>
                    <a:pt x="0" y="369556"/>
                  </a:lnTo>
                  <a:close/>
                </a:path>
              </a:pathLst>
            </a:custGeom>
            <a:blipFill>
              <a:blip r:embed="rId19"/>
              <a:stretch>
                <a:fillRect l="0" t="-7042" r="0" b="-7042"/>
              </a:stretch>
            </a:blipFill>
          </p:spPr>
        </p:sp>
      </p:grpSp>
      <p:sp>
        <p:nvSpPr>
          <p:cNvPr name="TextBox 75" id="75"/>
          <p:cNvSpPr txBox="true"/>
          <p:nvPr/>
        </p:nvSpPr>
        <p:spPr>
          <a:xfrm rot="0">
            <a:off x="15533249" y="4804711"/>
            <a:ext cx="2407816" cy="146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FF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NORĀDI NOTIKUMA VIETU</a:t>
            </a:r>
            <a:r>
              <a:rPr lang="en-US" b="true" sz="2700">
                <a:solidFill>
                  <a:srgbClr val="FEFFFA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765649"/>
            <a:ext cx="18288000" cy="5775614"/>
            <a:chOff x="0" y="0"/>
            <a:chExt cx="4816593" cy="152114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521149"/>
            </a:xfrm>
            <a:custGeom>
              <a:avLst/>
              <a:gdLst/>
              <a:ahLst/>
              <a:cxnLst/>
              <a:rect r="r" b="b" t="t" l="l"/>
              <a:pathLst>
                <a:path h="152114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21149"/>
                  </a:lnTo>
                  <a:lnTo>
                    <a:pt x="0" y="1521149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15782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true" rot="-5400000">
            <a:off x="1995803" y="4654878"/>
            <a:ext cx="2239854" cy="4599618"/>
          </a:xfrm>
          <a:custGeom>
            <a:avLst/>
            <a:gdLst/>
            <a:ahLst/>
            <a:cxnLst/>
            <a:rect r="r" b="b" t="t" l="l"/>
            <a:pathLst>
              <a:path h="4599618" w="2239854">
                <a:moveTo>
                  <a:pt x="0" y="4599619"/>
                </a:moveTo>
                <a:lnTo>
                  <a:pt x="2239854" y="4599619"/>
                </a:lnTo>
                <a:lnTo>
                  <a:pt x="2239854" y="0"/>
                </a:lnTo>
                <a:lnTo>
                  <a:pt x="0" y="0"/>
                </a:lnTo>
                <a:lnTo>
                  <a:pt x="0" y="4599619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186997" y="6622760"/>
            <a:ext cx="220869" cy="330206"/>
          </a:xfrm>
          <a:custGeom>
            <a:avLst/>
            <a:gdLst/>
            <a:ahLst/>
            <a:cxnLst/>
            <a:rect r="r" b="b" t="t" l="l"/>
            <a:pathLst>
              <a:path h="330206" w="220869">
                <a:moveTo>
                  <a:pt x="0" y="0"/>
                </a:moveTo>
                <a:lnTo>
                  <a:pt x="220868" y="0"/>
                </a:lnTo>
                <a:lnTo>
                  <a:pt x="220868" y="330205"/>
                </a:lnTo>
                <a:lnTo>
                  <a:pt x="0" y="3302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601187" y="411178"/>
            <a:ext cx="10880676" cy="1011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112 priekšrocības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0" y="9258300"/>
            <a:ext cx="18288000" cy="1028700"/>
            <a:chOff x="0" y="0"/>
            <a:chExt cx="4816593" cy="27093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04797" y="7697296"/>
            <a:ext cx="2426741" cy="1419124"/>
            <a:chOff x="0" y="0"/>
            <a:chExt cx="5638478" cy="32308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FB37C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3894353" y="7697296"/>
            <a:ext cx="2426741" cy="1419124"/>
            <a:chOff x="0" y="0"/>
            <a:chExt cx="5638478" cy="323088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E79A62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6583909" y="7697296"/>
            <a:ext cx="2426741" cy="1419124"/>
            <a:chOff x="0" y="0"/>
            <a:chExt cx="5638478" cy="323088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DC8444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9273466" y="7697296"/>
            <a:ext cx="2426741" cy="1419124"/>
            <a:chOff x="0" y="0"/>
            <a:chExt cx="5638478" cy="323088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E6A20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1963022" y="7697296"/>
            <a:ext cx="2426741" cy="1419124"/>
            <a:chOff x="0" y="0"/>
            <a:chExt cx="5638478" cy="323088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15200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4656462" y="7697296"/>
            <a:ext cx="2426741" cy="1419124"/>
            <a:chOff x="0" y="0"/>
            <a:chExt cx="5638478" cy="323088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9C4200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831782" y="8085145"/>
            <a:ext cx="1283948" cy="670863"/>
          </a:xfrm>
          <a:custGeom>
            <a:avLst/>
            <a:gdLst/>
            <a:ahLst/>
            <a:cxnLst/>
            <a:rect r="r" b="b" t="t" l="l"/>
            <a:pathLst>
              <a:path h="670863" w="1283948">
                <a:moveTo>
                  <a:pt x="0" y="0"/>
                </a:moveTo>
                <a:lnTo>
                  <a:pt x="1283948" y="0"/>
                </a:lnTo>
                <a:lnTo>
                  <a:pt x="1283948" y="670863"/>
                </a:lnTo>
                <a:lnTo>
                  <a:pt x="0" y="670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533403" y="7832538"/>
            <a:ext cx="1148641" cy="1148641"/>
          </a:xfrm>
          <a:custGeom>
            <a:avLst/>
            <a:gdLst/>
            <a:ahLst/>
            <a:cxnLst/>
            <a:rect r="r" b="b" t="t" l="l"/>
            <a:pathLst>
              <a:path h="1148641" w="1148641">
                <a:moveTo>
                  <a:pt x="0" y="0"/>
                </a:moveTo>
                <a:lnTo>
                  <a:pt x="1148641" y="0"/>
                </a:lnTo>
                <a:lnTo>
                  <a:pt x="1148641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7429936" y="7832538"/>
            <a:ext cx="671955" cy="1148641"/>
          </a:xfrm>
          <a:custGeom>
            <a:avLst/>
            <a:gdLst/>
            <a:ahLst/>
            <a:cxnLst/>
            <a:rect r="r" b="b" t="t" l="l"/>
            <a:pathLst>
              <a:path h="1148641" w="671955">
                <a:moveTo>
                  <a:pt x="0" y="0"/>
                </a:moveTo>
                <a:lnTo>
                  <a:pt x="671955" y="0"/>
                </a:lnTo>
                <a:lnTo>
                  <a:pt x="671955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915525" y="7832538"/>
            <a:ext cx="1184674" cy="1148641"/>
          </a:xfrm>
          <a:custGeom>
            <a:avLst/>
            <a:gdLst/>
            <a:ahLst/>
            <a:cxnLst/>
            <a:rect r="r" b="b" t="t" l="l"/>
            <a:pathLst>
              <a:path h="1148641" w="1184674">
                <a:moveTo>
                  <a:pt x="0" y="0"/>
                </a:moveTo>
                <a:lnTo>
                  <a:pt x="1184674" y="0"/>
                </a:lnTo>
                <a:lnTo>
                  <a:pt x="1184674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2605237" y="7832538"/>
            <a:ext cx="1150078" cy="1148641"/>
          </a:xfrm>
          <a:custGeom>
            <a:avLst/>
            <a:gdLst/>
            <a:ahLst/>
            <a:cxnLst/>
            <a:rect r="r" b="b" t="t" l="l"/>
            <a:pathLst>
              <a:path h="1148641" w="1150078">
                <a:moveTo>
                  <a:pt x="0" y="0"/>
                </a:moveTo>
                <a:lnTo>
                  <a:pt x="1150078" y="0"/>
                </a:lnTo>
                <a:lnTo>
                  <a:pt x="1150078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5294637" y="7832538"/>
            <a:ext cx="1187225" cy="1148641"/>
          </a:xfrm>
          <a:custGeom>
            <a:avLst/>
            <a:gdLst/>
            <a:ahLst/>
            <a:cxnLst/>
            <a:rect r="r" b="b" t="t" l="l"/>
            <a:pathLst>
              <a:path h="1148641" w="1187225">
                <a:moveTo>
                  <a:pt x="0" y="0"/>
                </a:moveTo>
                <a:lnTo>
                  <a:pt x="1187226" y="0"/>
                </a:lnTo>
                <a:lnTo>
                  <a:pt x="1187226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200913" y="9535521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PAMANI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894353" y="9309101"/>
            <a:ext cx="2426741" cy="869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UZ IZEJU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587794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PATAUSTI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27346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ĀRĀ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4656462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SAGAIDI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196690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ZVANI 112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6843813" y="154003"/>
            <a:ext cx="1249696" cy="1249696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15200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0">
            <a:off x="17018574" y="329327"/>
            <a:ext cx="900173" cy="899047"/>
          </a:xfrm>
          <a:custGeom>
            <a:avLst/>
            <a:gdLst/>
            <a:ahLst/>
            <a:cxnLst/>
            <a:rect r="r" b="b" t="t" l="l"/>
            <a:pathLst>
              <a:path h="899047" w="900173">
                <a:moveTo>
                  <a:pt x="0" y="0"/>
                </a:moveTo>
                <a:lnTo>
                  <a:pt x="900173" y="0"/>
                </a:lnTo>
                <a:lnTo>
                  <a:pt x="900173" y="899048"/>
                </a:lnTo>
                <a:lnTo>
                  <a:pt x="0" y="899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5571455" y="2659379"/>
            <a:ext cx="497042" cy="497042"/>
          </a:xfrm>
          <a:custGeom>
            <a:avLst/>
            <a:gdLst/>
            <a:ahLst/>
            <a:cxnLst/>
            <a:rect r="r" b="b" t="t" l="l"/>
            <a:pathLst>
              <a:path h="497042" w="497042">
                <a:moveTo>
                  <a:pt x="0" y="0"/>
                </a:moveTo>
                <a:lnTo>
                  <a:pt x="497042" y="0"/>
                </a:lnTo>
                <a:lnTo>
                  <a:pt x="497042" y="497042"/>
                </a:lnTo>
                <a:lnTo>
                  <a:pt x="0" y="4970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5542979" y="6259505"/>
            <a:ext cx="516578" cy="516578"/>
          </a:xfrm>
          <a:custGeom>
            <a:avLst/>
            <a:gdLst/>
            <a:ahLst/>
            <a:cxnLst/>
            <a:rect r="r" b="b" t="t" l="l"/>
            <a:pathLst>
              <a:path h="516578" w="516578">
                <a:moveTo>
                  <a:pt x="0" y="0"/>
                </a:moveTo>
                <a:lnTo>
                  <a:pt x="516578" y="0"/>
                </a:lnTo>
                <a:lnTo>
                  <a:pt x="516578" y="516578"/>
                </a:lnTo>
                <a:lnTo>
                  <a:pt x="0" y="51657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6252248" y="1997177"/>
            <a:ext cx="11841261" cy="5184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44"/>
              </a:lnSpc>
            </a:pPr>
            <a:r>
              <a:rPr lang="en-US" sz="27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24 stundas diennaktī / 7 dienas nedēļā,</a:t>
            </a:r>
          </a:p>
          <a:p>
            <a:pPr algn="l">
              <a:lnSpc>
                <a:spcPts val="4644"/>
              </a:lnSpc>
            </a:pPr>
            <a:r>
              <a:rPr lang="en-US" sz="27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zvani ir bez maksas,</a:t>
            </a:r>
          </a:p>
          <a:p>
            <a:pPr algn="l">
              <a:lnSpc>
                <a:spcPts val="4644"/>
              </a:lnSpc>
            </a:pPr>
            <a:r>
              <a:rPr lang="en-US" sz="27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112 var sazvanīt arī ja:</a:t>
            </a:r>
          </a:p>
          <a:p>
            <a:pPr algn="l">
              <a:lnSpc>
                <a:spcPts val="4644"/>
              </a:lnSpc>
            </a:pPr>
            <a:r>
              <a:rPr lang="en-US" sz="27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tālrunī nav ievietota vai aktivizēta SIM karte,</a:t>
            </a:r>
          </a:p>
          <a:p>
            <a:pPr algn="l">
              <a:lnSpc>
                <a:spcPts val="4644"/>
              </a:lnSpc>
            </a:pPr>
            <a:r>
              <a:rPr lang="en-US" sz="27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tālrunim ir bloķēts PIN kods un SIM karte,</a:t>
            </a:r>
          </a:p>
          <a:p>
            <a:pPr algn="l">
              <a:lnSpc>
                <a:spcPts val="4644"/>
              </a:lnSpc>
            </a:pPr>
            <a:r>
              <a:rPr lang="en-US" sz="27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iztērēts priekšapmaksas kartes kredīta limits,</a:t>
            </a:r>
          </a:p>
          <a:p>
            <a:pPr algn="l">
              <a:lnSpc>
                <a:spcPts val="4644"/>
              </a:lnSpc>
            </a:pPr>
            <a:r>
              <a:rPr lang="en-US" sz="27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uz tālruņa ekrāna ir redzams uzraksts "Tikai ārkārtas zvaniem".</a:t>
            </a:r>
          </a:p>
          <a:p>
            <a:pPr algn="l">
              <a:lnSpc>
                <a:spcPts val="4644"/>
              </a:lnSpc>
            </a:pPr>
            <a:r>
              <a:rPr lang="en-US" sz="27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Z</a:t>
            </a:r>
            <a:r>
              <a:rPr lang="en-US" sz="27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vani, lai saņemtu operatīvo dienestu palīdzību visā Eiropas Savienībā un daudzviet citur pasaulē.</a:t>
            </a:r>
          </a:p>
        </p:txBody>
      </p:sp>
      <p:sp>
        <p:nvSpPr>
          <p:cNvPr name="Freeform 42" id="42"/>
          <p:cNvSpPr/>
          <p:nvPr/>
        </p:nvSpPr>
        <p:spPr>
          <a:xfrm flipH="false" flipV="false" rot="0">
            <a:off x="5542979" y="2018976"/>
            <a:ext cx="516578" cy="516578"/>
          </a:xfrm>
          <a:custGeom>
            <a:avLst/>
            <a:gdLst/>
            <a:ahLst/>
            <a:cxnLst/>
            <a:rect r="r" b="b" t="t" l="l"/>
            <a:pathLst>
              <a:path h="516578" w="516578">
                <a:moveTo>
                  <a:pt x="0" y="0"/>
                </a:moveTo>
                <a:lnTo>
                  <a:pt x="516578" y="0"/>
                </a:lnTo>
                <a:lnTo>
                  <a:pt x="516578" y="516578"/>
                </a:lnTo>
                <a:lnTo>
                  <a:pt x="0" y="51657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5571455" y="3280246"/>
            <a:ext cx="497042" cy="497042"/>
          </a:xfrm>
          <a:custGeom>
            <a:avLst/>
            <a:gdLst/>
            <a:ahLst/>
            <a:cxnLst/>
            <a:rect r="r" b="b" t="t" l="l"/>
            <a:pathLst>
              <a:path h="497042" w="497042">
                <a:moveTo>
                  <a:pt x="0" y="0"/>
                </a:moveTo>
                <a:lnTo>
                  <a:pt x="497042" y="0"/>
                </a:lnTo>
                <a:lnTo>
                  <a:pt x="497042" y="497042"/>
                </a:lnTo>
                <a:lnTo>
                  <a:pt x="0" y="49704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6252248" y="3843226"/>
            <a:ext cx="497042" cy="497042"/>
          </a:xfrm>
          <a:custGeom>
            <a:avLst/>
            <a:gdLst/>
            <a:ahLst/>
            <a:cxnLst/>
            <a:rect r="r" b="b" t="t" l="l"/>
            <a:pathLst>
              <a:path h="497042" w="497042">
                <a:moveTo>
                  <a:pt x="0" y="0"/>
                </a:moveTo>
                <a:lnTo>
                  <a:pt x="497042" y="0"/>
                </a:lnTo>
                <a:lnTo>
                  <a:pt x="497042" y="497043"/>
                </a:lnTo>
                <a:lnTo>
                  <a:pt x="0" y="4970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6252248" y="4426353"/>
            <a:ext cx="497042" cy="497042"/>
          </a:xfrm>
          <a:custGeom>
            <a:avLst/>
            <a:gdLst/>
            <a:ahLst/>
            <a:cxnLst/>
            <a:rect r="r" b="b" t="t" l="l"/>
            <a:pathLst>
              <a:path h="497042" w="497042">
                <a:moveTo>
                  <a:pt x="0" y="0"/>
                </a:moveTo>
                <a:lnTo>
                  <a:pt x="497042" y="0"/>
                </a:lnTo>
                <a:lnTo>
                  <a:pt x="497042" y="497043"/>
                </a:lnTo>
                <a:lnTo>
                  <a:pt x="0" y="4970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6252248" y="5009481"/>
            <a:ext cx="497042" cy="497042"/>
          </a:xfrm>
          <a:custGeom>
            <a:avLst/>
            <a:gdLst/>
            <a:ahLst/>
            <a:cxnLst/>
            <a:rect r="r" b="b" t="t" l="l"/>
            <a:pathLst>
              <a:path h="497042" w="497042">
                <a:moveTo>
                  <a:pt x="0" y="0"/>
                </a:moveTo>
                <a:lnTo>
                  <a:pt x="497042" y="0"/>
                </a:lnTo>
                <a:lnTo>
                  <a:pt x="497042" y="497042"/>
                </a:lnTo>
                <a:lnTo>
                  <a:pt x="0" y="49704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6252248" y="5592608"/>
            <a:ext cx="497042" cy="497042"/>
          </a:xfrm>
          <a:custGeom>
            <a:avLst/>
            <a:gdLst/>
            <a:ahLst/>
            <a:cxnLst/>
            <a:rect r="r" b="b" t="t" l="l"/>
            <a:pathLst>
              <a:path h="497042" w="497042">
                <a:moveTo>
                  <a:pt x="0" y="0"/>
                </a:moveTo>
                <a:lnTo>
                  <a:pt x="497042" y="0"/>
                </a:lnTo>
                <a:lnTo>
                  <a:pt x="497042" y="497042"/>
                </a:lnTo>
                <a:lnTo>
                  <a:pt x="0" y="49704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8" id="48"/>
          <p:cNvGrpSpPr/>
          <p:nvPr/>
        </p:nvGrpSpPr>
        <p:grpSpPr>
          <a:xfrm rot="0">
            <a:off x="204660" y="0"/>
            <a:ext cx="5036323" cy="7329773"/>
            <a:chOff x="0" y="0"/>
            <a:chExt cx="780258" cy="1135574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780258" cy="1135574"/>
            </a:xfrm>
            <a:custGeom>
              <a:avLst/>
              <a:gdLst/>
              <a:ahLst/>
              <a:cxnLst/>
              <a:rect r="r" b="b" t="t" l="l"/>
              <a:pathLst>
                <a:path h="1135574" w="780258">
                  <a:moveTo>
                    <a:pt x="0" y="0"/>
                  </a:moveTo>
                  <a:lnTo>
                    <a:pt x="780258" y="0"/>
                  </a:lnTo>
                  <a:lnTo>
                    <a:pt x="780258" y="1135574"/>
                  </a:lnTo>
                  <a:lnTo>
                    <a:pt x="0" y="1135574"/>
                  </a:lnTo>
                  <a:close/>
                </a:path>
              </a:pathLst>
            </a:custGeom>
            <a:blipFill>
              <a:blip r:embed="rId27"/>
              <a:stretch>
                <a:fillRect l="-28357" t="-592" r="-92852" b="0"/>
              </a:stretch>
            </a:blipFill>
          </p:spPr>
        </p:sp>
      </p:grpSp>
      <p:grpSp>
        <p:nvGrpSpPr>
          <p:cNvPr name="Group 50" id="50"/>
          <p:cNvGrpSpPr/>
          <p:nvPr/>
        </p:nvGrpSpPr>
        <p:grpSpPr>
          <a:xfrm rot="0">
            <a:off x="416651" y="970003"/>
            <a:ext cx="2958591" cy="5854081"/>
            <a:chOff x="0" y="0"/>
            <a:chExt cx="3944788" cy="7805441"/>
          </a:xfrm>
        </p:grpSpPr>
        <p:grpSp>
          <p:nvGrpSpPr>
            <p:cNvPr name="Group 51" id="51"/>
            <p:cNvGrpSpPr>
              <a:grpSpLocks noChangeAspect="true"/>
            </p:cNvGrpSpPr>
            <p:nvPr/>
          </p:nvGrpSpPr>
          <p:grpSpPr>
            <a:xfrm rot="0">
              <a:off x="0" y="0"/>
              <a:ext cx="3944788" cy="7805441"/>
              <a:chOff x="0" y="0"/>
              <a:chExt cx="2620010" cy="518414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r="r" b="b" t="t" l="l"/>
                <a:pathLst>
                  <a:path h="5132070" w="251333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Freeform 53" id="53"/>
              <p:cNvSpPr/>
              <p:nvPr/>
            </p:nvSpPr>
            <p:spPr>
              <a:xfrm flipH="false" flipV="false" rot="0">
                <a:off x="185420" y="156210"/>
                <a:ext cx="2251710" cy="4876800"/>
              </a:xfrm>
              <a:custGeom>
                <a:avLst/>
                <a:gdLst/>
                <a:ahLst/>
                <a:cxnLst/>
                <a:rect r="r" b="b" t="t" l="l"/>
                <a:pathLst>
                  <a:path h="4876800" w="225171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>
                <a:blip r:embed="rId28"/>
                <a:stretch>
                  <a:fillRect l="0" t="-3723" r="-2072" b="-1586"/>
                </a:stretch>
              </a:blipFill>
            </p:spPr>
          </p:sp>
          <p:sp>
            <p:nvSpPr>
              <p:cNvPr name="Freeform 54" id="54"/>
              <p:cNvSpPr/>
              <p:nvPr/>
            </p:nvSpPr>
            <p:spPr>
              <a:xfrm flipH="false" flipV="false" rot="0"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r="r" b="b" t="t" l="l"/>
                <a:pathLst>
                  <a:path h="43180" w="3479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</p:sp>
          <p:sp>
            <p:nvSpPr>
              <p:cNvPr name="Freeform 55" id="55"/>
              <p:cNvSpPr/>
              <p:nvPr/>
            </p:nvSpPr>
            <p:spPr>
              <a:xfrm flipH="false" flipV="false" rot="0">
                <a:off x="1578312" y="187909"/>
                <a:ext cx="66636" cy="63602"/>
              </a:xfrm>
              <a:custGeom>
                <a:avLst/>
                <a:gdLst/>
                <a:ahLst/>
                <a:cxnLst/>
                <a:rect r="r" b="b" t="t" l="l"/>
                <a:pathLst>
                  <a:path h="63602" w="66636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</p:sp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685800"/>
                <a:ext cx="27940" cy="213360"/>
              </a:xfrm>
              <a:custGeom>
                <a:avLst/>
                <a:gdLst/>
                <a:ahLst/>
                <a:cxnLst/>
                <a:rect r="r" b="b" t="t" l="l"/>
                <a:pathLst>
                  <a:path h="213360" w="2794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57" id="57"/>
              <p:cNvSpPr/>
              <p:nvPr/>
            </p:nvSpPr>
            <p:spPr>
              <a:xfrm flipH="false" flipV="false" rot="0">
                <a:off x="0" y="1057910"/>
                <a:ext cx="27940" cy="384810"/>
              </a:xfrm>
              <a:custGeom>
                <a:avLst/>
                <a:gdLst/>
                <a:ahLst/>
                <a:cxnLst/>
                <a:rect r="r" b="b" t="t" l="l"/>
                <a:pathLst>
                  <a:path h="384810" w="2794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1526540"/>
                <a:ext cx="27940" cy="386080"/>
              </a:xfrm>
              <a:custGeom>
                <a:avLst/>
                <a:gdLst/>
                <a:ahLst/>
                <a:cxnLst/>
                <a:rect r="r" b="b" t="t" l="l"/>
                <a:pathLst>
                  <a:path h="386080" w="2794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59" id="59"/>
              <p:cNvSpPr/>
              <p:nvPr/>
            </p:nvSpPr>
            <p:spPr>
              <a:xfrm flipH="false" flipV="false" rot="0"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r="r" b="b" t="t" l="l"/>
                <a:pathLst>
                  <a:path h="618490" w="2794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60" id="60"/>
              <p:cNvSpPr/>
              <p:nvPr/>
            </p:nvSpPr>
            <p:spPr>
              <a:xfrm flipH="false" flipV="false" rot="0">
                <a:off x="27940" y="0"/>
                <a:ext cx="2564130" cy="5182870"/>
              </a:xfrm>
              <a:custGeom>
                <a:avLst/>
                <a:gdLst/>
                <a:ahLst/>
                <a:cxnLst/>
                <a:rect r="r" b="b" t="t" l="l"/>
                <a:pathLst>
                  <a:path h="5182870" w="256413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555555"/>
              </a:solidFill>
            </p:spPr>
          </p:sp>
        </p:grpSp>
        <p:sp>
          <p:nvSpPr>
            <p:cNvPr name="Freeform 61" id="61"/>
            <p:cNvSpPr/>
            <p:nvPr/>
          </p:nvSpPr>
          <p:spPr>
            <a:xfrm flipH="false" flipV="false" rot="0">
              <a:off x="358707" y="4630161"/>
              <a:ext cx="1549138" cy="1549138"/>
            </a:xfrm>
            <a:custGeom>
              <a:avLst/>
              <a:gdLst/>
              <a:ahLst/>
              <a:cxnLst/>
              <a:rect r="r" b="b" t="t" l="l"/>
              <a:pathLst>
                <a:path h="1549138" w="1549138">
                  <a:moveTo>
                    <a:pt x="0" y="0"/>
                  </a:moveTo>
                  <a:lnTo>
                    <a:pt x="1549137" y="0"/>
                  </a:lnTo>
                  <a:lnTo>
                    <a:pt x="1549137" y="1549137"/>
                  </a:lnTo>
                  <a:lnTo>
                    <a:pt x="0" y="1549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 l="0" t="0" r="0" b="0"/>
              </a:stretch>
            </a:blipFill>
          </p:spPr>
        </p:sp>
        <p:sp>
          <p:nvSpPr>
            <p:cNvPr name="Freeform 62" id="62"/>
            <p:cNvSpPr/>
            <p:nvPr/>
          </p:nvSpPr>
          <p:spPr>
            <a:xfrm flipH="false" flipV="false" rot="0">
              <a:off x="1972394" y="4630161"/>
              <a:ext cx="1549138" cy="1549138"/>
            </a:xfrm>
            <a:custGeom>
              <a:avLst/>
              <a:gdLst/>
              <a:ahLst/>
              <a:cxnLst/>
              <a:rect r="r" b="b" t="t" l="l"/>
              <a:pathLst>
                <a:path h="1549138" w="1549138">
                  <a:moveTo>
                    <a:pt x="0" y="0"/>
                  </a:moveTo>
                  <a:lnTo>
                    <a:pt x="1549138" y="0"/>
                  </a:lnTo>
                  <a:lnTo>
                    <a:pt x="1549138" y="1549137"/>
                  </a:lnTo>
                  <a:lnTo>
                    <a:pt x="0" y="1549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955694" cy="10287000"/>
            <a:chOff x="0" y="0"/>
            <a:chExt cx="515080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5080" cy="2709333"/>
            </a:xfrm>
            <a:custGeom>
              <a:avLst/>
              <a:gdLst/>
              <a:ahLst/>
              <a:cxnLst/>
              <a:rect r="r" b="b" t="t" l="l"/>
              <a:pathLst>
                <a:path h="2709333" w="515080">
                  <a:moveTo>
                    <a:pt x="0" y="0"/>
                  </a:moveTo>
                  <a:lnTo>
                    <a:pt x="515080" y="0"/>
                  </a:lnTo>
                  <a:lnTo>
                    <a:pt x="5150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15080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6623489" y="319986"/>
            <a:ext cx="10115502" cy="1011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Tīmekļvietne un lietotne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0" y="9258300"/>
            <a:ext cx="18288000" cy="1028700"/>
            <a:chOff x="0" y="0"/>
            <a:chExt cx="4816593" cy="2709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04797" y="7697296"/>
            <a:ext cx="2426741" cy="1419124"/>
            <a:chOff x="0" y="0"/>
            <a:chExt cx="5638478" cy="32308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FB37C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3894353" y="7697296"/>
            <a:ext cx="2426741" cy="1419124"/>
            <a:chOff x="0" y="0"/>
            <a:chExt cx="5638478" cy="32308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E79A62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6583909" y="7697296"/>
            <a:ext cx="2426741" cy="1419124"/>
            <a:chOff x="0" y="0"/>
            <a:chExt cx="5638478" cy="323088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DC8444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9273466" y="7697296"/>
            <a:ext cx="2426741" cy="1419124"/>
            <a:chOff x="0" y="0"/>
            <a:chExt cx="5638478" cy="323088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E6A20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1963022" y="7697296"/>
            <a:ext cx="2426741" cy="1419124"/>
            <a:chOff x="0" y="0"/>
            <a:chExt cx="5638478" cy="323088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15200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4656462" y="7697296"/>
            <a:ext cx="2426741" cy="1419124"/>
            <a:chOff x="0" y="0"/>
            <a:chExt cx="5638478" cy="323088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9C4200"/>
            </a:solid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1831782" y="8085145"/>
            <a:ext cx="1283948" cy="670863"/>
          </a:xfrm>
          <a:custGeom>
            <a:avLst/>
            <a:gdLst/>
            <a:ahLst/>
            <a:cxnLst/>
            <a:rect r="r" b="b" t="t" l="l"/>
            <a:pathLst>
              <a:path h="670863" w="1283948">
                <a:moveTo>
                  <a:pt x="0" y="0"/>
                </a:moveTo>
                <a:lnTo>
                  <a:pt x="1283948" y="0"/>
                </a:lnTo>
                <a:lnTo>
                  <a:pt x="1283948" y="670863"/>
                </a:lnTo>
                <a:lnTo>
                  <a:pt x="0" y="670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4533403" y="7832538"/>
            <a:ext cx="1148641" cy="1148641"/>
          </a:xfrm>
          <a:custGeom>
            <a:avLst/>
            <a:gdLst/>
            <a:ahLst/>
            <a:cxnLst/>
            <a:rect r="r" b="b" t="t" l="l"/>
            <a:pathLst>
              <a:path h="1148641" w="1148641">
                <a:moveTo>
                  <a:pt x="0" y="0"/>
                </a:moveTo>
                <a:lnTo>
                  <a:pt x="1148641" y="0"/>
                </a:lnTo>
                <a:lnTo>
                  <a:pt x="1148641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7429936" y="7832538"/>
            <a:ext cx="671955" cy="1148641"/>
          </a:xfrm>
          <a:custGeom>
            <a:avLst/>
            <a:gdLst/>
            <a:ahLst/>
            <a:cxnLst/>
            <a:rect r="r" b="b" t="t" l="l"/>
            <a:pathLst>
              <a:path h="1148641" w="671955">
                <a:moveTo>
                  <a:pt x="0" y="0"/>
                </a:moveTo>
                <a:lnTo>
                  <a:pt x="671955" y="0"/>
                </a:lnTo>
                <a:lnTo>
                  <a:pt x="671955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9915525" y="7832538"/>
            <a:ext cx="1184674" cy="1148641"/>
          </a:xfrm>
          <a:custGeom>
            <a:avLst/>
            <a:gdLst/>
            <a:ahLst/>
            <a:cxnLst/>
            <a:rect r="r" b="b" t="t" l="l"/>
            <a:pathLst>
              <a:path h="1148641" w="1184674">
                <a:moveTo>
                  <a:pt x="0" y="0"/>
                </a:moveTo>
                <a:lnTo>
                  <a:pt x="1184674" y="0"/>
                </a:lnTo>
                <a:lnTo>
                  <a:pt x="1184674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605237" y="7832538"/>
            <a:ext cx="1150078" cy="1148641"/>
          </a:xfrm>
          <a:custGeom>
            <a:avLst/>
            <a:gdLst/>
            <a:ahLst/>
            <a:cxnLst/>
            <a:rect r="r" b="b" t="t" l="l"/>
            <a:pathLst>
              <a:path h="1148641" w="1150078">
                <a:moveTo>
                  <a:pt x="0" y="0"/>
                </a:moveTo>
                <a:lnTo>
                  <a:pt x="1150078" y="0"/>
                </a:lnTo>
                <a:lnTo>
                  <a:pt x="1150078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5294637" y="7832538"/>
            <a:ext cx="1187225" cy="1148641"/>
          </a:xfrm>
          <a:custGeom>
            <a:avLst/>
            <a:gdLst/>
            <a:ahLst/>
            <a:cxnLst/>
            <a:rect r="r" b="b" t="t" l="l"/>
            <a:pathLst>
              <a:path h="1148641" w="1187225">
                <a:moveTo>
                  <a:pt x="0" y="0"/>
                </a:moveTo>
                <a:lnTo>
                  <a:pt x="1187226" y="0"/>
                </a:lnTo>
                <a:lnTo>
                  <a:pt x="1187226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200913" y="9535521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PAMANI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894353" y="9309101"/>
            <a:ext cx="2426741" cy="869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UZ IZEJU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587794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PATAUSTI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27346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ĀRĀ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656462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SAGAIDI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96690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ZVANI 112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977847" y="242173"/>
            <a:ext cx="1249696" cy="1249696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15200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0">
            <a:off x="1152608" y="432494"/>
            <a:ext cx="900173" cy="899047"/>
          </a:xfrm>
          <a:custGeom>
            <a:avLst/>
            <a:gdLst/>
            <a:ahLst/>
            <a:cxnLst/>
            <a:rect r="r" b="b" t="t" l="l"/>
            <a:pathLst>
              <a:path h="899047" w="900173">
                <a:moveTo>
                  <a:pt x="0" y="0"/>
                </a:moveTo>
                <a:lnTo>
                  <a:pt x="900173" y="0"/>
                </a:lnTo>
                <a:lnTo>
                  <a:pt x="900173" y="899047"/>
                </a:lnTo>
                <a:lnTo>
                  <a:pt x="0" y="8990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/>
          <p:nvPr/>
        </p:nvGrpSpPr>
        <p:grpSpPr>
          <a:xfrm rot="0">
            <a:off x="2113769" y="1824239"/>
            <a:ext cx="7030231" cy="5033220"/>
            <a:chOff x="0" y="0"/>
            <a:chExt cx="9373641" cy="6710959"/>
          </a:xfrm>
        </p:grpSpPr>
        <p:grpSp>
          <p:nvGrpSpPr>
            <p:cNvPr name="Group 38" id="38"/>
            <p:cNvGrpSpPr/>
            <p:nvPr/>
          </p:nvGrpSpPr>
          <p:grpSpPr>
            <a:xfrm rot="0">
              <a:off x="0" y="0"/>
              <a:ext cx="9373641" cy="6710959"/>
              <a:chOff x="0" y="0"/>
              <a:chExt cx="2559384" cy="1832364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2559384" cy="1832364"/>
              </a:xfrm>
              <a:custGeom>
                <a:avLst/>
                <a:gdLst/>
                <a:ahLst/>
                <a:cxnLst/>
                <a:rect r="r" b="b" t="t" l="l"/>
                <a:pathLst>
                  <a:path h="1832364" w="2559384">
                    <a:moveTo>
                      <a:pt x="9911" y="0"/>
                    </a:moveTo>
                    <a:lnTo>
                      <a:pt x="2549473" y="0"/>
                    </a:lnTo>
                    <a:cubicBezTo>
                      <a:pt x="2554947" y="0"/>
                      <a:pt x="2559384" y="4437"/>
                      <a:pt x="2559384" y="9911"/>
                    </a:cubicBezTo>
                    <a:lnTo>
                      <a:pt x="2559384" y="1822453"/>
                    </a:lnTo>
                    <a:cubicBezTo>
                      <a:pt x="2559384" y="1827927"/>
                      <a:pt x="2554947" y="1832364"/>
                      <a:pt x="2549473" y="1832364"/>
                    </a:cubicBezTo>
                    <a:lnTo>
                      <a:pt x="9911" y="1832364"/>
                    </a:lnTo>
                    <a:cubicBezTo>
                      <a:pt x="4437" y="1832364"/>
                      <a:pt x="0" y="1827927"/>
                      <a:pt x="0" y="1822453"/>
                    </a:cubicBezTo>
                    <a:lnTo>
                      <a:pt x="0" y="9911"/>
                    </a:lnTo>
                    <a:cubicBezTo>
                      <a:pt x="0" y="4437"/>
                      <a:pt x="4437" y="0"/>
                      <a:pt x="9911" y="0"/>
                    </a:cubicBezTo>
                    <a:close/>
                  </a:path>
                </a:pathLst>
              </a:custGeom>
              <a:solidFill>
                <a:srgbClr val="525A72"/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0" y="-19050"/>
                <a:ext cx="2559384" cy="1851414"/>
              </a:xfrm>
              <a:prstGeom prst="rect">
                <a:avLst/>
              </a:prstGeom>
            </p:spPr>
            <p:txBody>
              <a:bodyPr anchor="ctr" rtlCol="false" tIns="29085" lIns="29085" bIns="29085" rIns="29085"/>
              <a:lstStyle/>
              <a:p>
                <a:pPr algn="ctr">
                  <a:lnSpc>
                    <a:spcPts val="1122"/>
                  </a:lnSpc>
                </a:pPr>
              </a:p>
            </p:txBody>
          </p:sp>
        </p:grpSp>
        <p:grpSp>
          <p:nvGrpSpPr>
            <p:cNvPr name="Group 41" id="41"/>
            <p:cNvGrpSpPr/>
            <p:nvPr/>
          </p:nvGrpSpPr>
          <p:grpSpPr>
            <a:xfrm rot="0">
              <a:off x="323126" y="146735"/>
              <a:ext cx="8727389" cy="6438139"/>
              <a:chOff x="0" y="0"/>
              <a:chExt cx="2382931" cy="1757873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2382931" cy="1757873"/>
              </a:xfrm>
              <a:custGeom>
                <a:avLst/>
                <a:gdLst/>
                <a:ahLst/>
                <a:cxnLst/>
                <a:rect r="r" b="b" t="t" l="l"/>
                <a:pathLst>
                  <a:path h="1757873" w="2382931">
                    <a:moveTo>
                      <a:pt x="10645" y="0"/>
                    </a:moveTo>
                    <a:lnTo>
                      <a:pt x="2372286" y="0"/>
                    </a:lnTo>
                    <a:cubicBezTo>
                      <a:pt x="2375109" y="0"/>
                      <a:pt x="2377816" y="1122"/>
                      <a:pt x="2379813" y="3118"/>
                    </a:cubicBezTo>
                    <a:cubicBezTo>
                      <a:pt x="2381809" y="5114"/>
                      <a:pt x="2382931" y="7822"/>
                      <a:pt x="2382931" y="10645"/>
                    </a:cubicBezTo>
                    <a:lnTo>
                      <a:pt x="2382931" y="1747228"/>
                    </a:lnTo>
                    <a:cubicBezTo>
                      <a:pt x="2382931" y="1750051"/>
                      <a:pt x="2381809" y="1752759"/>
                      <a:pt x="2379813" y="1754755"/>
                    </a:cubicBezTo>
                    <a:cubicBezTo>
                      <a:pt x="2377816" y="1756751"/>
                      <a:pt x="2375109" y="1757873"/>
                      <a:pt x="2372286" y="1757873"/>
                    </a:cubicBezTo>
                    <a:lnTo>
                      <a:pt x="10645" y="1757873"/>
                    </a:lnTo>
                    <a:cubicBezTo>
                      <a:pt x="7822" y="1757873"/>
                      <a:pt x="5114" y="1756751"/>
                      <a:pt x="3118" y="1754755"/>
                    </a:cubicBezTo>
                    <a:cubicBezTo>
                      <a:pt x="1122" y="1752759"/>
                      <a:pt x="0" y="1750051"/>
                      <a:pt x="0" y="1747228"/>
                    </a:cubicBezTo>
                    <a:lnTo>
                      <a:pt x="0" y="10645"/>
                    </a:lnTo>
                    <a:cubicBezTo>
                      <a:pt x="0" y="7822"/>
                      <a:pt x="1122" y="5114"/>
                      <a:pt x="3118" y="3118"/>
                    </a:cubicBezTo>
                    <a:cubicBezTo>
                      <a:pt x="5114" y="1122"/>
                      <a:pt x="7822" y="0"/>
                      <a:pt x="106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0" y="-19050"/>
                <a:ext cx="2382931" cy="1776923"/>
              </a:xfrm>
              <a:prstGeom prst="rect">
                <a:avLst/>
              </a:prstGeom>
            </p:spPr>
            <p:txBody>
              <a:bodyPr anchor="ctr" rtlCol="false" tIns="29085" lIns="29085" bIns="29085" rIns="29085"/>
              <a:lstStyle/>
              <a:p>
                <a:pPr algn="ctr">
                  <a:lnSpc>
                    <a:spcPts val="1122"/>
                  </a:lnSpc>
                </a:pPr>
              </a:p>
            </p:txBody>
          </p:sp>
        </p:grpSp>
      </p:grpSp>
      <p:grpSp>
        <p:nvGrpSpPr>
          <p:cNvPr name="Group 44" id="44"/>
          <p:cNvGrpSpPr/>
          <p:nvPr/>
        </p:nvGrpSpPr>
        <p:grpSpPr>
          <a:xfrm rot="0">
            <a:off x="9708761" y="1824239"/>
            <a:ext cx="7030231" cy="5033220"/>
            <a:chOff x="0" y="0"/>
            <a:chExt cx="9373641" cy="6710959"/>
          </a:xfrm>
        </p:grpSpPr>
        <p:grpSp>
          <p:nvGrpSpPr>
            <p:cNvPr name="Group 45" id="45"/>
            <p:cNvGrpSpPr/>
            <p:nvPr/>
          </p:nvGrpSpPr>
          <p:grpSpPr>
            <a:xfrm rot="0">
              <a:off x="0" y="0"/>
              <a:ext cx="9373641" cy="6710959"/>
              <a:chOff x="0" y="0"/>
              <a:chExt cx="2559384" cy="1832364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2559384" cy="1832364"/>
              </a:xfrm>
              <a:custGeom>
                <a:avLst/>
                <a:gdLst/>
                <a:ahLst/>
                <a:cxnLst/>
                <a:rect r="r" b="b" t="t" l="l"/>
                <a:pathLst>
                  <a:path h="1832364" w="2559384">
                    <a:moveTo>
                      <a:pt x="9911" y="0"/>
                    </a:moveTo>
                    <a:lnTo>
                      <a:pt x="2549473" y="0"/>
                    </a:lnTo>
                    <a:cubicBezTo>
                      <a:pt x="2554947" y="0"/>
                      <a:pt x="2559384" y="4437"/>
                      <a:pt x="2559384" y="9911"/>
                    </a:cubicBezTo>
                    <a:lnTo>
                      <a:pt x="2559384" y="1822453"/>
                    </a:lnTo>
                    <a:cubicBezTo>
                      <a:pt x="2559384" y="1827927"/>
                      <a:pt x="2554947" y="1832364"/>
                      <a:pt x="2549473" y="1832364"/>
                    </a:cubicBezTo>
                    <a:lnTo>
                      <a:pt x="9911" y="1832364"/>
                    </a:lnTo>
                    <a:cubicBezTo>
                      <a:pt x="4437" y="1832364"/>
                      <a:pt x="0" y="1827927"/>
                      <a:pt x="0" y="1822453"/>
                    </a:cubicBezTo>
                    <a:lnTo>
                      <a:pt x="0" y="9911"/>
                    </a:lnTo>
                    <a:cubicBezTo>
                      <a:pt x="0" y="4437"/>
                      <a:pt x="4437" y="0"/>
                      <a:pt x="9911" y="0"/>
                    </a:cubicBezTo>
                    <a:close/>
                  </a:path>
                </a:pathLst>
              </a:custGeom>
              <a:solidFill>
                <a:srgbClr val="525A72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19050"/>
                <a:ext cx="2559384" cy="1851414"/>
              </a:xfrm>
              <a:prstGeom prst="rect">
                <a:avLst/>
              </a:prstGeom>
            </p:spPr>
            <p:txBody>
              <a:bodyPr anchor="ctr" rtlCol="false" tIns="29085" lIns="29085" bIns="29085" rIns="29085"/>
              <a:lstStyle/>
              <a:p>
                <a:pPr algn="ctr">
                  <a:lnSpc>
                    <a:spcPts val="1122"/>
                  </a:lnSpc>
                </a:pPr>
              </a:p>
            </p:txBody>
          </p:sp>
        </p:grpSp>
        <p:grpSp>
          <p:nvGrpSpPr>
            <p:cNvPr name="Group 48" id="48"/>
            <p:cNvGrpSpPr/>
            <p:nvPr/>
          </p:nvGrpSpPr>
          <p:grpSpPr>
            <a:xfrm rot="0">
              <a:off x="323126" y="146735"/>
              <a:ext cx="8727389" cy="6438139"/>
              <a:chOff x="0" y="0"/>
              <a:chExt cx="2382931" cy="1757873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2382931" cy="1757873"/>
              </a:xfrm>
              <a:custGeom>
                <a:avLst/>
                <a:gdLst/>
                <a:ahLst/>
                <a:cxnLst/>
                <a:rect r="r" b="b" t="t" l="l"/>
                <a:pathLst>
                  <a:path h="1757873" w="2382931">
                    <a:moveTo>
                      <a:pt x="10645" y="0"/>
                    </a:moveTo>
                    <a:lnTo>
                      <a:pt x="2372286" y="0"/>
                    </a:lnTo>
                    <a:cubicBezTo>
                      <a:pt x="2375109" y="0"/>
                      <a:pt x="2377816" y="1122"/>
                      <a:pt x="2379813" y="3118"/>
                    </a:cubicBezTo>
                    <a:cubicBezTo>
                      <a:pt x="2381809" y="5114"/>
                      <a:pt x="2382931" y="7822"/>
                      <a:pt x="2382931" y="10645"/>
                    </a:cubicBezTo>
                    <a:lnTo>
                      <a:pt x="2382931" y="1747228"/>
                    </a:lnTo>
                    <a:cubicBezTo>
                      <a:pt x="2382931" y="1750051"/>
                      <a:pt x="2381809" y="1752759"/>
                      <a:pt x="2379813" y="1754755"/>
                    </a:cubicBezTo>
                    <a:cubicBezTo>
                      <a:pt x="2377816" y="1756751"/>
                      <a:pt x="2375109" y="1757873"/>
                      <a:pt x="2372286" y="1757873"/>
                    </a:cubicBezTo>
                    <a:lnTo>
                      <a:pt x="10645" y="1757873"/>
                    </a:lnTo>
                    <a:cubicBezTo>
                      <a:pt x="7822" y="1757873"/>
                      <a:pt x="5114" y="1756751"/>
                      <a:pt x="3118" y="1754755"/>
                    </a:cubicBezTo>
                    <a:cubicBezTo>
                      <a:pt x="1122" y="1752759"/>
                      <a:pt x="0" y="1750051"/>
                      <a:pt x="0" y="1747228"/>
                    </a:cubicBezTo>
                    <a:lnTo>
                      <a:pt x="0" y="10645"/>
                    </a:lnTo>
                    <a:cubicBezTo>
                      <a:pt x="0" y="7822"/>
                      <a:pt x="1122" y="5114"/>
                      <a:pt x="3118" y="3118"/>
                    </a:cubicBezTo>
                    <a:cubicBezTo>
                      <a:pt x="5114" y="1122"/>
                      <a:pt x="7822" y="0"/>
                      <a:pt x="106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0" y="-19050"/>
                <a:ext cx="2382931" cy="1776923"/>
              </a:xfrm>
              <a:prstGeom prst="rect">
                <a:avLst/>
              </a:prstGeom>
            </p:spPr>
            <p:txBody>
              <a:bodyPr anchor="ctr" rtlCol="false" tIns="29085" lIns="29085" bIns="29085" rIns="29085"/>
              <a:lstStyle/>
              <a:p>
                <a:pPr algn="ctr">
                  <a:lnSpc>
                    <a:spcPts val="1122"/>
                  </a:lnSpc>
                </a:pPr>
              </a:p>
            </p:txBody>
          </p:sp>
        </p:grpSp>
      </p:grpSp>
      <p:sp>
        <p:nvSpPr>
          <p:cNvPr name="TextBox 51" id="51"/>
          <p:cNvSpPr txBox="true"/>
          <p:nvPr/>
        </p:nvSpPr>
        <p:spPr>
          <a:xfrm rot="0">
            <a:off x="10809031" y="6127504"/>
            <a:ext cx="5252598" cy="457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8"/>
              </a:lnSpc>
            </a:pPr>
            <a:r>
              <a:rPr lang="en-US" sz="270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Drošības padomi = efektīva rīcība</a:t>
            </a:r>
          </a:p>
        </p:txBody>
      </p:sp>
      <p:grpSp>
        <p:nvGrpSpPr>
          <p:cNvPr name="Group 52" id="52"/>
          <p:cNvGrpSpPr/>
          <p:nvPr/>
        </p:nvGrpSpPr>
        <p:grpSpPr>
          <a:xfrm rot="0">
            <a:off x="7429936" y="5080197"/>
            <a:ext cx="3303188" cy="2346485"/>
            <a:chOff x="0" y="0"/>
            <a:chExt cx="4404251" cy="3128646"/>
          </a:xfrm>
        </p:grpSpPr>
        <p:grpSp>
          <p:nvGrpSpPr>
            <p:cNvPr name="Group 53" id="53"/>
            <p:cNvGrpSpPr>
              <a:grpSpLocks noChangeAspect="true"/>
            </p:cNvGrpSpPr>
            <p:nvPr/>
          </p:nvGrpSpPr>
          <p:grpSpPr>
            <a:xfrm rot="0">
              <a:off x="0" y="0"/>
              <a:ext cx="3896725" cy="3128646"/>
              <a:chOff x="0" y="0"/>
              <a:chExt cx="7467600" cy="5995670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0" y="0"/>
                <a:ext cx="7467600" cy="4513580"/>
              </a:xfrm>
              <a:custGeom>
                <a:avLst/>
                <a:gdLst/>
                <a:ahLst/>
                <a:cxnLst/>
                <a:rect r="r" b="b" t="t" l="l"/>
                <a:pathLst>
                  <a:path h="4513580" w="7467600">
                    <a:moveTo>
                      <a:pt x="7127240" y="0"/>
                    </a:moveTo>
                    <a:lnTo>
                      <a:pt x="340360" y="0"/>
                    </a:lnTo>
                    <a:cubicBezTo>
                      <a:pt x="152400" y="0"/>
                      <a:pt x="0" y="152400"/>
                      <a:pt x="0" y="340360"/>
                    </a:cubicBezTo>
                    <a:lnTo>
                      <a:pt x="0" y="4513580"/>
                    </a:lnTo>
                    <a:lnTo>
                      <a:pt x="7467600" y="4513580"/>
                    </a:lnTo>
                    <a:lnTo>
                      <a:pt x="7467600" y="340360"/>
                    </a:lnTo>
                    <a:cubicBezTo>
                      <a:pt x="7467600" y="152400"/>
                      <a:pt x="7315200" y="0"/>
                      <a:pt x="7127240" y="0"/>
                    </a:cubicBezTo>
                    <a:close/>
                    <a:moveTo>
                      <a:pt x="7142480" y="4188460"/>
                    </a:moveTo>
                    <a:lnTo>
                      <a:pt x="314961" y="4188460"/>
                    </a:lnTo>
                    <a:lnTo>
                      <a:pt x="314961" y="353060"/>
                    </a:lnTo>
                    <a:lnTo>
                      <a:pt x="7142480" y="353060"/>
                    </a:lnTo>
                    <a:lnTo>
                      <a:pt x="7142480" y="41884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4514850"/>
                <a:ext cx="7467600" cy="695960"/>
              </a:xfrm>
              <a:custGeom>
                <a:avLst/>
                <a:gdLst/>
                <a:ahLst/>
                <a:cxnLst/>
                <a:rect r="r" b="b" t="t" l="l"/>
                <a:pathLst>
                  <a:path h="695960" w="7467600">
                    <a:moveTo>
                      <a:pt x="0" y="355600"/>
                    </a:moveTo>
                    <a:cubicBezTo>
                      <a:pt x="0" y="543560"/>
                      <a:pt x="152400" y="695960"/>
                      <a:pt x="340360" y="695960"/>
                    </a:cubicBezTo>
                    <a:lnTo>
                      <a:pt x="7127240" y="695960"/>
                    </a:lnTo>
                    <a:cubicBezTo>
                      <a:pt x="7315200" y="695960"/>
                      <a:pt x="7467600" y="543560"/>
                      <a:pt x="7467600" y="355600"/>
                    </a:cubicBezTo>
                    <a:lnTo>
                      <a:pt x="7467600" y="0"/>
                    </a:lnTo>
                    <a:lnTo>
                      <a:pt x="0" y="0"/>
                    </a:lnTo>
                    <a:lnTo>
                      <a:pt x="0" y="355600"/>
                    </a:lnTo>
                    <a:close/>
                  </a:path>
                </a:pathLst>
              </a:custGeom>
              <a:solidFill>
                <a:srgbClr val="A4A3B2"/>
              </a:solidFill>
            </p:spPr>
          </p:sp>
          <p:sp>
            <p:nvSpPr>
              <p:cNvPr name="Freeform 56" id="56"/>
              <p:cNvSpPr/>
              <p:nvPr/>
            </p:nvSpPr>
            <p:spPr>
              <a:xfrm flipH="false" flipV="false" rot="0">
                <a:off x="2429510" y="5210810"/>
                <a:ext cx="2606040" cy="791210"/>
              </a:xfrm>
              <a:custGeom>
                <a:avLst/>
                <a:gdLst/>
                <a:ahLst/>
                <a:cxnLst/>
                <a:rect r="r" b="b" t="t" l="l"/>
                <a:pathLst>
                  <a:path h="791210" w="2606040">
                    <a:moveTo>
                      <a:pt x="1258570" y="0"/>
                    </a:moveTo>
                    <a:lnTo>
                      <a:pt x="453390" y="0"/>
                    </a:lnTo>
                    <a:cubicBezTo>
                      <a:pt x="453390" y="0"/>
                      <a:pt x="429260" y="370840"/>
                      <a:pt x="403860" y="525780"/>
                    </a:cubicBezTo>
                    <a:cubicBezTo>
                      <a:pt x="359410" y="791210"/>
                      <a:pt x="87630" y="706120"/>
                      <a:pt x="10160" y="762000"/>
                    </a:cubicBezTo>
                    <a:cubicBezTo>
                      <a:pt x="0" y="769620"/>
                      <a:pt x="5080" y="786130"/>
                      <a:pt x="17780" y="786130"/>
                    </a:cubicBezTo>
                    <a:lnTo>
                      <a:pt x="2588260" y="786130"/>
                    </a:lnTo>
                    <a:cubicBezTo>
                      <a:pt x="2600960" y="786130"/>
                      <a:pt x="2606040" y="769620"/>
                      <a:pt x="2595880" y="762000"/>
                    </a:cubicBezTo>
                    <a:cubicBezTo>
                      <a:pt x="2518410" y="706120"/>
                      <a:pt x="2246630" y="791210"/>
                      <a:pt x="2202180" y="525780"/>
                    </a:cubicBezTo>
                    <a:cubicBezTo>
                      <a:pt x="2176780" y="370840"/>
                      <a:pt x="2152650" y="0"/>
                      <a:pt x="2152650" y="0"/>
                    </a:cubicBezTo>
                    <a:lnTo>
                      <a:pt x="1258570" y="0"/>
                    </a:ln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57" id="57"/>
              <p:cNvSpPr/>
              <p:nvPr/>
            </p:nvSpPr>
            <p:spPr>
              <a:xfrm flipH="false" flipV="false" rot="0">
                <a:off x="314960" y="353060"/>
                <a:ext cx="6827520" cy="3835400"/>
              </a:xfrm>
              <a:custGeom>
                <a:avLst/>
                <a:gdLst/>
                <a:ahLst/>
                <a:cxnLst/>
                <a:rect r="r" b="b" t="t" l="l"/>
                <a:pathLst>
                  <a:path h="3835400" w="6827520">
                    <a:moveTo>
                      <a:pt x="0" y="0"/>
                    </a:moveTo>
                    <a:lnTo>
                      <a:pt x="6827520" y="0"/>
                    </a:lnTo>
                    <a:lnTo>
                      <a:pt x="6827520" y="3835400"/>
                    </a:lnTo>
                    <a:lnTo>
                      <a:pt x="0" y="3835400"/>
                    </a:lnTo>
                    <a:close/>
                  </a:path>
                </a:pathLst>
              </a:custGeom>
              <a:blipFill>
                <a:blip r:embed="rId14"/>
                <a:stretch>
                  <a:fillRect l="-15220" t="0" r="-12483" b="0"/>
                </a:stretch>
              </a:blipFill>
            </p:spPr>
          </p:sp>
        </p:grpSp>
        <p:grpSp>
          <p:nvGrpSpPr>
            <p:cNvPr name="Group 58" id="58"/>
            <p:cNvGrpSpPr>
              <a:grpSpLocks noChangeAspect="true"/>
            </p:cNvGrpSpPr>
            <p:nvPr/>
          </p:nvGrpSpPr>
          <p:grpSpPr>
            <a:xfrm rot="0">
              <a:off x="3389200" y="1063157"/>
              <a:ext cx="1015051" cy="2008453"/>
              <a:chOff x="0" y="0"/>
              <a:chExt cx="2620010" cy="518414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r="r" b="b" t="t" l="l"/>
                <a:pathLst>
                  <a:path h="5132070" w="251333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Freeform 60" id="60"/>
              <p:cNvSpPr/>
              <p:nvPr/>
            </p:nvSpPr>
            <p:spPr>
              <a:xfrm flipH="false" flipV="false" rot="0">
                <a:off x="185420" y="156210"/>
                <a:ext cx="2251710" cy="4876800"/>
              </a:xfrm>
              <a:custGeom>
                <a:avLst/>
                <a:gdLst/>
                <a:ahLst/>
                <a:cxnLst/>
                <a:rect r="r" b="b" t="t" l="l"/>
                <a:pathLst>
                  <a:path h="4876800" w="225171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>
                <a:blip r:embed="rId15"/>
                <a:stretch>
                  <a:fillRect l="-67" t="0" r="-67" b="0"/>
                </a:stretch>
              </a:blipFill>
            </p:spPr>
          </p:sp>
          <p:sp>
            <p:nvSpPr>
              <p:cNvPr name="Freeform 61" id="61"/>
              <p:cNvSpPr/>
              <p:nvPr/>
            </p:nvSpPr>
            <p:spPr>
              <a:xfrm flipH="false" flipV="false" rot="0"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r="r" b="b" t="t" l="l"/>
                <a:pathLst>
                  <a:path h="43180" w="3479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</p:sp>
          <p:sp>
            <p:nvSpPr>
              <p:cNvPr name="Freeform 62" id="62"/>
              <p:cNvSpPr/>
              <p:nvPr/>
            </p:nvSpPr>
            <p:spPr>
              <a:xfrm flipH="false" flipV="false" rot="0">
                <a:off x="1578312" y="187909"/>
                <a:ext cx="66636" cy="63602"/>
              </a:xfrm>
              <a:custGeom>
                <a:avLst/>
                <a:gdLst/>
                <a:ahLst/>
                <a:cxnLst/>
                <a:rect r="r" b="b" t="t" l="l"/>
                <a:pathLst>
                  <a:path h="63602" w="66636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</p:sp>
          <p:sp>
            <p:nvSpPr>
              <p:cNvPr name="Freeform 63" id="63"/>
              <p:cNvSpPr/>
              <p:nvPr/>
            </p:nvSpPr>
            <p:spPr>
              <a:xfrm flipH="false" flipV="false" rot="0">
                <a:off x="0" y="685800"/>
                <a:ext cx="27940" cy="213360"/>
              </a:xfrm>
              <a:custGeom>
                <a:avLst/>
                <a:gdLst/>
                <a:ahLst/>
                <a:cxnLst/>
                <a:rect r="r" b="b" t="t" l="l"/>
                <a:pathLst>
                  <a:path h="213360" w="2794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1057910"/>
                <a:ext cx="27940" cy="384810"/>
              </a:xfrm>
              <a:custGeom>
                <a:avLst/>
                <a:gdLst/>
                <a:ahLst/>
                <a:cxnLst/>
                <a:rect r="r" b="b" t="t" l="l"/>
                <a:pathLst>
                  <a:path h="384810" w="2794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1526540"/>
                <a:ext cx="27940" cy="386080"/>
              </a:xfrm>
              <a:custGeom>
                <a:avLst/>
                <a:gdLst/>
                <a:ahLst/>
                <a:cxnLst/>
                <a:rect r="r" b="b" t="t" l="l"/>
                <a:pathLst>
                  <a:path h="386080" w="2794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66" id="66"/>
              <p:cNvSpPr/>
              <p:nvPr/>
            </p:nvSpPr>
            <p:spPr>
              <a:xfrm flipH="false" flipV="false" rot="0"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r="r" b="b" t="t" l="l"/>
                <a:pathLst>
                  <a:path h="618490" w="2794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67" id="67"/>
              <p:cNvSpPr/>
              <p:nvPr/>
            </p:nvSpPr>
            <p:spPr>
              <a:xfrm flipH="false" flipV="false" rot="0">
                <a:off x="27940" y="0"/>
                <a:ext cx="2564130" cy="5182870"/>
              </a:xfrm>
              <a:custGeom>
                <a:avLst/>
                <a:gdLst/>
                <a:ahLst/>
                <a:cxnLst/>
                <a:rect r="r" b="b" t="t" l="l"/>
                <a:pathLst>
                  <a:path h="5182870" w="256413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555555"/>
              </a:solidFill>
            </p:spPr>
          </p:sp>
        </p:grpSp>
      </p:grpSp>
      <p:sp>
        <p:nvSpPr>
          <p:cNvPr name="TextBox 68" id="68"/>
          <p:cNvSpPr txBox="true"/>
          <p:nvPr/>
        </p:nvSpPr>
        <p:spPr>
          <a:xfrm rot="0">
            <a:off x="2973967" y="4957277"/>
            <a:ext cx="4582818" cy="1258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8"/>
              </a:lnSpc>
            </a:pPr>
            <a:r>
              <a:rPr lang="en-US" sz="270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Zināšanas par 112 = </a:t>
            </a:r>
          </a:p>
          <a:p>
            <a:pPr algn="ctr">
              <a:lnSpc>
                <a:spcPts val="3158"/>
              </a:lnSpc>
            </a:pPr>
            <a:r>
              <a:rPr lang="en-US" sz="270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ietaupīts laiks informācijas saņemšanai!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2414283" y="4270715"/>
            <a:ext cx="6347356" cy="457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8"/>
              </a:lnSpc>
            </a:pPr>
            <a:r>
              <a:rPr lang="en-US" sz="270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Drošības padomi = efektīva rīcība!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2418168" y="2109475"/>
            <a:ext cx="6421489" cy="506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9"/>
              </a:lnSpc>
            </a:pPr>
            <a:r>
              <a:rPr lang="en-US" b="true" sz="2999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TĪMEKĻVIETNE</a:t>
            </a:r>
            <a:r>
              <a:rPr lang="en-US" b="true" sz="2999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WWW.112.LV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2418168" y="2578103"/>
            <a:ext cx="6421489" cy="380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2299" i="true">
                <a:solidFill>
                  <a:srgbClr val="000000"/>
                </a:solidFill>
                <a:latin typeface="Akzidenz-Grotesk Italics"/>
                <a:ea typeface="Akzidenz-Grotesk Italics"/>
                <a:cs typeface="Akzidenz-Grotesk Italics"/>
                <a:sym typeface="Akzidenz-Grotesk Italics"/>
              </a:rPr>
              <a:t>operatīvo dienestu informācija vienuviet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414283" y="3192902"/>
            <a:ext cx="6425374" cy="858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8"/>
              </a:lnSpc>
            </a:pPr>
            <a:r>
              <a:rPr lang="en-US" sz="270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Ārkārtas paziņojums = </a:t>
            </a:r>
          </a:p>
          <a:p>
            <a:pPr algn="ctr">
              <a:lnSpc>
                <a:spcPts val="3158"/>
              </a:lnSpc>
            </a:pPr>
            <a:r>
              <a:rPr lang="en-US" sz="270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operatīva informācija!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9915525" y="2101725"/>
            <a:ext cx="6566338" cy="506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9"/>
              </a:lnSpc>
            </a:pPr>
            <a:r>
              <a:rPr lang="en-US" b="true" sz="2999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LIETOTNE “112 LATVIJA”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9915525" y="2570355"/>
            <a:ext cx="6642244" cy="380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2299" i="true">
                <a:solidFill>
                  <a:srgbClr val="000000"/>
                </a:solidFill>
                <a:latin typeface="Akzidenz-Grotesk Italics"/>
                <a:ea typeface="Akzidenz-Grotesk Italics"/>
                <a:cs typeface="Akzidenz-Grotesk Italics"/>
                <a:sym typeface="Akzidenz-Grotesk Italics"/>
              </a:rPr>
              <a:t>mūsdienīga un ērta ikvienam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10130869" y="3192902"/>
            <a:ext cx="6186016" cy="858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8"/>
              </a:lnSpc>
            </a:pPr>
            <a:r>
              <a:rPr lang="en-US" sz="270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Ārkārtas paziņojumi = operatīva informācija par apdraudējumu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10428005" y="5353503"/>
            <a:ext cx="6129764" cy="457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8"/>
              </a:lnSpc>
            </a:pPr>
            <a:r>
              <a:rPr lang="en-US" sz="270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Atrašanās vieta = ātrāka palīdzība 24/7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0921162" y="4293224"/>
            <a:ext cx="4670042" cy="457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8"/>
              </a:lnSpc>
            </a:pPr>
            <a:r>
              <a:rPr lang="en-US" sz="270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SMS* = saziņa ar 112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10193203" y="4763827"/>
            <a:ext cx="6398478" cy="273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30"/>
              </a:lnSpc>
            </a:pPr>
            <a:r>
              <a:rPr lang="en-US" b="true" sz="1820" i="true">
                <a:solidFill>
                  <a:srgbClr val="000000"/>
                </a:solidFill>
                <a:latin typeface="Montserrat Medium Italics"/>
                <a:ea typeface="Montserrat Medium Italics"/>
                <a:cs typeface="Montserrat Medium Italics"/>
                <a:sym typeface="Montserrat Medium Italics"/>
              </a:rPr>
              <a:t>*leteicama cilvēkiem ar </a:t>
            </a:r>
            <a:r>
              <a:rPr lang="en-US" b="true" sz="1820" i="true">
                <a:solidFill>
                  <a:srgbClr val="000000"/>
                </a:solidFill>
                <a:latin typeface="Montserrat Medium Italics"/>
                <a:ea typeface="Montserrat Medium Italics"/>
                <a:cs typeface="Montserrat Medium Italics"/>
                <a:sym typeface="Montserrat Medium Italics"/>
              </a:rPr>
              <a:t>runas/ dzirdes problēmām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03935" y="758380"/>
            <a:ext cx="15548053" cy="1011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Viens numurs - visi operatīvie dienesti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9258300"/>
            <a:ext cx="18288000" cy="1028700"/>
            <a:chOff x="0" y="0"/>
            <a:chExt cx="4816593" cy="2709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204797" y="7697296"/>
            <a:ext cx="2426741" cy="1419124"/>
            <a:chOff x="0" y="0"/>
            <a:chExt cx="5638478" cy="32308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FB37C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3894353" y="7697296"/>
            <a:ext cx="2426741" cy="1419124"/>
            <a:chOff x="0" y="0"/>
            <a:chExt cx="5638478" cy="32308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E79A62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583909" y="7697296"/>
            <a:ext cx="2426741" cy="1419124"/>
            <a:chOff x="0" y="0"/>
            <a:chExt cx="5638478" cy="323088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DC8444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9273466" y="7697296"/>
            <a:ext cx="2426741" cy="1419124"/>
            <a:chOff x="0" y="0"/>
            <a:chExt cx="5638478" cy="32308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E6A20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1963022" y="7697296"/>
            <a:ext cx="2426741" cy="1419124"/>
            <a:chOff x="0" y="0"/>
            <a:chExt cx="5638478" cy="32308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15200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4656462" y="7697296"/>
            <a:ext cx="2426741" cy="1419124"/>
            <a:chOff x="0" y="0"/>
            <a:chExt cx="5638478" cy="323088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9C4200"/>
            </a:solid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1831782" y="8085145"/>
            <a:ext cx="1283948" cy="670863"/>
          </a:xfrm>
          <a:custGeom>
            <a:avLst/>
            <a:gdLst/>
            <a:ahLst/>
            <a:cxnLst/>
            <a:rect r="r" b="b" t="t" l="l"/>
            <a:pathLst>
              <a:path h="670863" w="1283948">
                <a:moveTo>
                  <a:pt x="0" y="0"/>
                </a:moveTo>
                <a:lnTo>
                  <a:pt x="1283948" y="0"/>
                </a:lnTo>
                <a:lnTo>
                  <a:pt x="1283948" y="670863"/>
                </a:lnTo>
                <a:lnTo>
                  <a:pt x="0" y="670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533403" y="7832538"/>
            <a:ext cx="1148641" cy="1148641"/>
          </a:xfrm>
          <a:custGeom>
            <a:avLst/>
            <a:gdLst/>
            <a:ahLst/>
            <a:cxnLst/>
            <a:rect r="r" b="b" t="t" l="l"/>
            <a:pathLst>
              <a:path h="1148641" w="1148641">
                <a:moveTo>
                  <a:pt x="0" y="0"/>
                </a:moveTo>
                <a:lnTo>
                  <a:pt x="1148641" y="0"/>
                </a:lnTo>
                <a:lnTo>
                  <a:pt x="1148641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429936" y="7832538"/>
            <a:ext cx="671955" cy="1148641"/>
          </a:xfrm>
          <a:custGeom>
            <a:avLst/>
            <a:gdLst/>
            <a:ahLst/>
            <a:cxnLst/>
            <a:rect r="r" b="b" t="t" l="l"/>
            <a:pathLst>
              <a:path h="1148641" w="671955">
                <a:moveTo>
                  <a:pt x="0" y="0"/>
                </a:moveTo>
                <a:lnTo>
                  <a:pt x="671955" y="0"/>
                </a:lnTo>
                <a:lnTo>
                  <a:pt x="671955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9915525" y="7832538"/>
            <a:ext cx="1184674" cy="1148641"/>
          </a:xfrm>
          <a:custGeom>
            <a:avLst/>
            <a:gdLst/>
            <a:ahLst/>
            <a:cxnLst/>
            <a:rect r="r" b="b" t="t" l="l"/>
            <a:pathLst>
              <a:path h="1148641" w="1184674">
                <a:moveTo>
                  <a:pt x="0" y="0"/>
                </a:moveTo>
                <a:lnTo>
                  <a:pt x="1184674" y="0"/>
                </a:lnTo>
                <a:lnTo>
                  <a:pt x="1184674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605237" y="7832538"/>
            <a:ext cx="1150078" cy="1148641"/>
          </a:xfrm>
          <a:custGeom>
            <a:avLst/>
            <a:gdLst/>
            <a:ahLst/>
            <a:cxnLst/>
            <a:rect r="r" b="b" t="t" l="l"/>
            <a:pathLst>
              <a:path h="1148641" w="1150078">
                <a:moveTo>
                  <a:pt x="0" y="0"/>
                </a:moveTo>
                <a:lnTo>
                  <a:pt x="1150078" y="0"/>
                </a:lnTo>
                <a:lnTo>
                  <a:pt x="1150078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294637" y="7832538"/>
            <a:ext cx="1187225" cy="1148641"/>
          </a:xfrm>
          <a:custGeom>
            <a:avLst/>
            <a:gdLst/>
            <a:ahLst/>
            <a:cxnLst/>
            <a:rect r="r" b="b" t="t" l="l"/>
            <a:pathLst>
              <a:path h="1148641" w="1187225">
                <a:moveTo>
                  <a:pt x="0" y="0"/>
                </a:moveTo>
                <a:lnTo>
                  <a:pt x="1187226" y="0"/>
                </a:lnTo>
                <a:lnTo>
                  <a:pt x="1187226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200913" y="9535521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PAMANI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894353" y="9309101"/>
            <a:ext cx="2426741" cy="869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UZ IZEJU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587794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PATAUSTI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27346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ĀRĀ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656462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SAGAIDI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96690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ZVANI 112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403852" y="238307"/>
            <a:ext cx="1249696" cy="1249696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15200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530068" y="413631"/>
            <a:ext cx="900173" cy="899047"/>
          </a:xfrm>
          <a:custGeom>
            <a:avLst/>
            <a:gdLst/>
            <a:ahLst/>
            <a:cxnLst/>
            <a:rect r="r" b="b" t="t" l="l"/>
            <a:pathLst>
              <a:path h="899047" w="900173">
                <a:moveTo>
                  <a:pt x="0" y="0"/>
                </a:moveTo>
                <a:lnTo>
                  <a:pt x="900173" y="0"/>
                </a:lnTo>
                <a:lnTo>
                  <a:pt x="900173" y="899047"/>
                </a:lnTo>
                <a:lnTo>
                  <a:pt x="0" y="8990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4" id="34"/>
          <p:cNvGrpSpPr/>
          <p:nvPr/>
        </p:nvGrpSpPr>
        <p:grpSpPr>
          <a:xfrm rot="0">
            <a:off x="-1247688" y="2400238"/>
            <a:ext cx="21042307" cy="2397433"/>
            <a:chOff x="0" y="0"/>
            <a:chExt cx="7133958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7133958" cy="812800"/>
            </a:xfrm>
            <a:custGeom>
              <a:avLst/>
              <a:gdLst/>
              <a:ahLst/>
              <a:cxnLst/>
              <a:rect r="r" b="b" t="t" l="l"/>
              <a:pathLst>
                <a:path h="812800" w="7133958">
                  <a:moveTo>
                    <a:pt x="0" y="0"/>
                  </a:moveTo>
                  <a:lnTo>
                    <a:pt x="7133958" y="0"/>
                  </a:lnTo>
                  <a:lnTo>
                    <a:pt x="71339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7133958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936013" y="2547024"/>
            <a:ext cx="4074688" cy="2984300"/>
            <a:chOff x="0" y="0"/>
            <a:chExt cx="5432917" cy="3979067"/>
          </a:xfrm>
        </p:grpSpPr>
        <p:pic>
          <p:nvPicPr>
            <p:cNvPr name="Picture 38" id="38"/>
            <p:cNvPicPr>
              <a:picLocks noChangeAspect="true"/>
            </p:cNvPicPr>
            <p:nvPr/>
          </p:nvPicPr>
          <p:blipFill>
            <a:blip r:embed="rId14"/>
            <a:srcRect l="6929" t="0" r="2045" b="0"/>
            <a:stretch>
              <a:fillRect/>
            </a:stretch>
          </p:blipFill>
          <p:spPr>
            <a:xfrm flipH="false" flipV="false">
              <a:off x="0" y="0"/>
              <a:ext cx="5432917" cy="3979067"/>
            </a:xfrm>
            <a:prstGeom prst="rect">
              <a:avLst/>
            </a:prstGeom>
          </p:spPr>
        </p:pic>
      </p:grpSp>
      <p:grpSp>
        <p:nvGrpSpPr>
          <p:cNvPr name="Group 39" id="39"/>
          <p:cNvGrpSpPr/>
          <p:nvPr/>
        </p:nvGrpSpPr>
        <p:grpSpPr>
          <a:xfrm rot="0">
            <a:off x="7106656" y="2547024"/>
            <a:ext cx="4074688" cy="2984300"/>
            <a:chOff x="0" y="0"/>
            <a:chExt cx="5432917" cy="3979067"/>
          </a:xfrm>
        </p:grpSpPr>
        <p:pic>
          <p:nvPicPr>
            <p:cNvPr name="Picture 40" id="40"/>
            <p:cNvPicPr>
              <a:picLocks noChangeAspect="true"/>
            </p:cNvPicPr>
            <p:nvPr/>
          </p:nvPicPr>
          <p:blipFill>
            <a:blip r:embed="rId15"/>
            <a:srcRect l="0" t="373" r="0" b="373"/>
            <a:stretch>
              <a:fillRect/>
            </a:stretch>
          </p:blipFill>
          <p:spPr>
            <a:xfrm flipH="false" flipV="false">
              <a:off x="0" y="0"/>
              <a:ext cx="5432917" cy="3979067"/>
            </a:xfrm>
            <a:prstGeom prst="rect">
              <a:avLst/>
            </a:prstGeom>
          </p:spPr>
        </p:pic>
      </p:grpSp>
      <p:grpSp>
        <p:nvGrpSpPr>
          <p:cNvPr name="Group 41" id="41"/>
          <p:cNvGrpSpPr/>
          <p:nvPr/>
        </p:nvGrpSpPr>
        <p:grpSpPr>
          <a:xfrm rot="0">
            <a:off x="13277299" y="2547024"/>
            <a:ext cx="4074688" cy="2984300"/>
            <a:chOff x="0" y="0"/>
            <a:chExt cx="5432917" cy="3979067"/>
          </a:xfrm>
        </p:grpSpPr>
        <p:pic>
          <p:nvPicPr>
            <p:cNvPr name="Picture 42" id="42"/>
            <p:cNvPicPr>
              <a:picLocks noChangeAspect="true"/>
            </p:cNvPicPr>
            <p:nvPr/>
          </p:nvPicPr>
          <p:blipFill>
            <a:blip r:embed="rId16"/>
            <a:srcRect l="29074" t="22833" r="1175" b="587"/>
            <a:stretch>
              <a:fillRect/>
            </a:stretch>
          </p:blipFill>
          <p:spPr>
            <a:xfrm flipH="false" flipV="false">
              <a:off x="0" y="0"/>
              <a:ext cx="5432917" cy="3979067"/>
            </a:xfrm>
            <a:prstGeom prst="rect">
              <a:avLst/>
            </a:prstGeom>
          </p:spPr>
        </p:pic>
      </p:grpSp>
      <p:sp>
        <p:nvSpPr>
          <p:cNvPr name="TextBox 43" id="43"/>
          <p:cNvSpPr txBox="true"/>
          <p:nvPr/>
        </p:nvSpPr>
        <p:spPr>
          <a:xfrm rot="0">
            <a:off x="6216067" y="5812871"/>
            <a:ext cx="5855866" cy="94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  <a:spcBef>
                <a:spcPct val="0"/>
              </a:spcBef>
            </a:pPr>
            <a:r>
              <a:rPr lang="en-US" b="true" sz="2685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NEATLIEKAMĀS MEDICĪNISKĀS PALĪDZĪBAS DIENESTS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624169" y="5812871"/>
            <a:ext cx="5057875" cy="94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  <a:spcBef>
                <a:spcPct val="0"/>
              </a:spcBef>
            </a:pPr>
            <a:r>
              <a:rPr lang="en-US" b="true" sz="2685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VALSTS UGUNSDZĒSĪBAS UN GLĀBŠANAS DIENESTS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3677019" y="5812871"/>
            <a:ext cx="3275248" cy="465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  <a:spcBef>
                <a:spcPct val="0"/>
              </a:spcBef>
            </a:pPr>
            <a:r>
              <a:rPr lang="en-US" b="true" sz="2685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VALSTS POLICIJA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76916" y="32385"/>
            <a:ext cx="16892487" cy="1887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Zvani uz tālruņa numuru 112, ja apdraudēta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9258300"/>
            <a:ext cx="18288000" cy="1028700"/>
            <a:chOff x="0" y="0"/>
            <a:chExt cx="4816593" cy="2709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204797" y="7697296"/>
            <a:ext cx="2426741" cy="1419124"/>
            <a:chOff x="0" y="0"/>
            <a:chExt cx="5638478" cy="32308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FB37C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3894353" y="7697296"/>
            <a:ext cx="2426741" cy="1419124"/>
            <a:chOff x="0" y="0"/>
            <a:chExt cx="5638478" cy="32308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E79A62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583909" y="7697296"/>
            <a:ext cx="2426741" cy="1419124"/>
            <a:chOff x="0" y="0"/>
            <a:chExt cx="5638478" cy="323088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DC8444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9273466" y="7697296"/>
            <a:ext cx="2426741" cy="1419124"/>
            <a:chOff x="0" y="0"/>
            <a:chExt cx="5638478" cy="32308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E6A20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1963022" y="7697296"/>
            <a:ext cx="2426741" cy="1419124"/>
            <a:chOff x="0" y="0"/>
            <a:chExt cx="5638478" cy="32308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15200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4656462" y="7697296"/>
            <a:ext cx="2426741" cy="1419124"/>
            <a:chOff x="0" y="0"/>
            <a:chExt cx="5638478" cy="323088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9C4200"/>
            </a:solid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1831782" y="8085145"/>
            <a:ext cx="1283948" cy="670863"/>
          </a:xfrm>
          <a:custGeom>
            <a:avLst/>
            <a:gdLst/>
            <a:ahLst/>
            <a:cxnLst/>
            <a:rect r="r" b="b" t="t" l="l"/>
            <a:pathLst>
              <a:path h="670863" w="1283948">
                <a:moveTo>
                  <a:pt x="0" y="0"/>
                </a:moveTo>
                <a:lnTo>
                  <a:pt x="1283948" y="0"/>
                </a:lnTo>
                <a:lnTo>
                  <a:pt x="1283948" y="670863"/>
                </a:lnTo>
                <a:lnTo>
                  <a:pt x="0" y="670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533403" y="7832538"/>
            <a:ext cx="1148641" cy="1148641"/>
          </a:xfrm>
          <a:custGeom>
            <a:avLst/>
            <a:gdLst/>
            <a:ahLst/>
            <a:cxnLst/>
            <a:rect r="r" b="b" t="t" l="l"/>
            <a:pathLst>
              <a:path h="1148641" w="1148641">
                <a:moveTo>
                  <a:pt x="0" y="0"/>
                </a:moveTo>
                <a:lnTo>
                  <a:pt x="1148641" y="0"/>
                </a:lnTo>
                <a:lnTo>
                  <a:pt x="1148641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429936" y="7832538"/>
            <a:ext cx="671955" cy="1148641"/>
          </a:xfrm>
          <a:custGeom>
            <a:avLst/>
            <a:gdLst/>
            <a:ahLst/>
            <a:cxnLst/>
            <a:rect r="r" b="b" t="t" l="l"/>
            <a:pathLst>
              <a:path h="1148641" w="671955">
                <a:moveTo>
                  <a:pt x="0" y="0"/>
                </a:moveTo>
                <a:lnTo>
                  <a:pt x="671955" y="0"/>
                </a:lnTo>
                <a:lnTo>
                  <a:pt x="671955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9915525" y="7832538"/>
            <a:ext cx="1184674" cy="1148641"/>
          </a:xfrm>
          <a:custGeom>
            <a:avLst/>
            <a:gdLst/>
            <a:ahLst/>
            <a:cxnLst/>
            <a:rect r="r" b="b" t="t" l="l"/>
            <a:pathLst>
              <a:path h="1148641" w="1184674">
                <a:moveTo>
                  <a:pt x="0" y="0"/>
                </a:moveTo>
                <a:lnTo>
                  <a:pt x="1184674" y="0"/>
                </a:lnTo>
                <a:lnTo>
                  <a:pt x="1184674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605237" y="7832538"/>
            <a:ext cx="1150078" cy="1148641"/>
          </a:xfrm>
          <a:custGeom>
            <a:avLst/>
            <a:gdLst/>
            <a:ahLst/>
            <a:cxnLst/>
            <a:rect r="r" b="b" t="t" l="l"/>
            <a:pathLst>
              <a:path h="1148641" w="1150078">
                <a:moveTo>
                  <a:pt x="0" y="0"/>
                </a:moveTo>
                <a:lnTo>
                  <a:pt x="1150078" y="0"/>
                </a:lnTo>
                <a:lnTo>
                  <a:pt x="1150078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294637" y="7832538"/>
            <a:ext cx="1187225" cy="1148641"/>
          </a:xfrm>
          <a:custGeom>
            <a:avLst/>
            <a:gdLst/>
            <a:ahLst/>
            <a:cxnLst/>
            <a:rect r="r" b="b" t="t" l="l"/>
            <a:pathLst>
              <a:path h="1148641" w="1187225">
                <a:moveTo>
                  <a:pt x="0" y="0"/>
                </a:moveTo>
                <a:lnTo>
                  <a:pt x="1187226" y="0"/>
                </a:lnTo>
                <a:lnTo>
                  <a:pt x="1187226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200913" y="9535521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PAMANI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894353" y="9309101"/>
            <a:ext cx="2426741" cy="869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UZ IZEJU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587794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PATAUSTI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27346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ĀRĀ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656462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SAGAIDI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96690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ZVANI 112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16677690" y="241767"/>
            <a:ext cx="1249696" cy="1249696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15200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6852451" y="432088"/>
            <a:ext cx="900173" cy="899047"/>
          </a:xfrm>
          <a:custGeom>
            <a:avLst/>
            <a:gdLst/>
            <a:ahLst/>
            <a:cxnLst/>
            <a:rect r="r" b="b" t="t" l="l"/>
            <a:pathLst>
              <a:path h="899047" w="900173">
                <a:moveTo>
                  <a:pt x="0" y="0"/>
                </a:moveTo>
                <a:lnTo>
                  <a:pt x="900173" y="0"/>
                </a:lnTo>
                <a:lnTo>
                  <a:pt x="900173" y="899047"/>
                </a:lnTo>
                <a:lnTo>
                  <a:pt x="0" y="8990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4" id="34"/>
          <p:cNvGrpSpPr/>
          <p:nvPr/>
        </p:nvGrpSpPr>
        <p:grpSpPr>
          <a:xfrm rot="0">
            <a:off x="616260" y="2143723"/>
            <a:ext cx="3593208" cy="2578989"/>
            <a:chOff x="0" y="0"/>
            <a:chExt cx="946359" cy="67924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946359" cy="679240"/>
            </a:xfrm>
            <a:custGeom>
              <a:avLst/>
              <a:gdLst/>
              <a:ahLst/>
              <a:cxnLst/>
              <a:rect r="r" b="b" t="t" l="l"/>
              <a:pathLst>
                <a:path h="679240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679240"/>
                  </a:lnTo>
                  <a:lnTo>
                    <a:pt x="0" y="679240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946359" cy="7173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3963081" y="2143723"/>
            <a:ext cx="3593208" cy="2578989"/>
            <a:chOff x="0" y="0"/>
            <a:chExt cx="946359" cy="67924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946359" cy="679240"/>
            </a:xfrm>
            <a:custGeom>
              <a:avLst/>
              <a:gdLst/>
              <a:ahLst/>
              <a:cxnLst/>
              <a:rect r="r" b="b" t="t" l="l"/>
              <a:pathLst>
                <a:path h="679240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679240"/>
                  </a:lnTo>
                  <a:lnTo>
                    <a:pt x="0" y="679240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946359" cy="7173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9512623" y="2143723"/>
            <a:ext cx="3593208" cy="2578989"/>
            <a:chOff x="0" y="0"/>
            <a:chExt cx="946359" cy="67924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946359" cy="679240"/>
            </a:xfrm>
            <a:custGeom>
              <a:avLst/>
              <a:gdLst/>
              <a:ahLst/>
              <a:cxnLst/>
              <a:rect r="r" b="b" t="t" l="l"/>
              <a:pathLst>
                <a:path h="679240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679240"/>
                  </a:lnTo>
                  <a:lnTo>
                    <a:pt x="0" y="679240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38100"/>
              <a:ext cx="946359" cy="7173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5066635" y="2143723"/>
            <a:ext cx="3593208" cy="2578989"/>
            <a:chOff x="0" y="0"/>
            <a:chExt cx="946359" cy="67924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946359" cy="679240"/>
            </a:xfrm>
            <a:custGeom>
              <a:avLst/>
              <a:gdLst/>
              <a:ahLst/>
              <a:cxnLst/>
              <a:rect r="r" b="b" t="t" l="l"/>
              <a:pathLst>
                <a:path h="679240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679240"/>
                  </a:lnTo>
                  <a:lnTo>
                    <a:pt x="0" y="679240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0" y="-38100"/>
              <a:ext cx="946359" cy="7173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46" id="46"/>
          <p:cNvSpPr/>
          <p:nvPr/>
        </p:nvSpPr>
        <p:spPr>
          <a:xfrm flipH="false" flipV="false" rot="0">
            <a:off x="1691718" y="3266537"/>
            <a:ext cx="1470799" cy="1283272"/>
          </a:xfrm>
          <a:custGeom>
            <a:avLst/>
            <a:gdLst/>
            <a:ahLst/>
            <a:cxnLst/>
            <a:rect r="r" b="b" t="t" l="l"/>
            <a:pathLst>
              <a:path h="1283272" w="1470799">
                <a:moveTo>
                  <a:pt x="0" y="0"/>
                </a:moveTo>
                <a:lnTo>
                  <a:pt x="1470798" y="0"/>
                </a:lnTo>
                <a:lnTo>
                  <a:pt x="1470798" y="1283272"/>
                </a:lnTo>
                <a:lnTo>
                  <a:pt x="0" y="12832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6162396" y="3207330"/>
            <a:ext cx="1401687" cy="1401687"/>
          </a:xfrm>
          <a:custGeom>
            <a:avLst/>
            <a:gdLst/>
            <a:ahLst/>
            <a:cxnLst/>
            <a:rect r="r" b="b" t="t" l="l"/>
            <a:pathLst>
              <a:path h="1401687" w="1401687">
                <a:moveTo>
                  <a:pt x="0" y="0"/>
                </a:moveTo>
                <a:lnTo>
                  <a:pt x="1401687" y="0"/>
                </a:lnTo>
                <a:lnTo>
                  <a:pt x="1401687" y="1401687"/>
                </a:lnTo>
                <a:lnTo>
                  <a:pt x="0" y="14016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0726592" y="3190119"/>
            <a:ext cx="1165270" cy="1418898"/>
          </a:xfrm>
          <a:custGeom>
            <a:avLst/>
            <a:gdLst/>
            <a:ahLst/>
            <a:cxnLst/>
            <a:rect r="r" b="b" t="t" l="l"/>
            <a:pathLst>
              <a:path h="1418898" w="1165270">
                <a:moveTo>
                  <a:pt x="0" y="0"/>
                </a:moveTo>
                <a:lnTo>
                  <a:pt x="1165270" y="0"/>
                </a:lnTo>
                <a:lnTo>
                  <a:pt x="1165270" y="1418898"/>
                </a:lnTo>
                <a:lnTo>
                  <a:pt x="0" y="14188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4990817" y="3266537"/>
            <a:ext cx="1537735" cy="1307075"/>
          </a:xfrm>
          <a:custGeom>
            <a:avLst/>
            <a:gdLst/>
            <a:ahLst/>
            <a:cxnLst/>
            <a:rect r="r" b="b" t="t" l="l"/>
            <a:pathLst>
              <a:path h="1307075" w="1537735">
                <a:moveTo>
                  <a:pt x="0" y="0"/>
                </a:moveTo>
                <a:lnTo>
                  <a:pt x="1537736" y="0"/>
                </a:lnTo>
                <a:lnTo>
                  <a:pt x="1537736" y="1307075"/>
                </a:lnTo>
                <a:lnTo>
                  <a:pt x="0" y="13070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0" id="50"/>
          <p:cNvSpPr txBox="true"/>
          <p:nvPr/>
        </p:nvSpPr>
        <p:spPr>
          <a:xfrm rot="0">
            <a:off x="883125" y="2220305"/>
            <a:ext cx="3059478" cy="609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0"/>
              </a:lnSpc>
              <a:spcBef>
                <a:spcPct val="0"/>
              </a:spcBef>
            </a:pPr>
            <a:r>
              <a:rPr lang="en-US" b="true" sz="3364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DZĪVĪBA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3963081" y="5770512"/>
            <a:ext cx="3593208" cy="389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izcēlies ugunsgrēks,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9512623" y="5028677"/>
            <a:ext cx="3907134" cy="389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atrasts aizdomīgs priekšmets,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5046901" y="6066344"/>
            <a:ext cx="3675831" cy="389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atrasta ķīmiska viela,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4078532" y="6617122"/>
            <a:ext cx="3593208" cy="389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sagruvusi ēka.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663802" y="5075136"/>
            <a:ext cx="3593208" cy="2218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noticis negadījums:</a:t>
            </a:r>
          </a:p>
          <a:p>
            <a:pPr algn="ctr">
              <a:lnSpc>
                <a:spcPts val="1811"/>
              </a:lnSpc>
            </a:pPr>
          </a:p>
          <a:p>
            <a:pPr algn="ctr"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uz ceļa,</a:t>
            </a:r>
          </a:p>
          <a:p>
            <a:pPr algn="ctr"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uz</a:t>
            </a:r>
            <a:r>
              <a:rPr lang="en-US" sz="229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ūdens,</a:t>
            </a:r>
          </a:p>
          <a:p>
            <a:pPr algn="ctr"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u</a:t>
            </a:r>
            <a:r>
              <a:rPr lang="en-US" sz="229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z dzelzceļa,</a:t>
            </a:r>
          </a:p>
          <a:p>
            <a:pPr algn="ctr"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ēkā,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5121407" y="6713487"/>
            <a:ext cx="3622236" cy="389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jūtama gāzes smaka,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3963081" y="5028677"/>
            <a:ext cx="3593208" cy="389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veikts noziegums,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9512623" y="6684354"/>
            <a:ext cx="3661588" cy="78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pastāv sabiedriskās kārtības apdraudējums,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5080672" y="5028677"/>
            <a:ext cx="3622236" cy="78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nepieciešama medicīniskā palīdzība,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5333501" y="2220305"/>
            <a:ext cx="3059478" cy="609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0"/>
              </a:lnSpc>
              <a:spcBef>
                <a:spcPct val="0"/>
              </a:spcBef>
            </a:pPr>
            <a:r>
              <a:rPr lang="en-US" b="true" sz="3364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VESELĪBA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9779488" y="2259185"/>
            <a:ext cx="3059478" cy="609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0"/>
              </a:lnSpc>
              <a:spcBef>
                <a:spcPct val="0"/>
              </a:spcBef>
            </a:pPr>
            <a:r>
              <a:rPr lang="en-US" b="true" sz="3364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DROŠĪBA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4229946" y="2259185"/>
            <a:ext cx="3059478" cy="609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0"/>
              </a:lnSpc>
              <a:spcBef>
                <a:spcPct val="0"/>
              </a:spcBef>
            </a:pPr>
            <a:r>
              <a:rPr lang="en-US" b="true" sz="3364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ĪPAŠUMS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9512623" y="5666294"/>
            <a:ext cx="3593208" cy="78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nepieciešama policijas palīdzība,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695892" y="-3054444"/>
            <a:ext cx="6768900" cy="676890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5A72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5325587" y="627108"/>
            <a:ext cx="3092727" cy="6778580"/>
          </a:xfrm>
          <a:custGeom>
            <a:avLst/>
            <a:gdLst/>
            <a:ahLst/>
            <a:cxnLst/>
            <a:rect r="r" b="b" t="t" l="l"/>
            <a:pathLst>
              <a:path h="6778580" w="3092727">
                <a:moveTo>
                  <a:pt x="0" y="0"/>
                </a:moveTo>
                <a:lnTo>
                  <a:pt x="3092727" y="0"/>
                </a:lnTo>
                <a:lnTo>
                  <a:pt x="3092727" y="6778580"/>
                </a:lnTo>
                <a:lnTo>
                  <a:pt x="0" y="6778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0" y="5553075"/>
            <a:ext cx="18288000" cy="4487215"/>
            <a:chOff x="0" y="0"/>
            <a:chExt cx="4816593" cy="118181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1181818"/>
            </a:xfrm>
            <a:custGeom>
              <a:avLst/>
              <a:gdLst/>
              <a:ahLst/>
              <a:cxnLst/>
              <a:rect r="r" b="b" t="t" l="l"/>
              <a:pathLst>
                <a:path h="118181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181818"/>
                  </a:lnTo>
                  <a:lnTo>
                    <a:pt x="0" y="1181818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4816593" cy="12389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true" rot="-5400000">
            <a:off x="1986274" y="5437255"/>
            <a:ext cx="2239854" cy="4599618"/>
          </a:xfrm>
          <a:custGeom>
            <a:avLst/>
            <a:gdLst/>
            <a:ahLst/>
            <a:cxnLst/>
            <a:rect r="r" b="b" t="t" l="l"/>
            <a:pathLst>
              <a:path h="4599618" w="2239854">
                <a:moveTo>
                  <a:pt x="0" y="4599618"/>
                </a:moveTo>
                <a:lnTo>
                  <a:pt x="2239853" y="4599618"/>
                </a:lnTo>
                <a:lnTo>
                  <a:pt x="2239853" y="0"/>
                </a:lnTo>
                <a:lnTo>
                  <a:pt x="0" y="0"/>
                </a:lnTo>
                <a:lnTo>
                  <a:pt x="0" y="4599618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l="-1702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28700" y="0"/>
            <a:ext cx="4212283" cy="8248940"/>
            <a:chOff x="0" y="0"/>
            <a:chExt cx="652593" cy="127797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52593" cy="1277977"/>
            </a:xfrm>
            <a:custGeom>
              <a:avLst/>
              <a:gdLst/>
              <a:ahLst/>
              <a:cxnLst/>
              <a:rect r="r" b="b" t="t" l="l"/>
              <a:pathLst>
                <a:path h="1277977" w="652593">
                  <a:moveTo>
                    <a:pt x="0" y="0"/>
                  </a:moveTo>
                  <a:lnTo>
                    <a:pt x="652593" y="0"/>
                  </a:lnTo>
                  <a:lnTo>
                    <a:pt x="652593" y="1277977"/>
                  </a:lnTo>
                  <a:lnTo>
                    <a:pt x="0" y="1277977"/>
                  </a:lnTo>
                  <a:close/>
                </a:path>
              </a:pathLst>
            </a:custGeom>
            <a:blipFill>
              <a:blip r:embed="rId4"/>
              <a:stretch>
                <a:fillRect l="-140419" t="0" r="-21004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6186997" y="8112654"/>
            <a:ext cx="220869" cy="330206"/>
          </a:xfrm>
          <a:custGeom>
            <a:avLst/>
            <a:gdLst/>
            <a:ahLst/>
            <a:cxnLst/>
            <a:rect r="r" b="b" t="t" l="l"/>
            <a:pathLst>
              <a:path h="330206" w="220869">
                <a:moveTo>
                  <a:pt x="0" y="0"/>
                </a:moveTo>
                <a:lnTo>
                  <a:pt x="220868" y="0"/>
                </a:lnTo>
                <a:lnTo>
                  <a:pt x="220868" y="330206"/>
                </a:lnTo>
                <a:lnTo>
                  <a:pt x="0" y="3302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931359" y="923925"/>
            <a:ext cx="9764533" cy="299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40"/>
              </a:lnSpc>
              <a:spcBef>
                <a:spcPct val="0"/>
              </a:spcBef>
            </a:pPr>
            <a:r>
              <a:rPr lang="en-US" b="true" sz="65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Ugunsgrēks - nekontrolēta degšana un uguns izplatīšanās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931359" y="4117023"/>
            <a:ext cx="9394228" cy="11296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true">
                <a:solidFill>
                  <a:srgbClr val="322A2A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Ugunsgrēks var izcelties</a:t>
            </a:r>
            <a:r>
              <a:rPr lang="en-US" sz="3000" b="true">
                <a:solidFill>
                  <a:srgbClr val="322A2A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mājoklī, automašīnā, mežā, pļavā, rūpnīcā, skolā un citur.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903165" y="5798934"/>
            <a:ext cx="10798129" cy="93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Degšana rada daudz dūmu, un tajos tu nevarēsi redzēt pat savas rokas pirkstus.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903165" y="7306744"/>
            <a:ext cx="10798129" cy="93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80"/>
              </a:lnSpc>
              <a:spcBef>
                <a:spcPct val="0"/>
              </a:spcBef>
            </a:pPr>
            <a:r>
              <a:rPr lang="en-US" b="true" sz="270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Dūmi kož kaklā un ir ļoti grūti elpot. Tie ir arī indīgi un cilvēki var zaudēt samaņu pat tikai pāris reizes tos ieelpojot.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903165" y="8814554"/>
            <a:ext cx="10798129" cy="93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80"/>
              </a:lnSpc>
              <a:spcBef>
                <a:spcPct val="0"/>
              </a:spcBef>
            </a:pPr>
            <a:r>
              <a:rPr lang="en-US" b="true" sz="270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Dūmi ceļas uz augšu, tāpēc sadūmotā telpā vairāk jāturas pie zemes un jāpārvietojas rāpus!</a:t>
            </a:r>
          </a:p>
        </p:txBody>
      </p:sp>
      <p:sp>
        <p:nvSpPr>
          <p:cNvPr name="Freeform 18" id="18"/>
          <p:cNvSpPr/>
          <p:nvPr/>
        </p:nvSpPr>
        <p:spPr>
          <a:xfrm flipH="true" flipV="false" rot="0">
            <a:off x="5406010" y="9113054"/>
            <a:ext cx="1284397" cy="561923"/>
          </a:xfrm>
          <a:custGeom>
            <a:avLst/>
            <a:gdLst/>
            <a:ahLst/>
            <a:cxnLst/>
            <a:rect r="r" b="b" t="t" l="l"/>
            <a:pathLst>
              <a:path h="561923" w="1284397">
                <a:moveTo>
                  <a:pt x="1284396" y="0"/>
                </a:moveTo>
                <a:lnTo>
                  <a:pt x="0" y="0"/>
                </a:lnTo>
                <a:lnTo>
                  <a:pt x="0" y="561923"/>
                </a:lnTo>
                <a:lnTo>
                  <a:pt x="1284396" y="561923"/>
                </a:lnTo>
                <a:lnTo>
                  <a:pt x="128439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406010" y="7658326"/>
            <a:ext cx="1284318" cy="454328"/>
          </a:xfrm>
          <a:custGeom>
            <a:avLst/>
            <a:gdLst/>
            <a:ahLst/>
            <a:cxnLst/>
            <a:rect r="r" b="b" t="t" l="l"/>
            <a:pathLst>
              <a:path h="454328" w="1284318">
                <a:moveTo>
                  <a:pt x="0" y="0"/>
                </a:moveTo>
                <a:lnTo>
                  <a:pt x="1284318" y="0"/>
                </a:lnTo>
                <a:lnTo>
                  <a:pt x="1284318" y="454328"/>
                </a:lnTo>
                <a:lnTo>
                  <a:pt x="0" y="4543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5784713" y="5957046"/>
            <a:ext cx="623152" cy="701156"/>
          </a:xfrm>
          <a:custGeom>
            <a:avLst/>
            <a:gdLst/>
            <a:ahLst/>
            <a:cxnLst/>
            <a:rect r="r" b="b" t="t" l="l"/>
            <a:pathLst>
              <a:path h="701156" w="623152">
                <a:moveTo>
                  <a:pt x="0" y="0"/>
                </a:moveTo>
                <a:lnTo>
                  <a:pt x="623152" y="0"/>
                </a:lnTo>
                <a:lnTo>
                  <a:pt x="623152" y="701155"/>
                </a:lnTo>
                <a:lnTo>
                  <a:pt x="0" y="701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955694" cy="10287000"/>
            <a:chOff x="0" y="0"/>
            <a:chExt cx="515080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5080" cy="2709333"/>
            </a:xfrm>
            <a:custGeom>
              <a:avLst/>
              <a:gdLst/>
              <a:ahLst/>
              <a:cxnLst/>
              <a:rect r="r" b="b" t="t" l="l"/>
              <a:pathLst>
                <a:path h="2709333" w="515080">
                  <a:moveTo>
                    <a:pt x="0" y="0"/>
                  </a:moveTo>
                  <a:lnTo>
                    <a:pt x="515080" y="0"/>
                  </a:lnTo>
                  <a:lnTo>
                    <a:pt x="5150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15080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803935" y="295149"/>
            <a:ext cx="15161043" cy="1011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Ņem vērā!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0" y="9258300"/>
            <a:ext cx="18288000" cy="1028700"/>
            <a:chOff x="0" y="0"/>
            <a:chExt cx="4816593" cy="2709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04797" y="7697296"/>
            <a:ext cx="2426741" cy="1419124"/>
            <a:chOff x="0" y="0"/>
            <a:chExt cx="5638478" cy="32308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FB37C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3894353" y="7697296"/>
            <a:ext cx="2426741" cy="1419124"/>
            <a:chOff x="0" y="0"/>
            <a:chExt cx="5638478" cy="32308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E79A62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6583909" y="7697296"/>
            <a:ext cx="2426741" cy="1419124"/>
            <a:chOff x="0" y="0"/>
            <a:chExt cx="5638478" cy="323088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DC8444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9273466" y="7697296"/>
            <a:ext cx="2426741" cy="1419124"/>
            <a:chOff x="0" y="0"/>
            <a:chExt cx="5638478" cy="323088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E6A20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1963022" y="7697296"/>
            <a:ext cx="2426741" cy="1419124"/>
            <a:chOff x="0" y="0"/>
            <a:chExt cx="5638478" cy="323088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15200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4656462" y="7697296"/>
            <a:ext cx="2426741" cy="1419124"/>
            <a:chOff x="0" y="0"/>
            <a:chExt cx="5638478" cy="323088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9C4200"/>
            </a:solid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1831782" y="8085145"/>
            <a:ext cx="1283948" cy="670863"/>
          </a:xfrm>
          <a:custGeom>
            <a:avLst/>
            <a:gdLst/>
            <a:ahLst/>
            <a:cxnLst/>
            <a:rect r="r" b="b" t="t" l="l"/>
            <a:pathLst>
              <a:path h="670863" w="1283948">
                <a:moveTo>
                  <a:pt x="0" y="0"/>
                </a:moveTo>
                <a:lnTo>
                  <a:pt x="1283948" y="0"/>
                </a:lnTo>
                <a:lnTo>
                  <a:pt x="1283948" y="670863"/>
                </a:lnTo>
                <a:lnTo>
                  <a:pt x="0" y="670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4533403" y="7832538"/>
            <a:ext cx="1148641" cy="1148641"/>
          </a:xfrm>
          <a:custGeom>
            <a:avLst/>
            <a:gdLst/>
            <a:ahLst/>
            <a:cxnLst/>
            <a:rect r="r" b="b" t="t" l="l"/>
            <a:pathLst>
              <a:path h="1148641" w="1148641">
                <a:moveTo>
                  <a:pt x="0" y="0"/>
                </a:moveTo>
                <a:lnTo>
                  <a:pt x="1148641" y="0"/>
                </a:lnTo>
                <a:lnTo>
                  <a:pt x="1148641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7429936" y="7832538"/>
            <a:ext cx="671955" cy="1148641"/>
          </a:xfrm>
          <a:custGeom>
            <a:avLst/>
            <a:gdLst/>
            <a:ahLst/>
            <a:cxnLst/>
            <a:rect r="r" b="b" t="t" l="l"/>
            <a:pathLst>
              <a:path h="1148641" w="671955">
                <a:moveTo>
                  <a:pt x="0" y="0"/>
                </a:moveTo>
                <a:lnTo>
                  <a:pt x="671955" y="0"/>
                </a:lnTo>
                <a:lnTo>
                  <a:pt x="671955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9915525" y="7832538"/>
            <a:ext cx="1184674" cy="1148641"/>
          </a:xfrm>
          <a:custGeom>
            <a:avLst/>
            <a:gdLst/>
            <a:ahLst/>
            <a:cxnLst/>
            <a:rect r="r" b="b" t="t" l="l"/>
            <a:pathLst>
              <a:path h="1148641" w="1184674">
                <a:moveTo>
                  <a:pt x="0" y="0"/>
                </a:moveTo>
                <a:lnTo>
                  <a:pt x="1184674" y="0"/>
                </a:lnTo>
                <a:lnTo>
                  <a:pt x="1184674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605237" y="7832538"/>
            <a:ext cx="1150078" cy="1148641"/>
          </a:xfrm>
          <a:custGeom>
            <a:avLst/>
            <a:gdLst/>
            <a:ahLst/>
            <a:cxnLst/>
            <a:rect r="r" b="b" t="t" l="l"/>
            <a:pathLst>
              <a:path h="1148641" w="1150078">
                <a:moveTo>
                  <a:pt x="0" y="0"/>
                </a:moveTo>
                <a:lnTo>
                  <a:pt x="1150078" y="0"/>
                </a:lnTo>
                <a:lnTo>
                  <a:pt x="1150078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5294637" y="7832538"/>
            <a:ext cx="1187225" cy="1148641"/>
          </a:xfrm>
          <a:custGeom>
            <a:avLst/>
            <a:gdLst/>
            <a:ahLst/>
            <a:cxnLst/>
            <a:rect r="r" b="b" t="t" l="l"/>
            <a:pathLst>
              <a:path h="1148641" w="1187225">
                <a:moveTo>
                  <a:pt x="0" y="0"/>
                </a:moveTo>
                <a:lnTo>
                  <a:pt x="1187226" y="0"/>
                </a:lnTo>
                <a:lnTo>
                  <a:pt x="1187226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200913" y="9535521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PAMANI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894353" y="9309101"/>
            <a:ext cx="2426741" cy="869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UZ IZEJU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587794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PATAUSTI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27346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ĀRĀ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656462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SAGAIDI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96690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ZVANI 112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902484" y="242173"/>
            <a:ext cx="1249696" cy="1249696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15200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0">
            <a:off x="1028700" y="417497"/>
            <a:ext cx="900173" cy="899047"/>
          </a:xfrm>
          <a:custGeom>
            <a:avLst/>
            <a:gdLst/>
            <a:ahLst/>
            <a:cxnLst/>
            <a:rect r="r" b="b" t="t" l="l"/>
            <a:pathLst>
              <a:path h="899047" w="900173">
                <a:moveTo>
                  <a:pt x="0" y="0"/>
                </a:moveTo>
                <a:lnTo>
                  <a:pt x="900173" y="0"/>
                </a:lnTo>
                <a:lnTo>
                  <a:pt x="900173" y="899048"/>
                </a:lnTo>
                <a:lnTo>
                  <a:pt x="0" y="899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/>
          <p:nvPr/>
        </p:nvGrpSpPr>
        <p:grpSpPr>
          <a:xfrm rot="0">
            <a:off x="-1247688" y="2143063"/>
            <a:ext cx="21042307" cy="2397433"/>
            <a:chOff x="0" y="0"/>
            <a:chExt cx="7133958" cy="812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7133958" cy="812800"/>
            </a:xfrm>
            <a:custGeom>
              <a:avLst/>
              <a:gdLst/>
              <a:ahLst/>
              <a:cxnLst/>
              <a:rect r="r" b="b" t="t" l="l"/>
              <a:pathLst>
                <a:path h="812800" w="7133958">
                  <a:moveTo>
                    <a:pt x="0" y="0"/>
                  </a:moveTo>
                  <a:lnTo>
                    <a:pt x="7133958" y="0"/>
                  </a:lnTo>
                  <a:lnTo>
                    <a:pt x="71339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7133958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993914" y="1852330"/>
            <a:ext cx="4074688" cy="2984300"/>
            <a:chOff x="0" y="0"/>
            <a:chExt cx="5432917" cy="3979067"/>
          </a:xfrm>
        </p:grpSpPr>
        <p:pic>
          <p:nvPicPr>
            <p:cNvPr name="Picture 41" id="41"/>
            <p:cNvPicPr>
              <a:picLocks noChangeAspect="true"/>
            </p:cNvPicPr>
            <p:nvPr/>
          </p:nvPicPr>
          <p:blipFill>
            <a:blip r:embed="rId14"/>
            <a:srcRect l="0" t="22568" r="0" b="22568"/>
            <a:stretch>
              <a:fillRect/>
            </a:stretch>
          </p:blipFill>
          <p:spPr>
            <a:xfrm flipH="false" flipV="false">
              <a:off x="0" y="0"/>
              <a:ext cx="5432917" cy="3979067"/>
            </a:xfrm>
            <a:prstGeom prst="rect">
              <a:avLst/>
            </a:prstGeom>
          </p:spPr>
        </p:pic>
      </p:grpSp>
      <p:grpSp>
        <p:nvGrpSpPr>
          <p:cNvPr name="Group 42" id="42"/>
          <p:cNvGrpSpPr/>
          <p:nvPr/>
        </p:nvGrpSpPr>
        <p:grpSpPr>
          <a:xfrm rot="0">
            <a:off x="7442102" y="1852330"/>
            <a:ext cx="4074688" cy="2984300"/>
            <a:chOff x="0" y="0"/>
            <a:chExt cx="5432917" cy="3979067"/>
          </a:xfrm>
        </p:grpSpPr>
        <p:pic>
          <p:nvPicPr>
            <p:cNvPr name="Picture 43" id="43"/>
            <p:cNvPicPr>
              <a:picLocks noChangeAspect="true"/>
            </p:cNvPicPr>
            <p:nvPr/>
          </p:nvPicPr>
          <p:blipFill>
            <a:blip r:embed="rId15"/>
            <a:srcRect l="4430" t="0" r="4430" b="0"/>
            <a:stretch>
              <a:fillRect/>
            </a:stretch>
          </p:blipFill>
          <p:spPr>
            <a:xfrm flipH="false" flipV="false">
              <a:off x="0" y="0"/>
              <a:ext cx="5432917" cy="3979067"/>
            </a:xfrm>
            <a:prstGeom prst="rect">
              <a:avLst/>
            </a:prstGeom>
          </p:spPr>
        </p:pic>
      </p:grpSp>
      <p:grpSp>
        <p:nvGrpSpPr>
          <p:cNvPr name="Group 44" id="44"/>
          <p:cNvGrpSpPr/>
          <p:nvPr/>
        </p:nvGrpSpPr>
        <p:grpSpPr>
          <a:xfrm rot="0">
            <a:off x="12890290" y="1849629"/>
            <a:ext cx="4074688" cy="2984300"/>
            <a:chOff x="0" y="0"/>
            <a:chExt cx="5432917" cy="3979067"/>
          </a:xfrm>
        </p:grpSpPr>
        <p:pic>
          <p:nvPicPr>
            <p:cNvPr name="Picture 45" id="45"/>
            <p:cNvPicPr>
              <a:picLocks noChangeAspect="true"/>
            </p:cNvPicPr>
            <p:nvPr/>
          </p:nvPicPr>
          <p:blipFill>
            <a:blip r:embed="rId16"/>
            <a:srcRect l="4601" t="0" r="4601" b="0"/>
            <a:stretch>
              <a:fillRect/>
            </a:stretch>
          </p:blipFill>
          <p:spPr>
            <a:xfrm flipH="false" flipV="false">
              <a:off x="0" y="0"/>
              <a:ext cx="5432917" cy="3979067"/>
            </a:xfrm>
            <a:prstGeom prst="rect">
              <a:avLst/>
            </a:prstGeom>
          </p:spPr>
        </p:pic>
      </p:grpSp>
      <p:sp>
        <p:nvSpPr>
          <p:cNvPr name="TextBox 46" id="46"/>
          <p:cNvSpPr txBox="true"/>
          <p:nvPr/>
        </p:nvSpPr>
        <p:spPr>
          <a:xfrm rot="0">
            <a:off x="6920172" y="5031657"/>
            <a:ext cx="5118547" cy="2360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Nepamatoti zvanot uz numuru 112, tiek aizņemta tālruņa līnija un tie, kam steidzami nepieciešama palīdzība, to var nesaņemt laikus!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993914" y="5109926"/>
            <a:ext cx="4327180" cy="1884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Ja netīšām piezvani uz 112, paziņo dispečeram, ka palīdzība nav nepieciešama.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2605237" y="5109926"/>
            <a:ext cx="5195021" cy="1884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Visas sarunas tiek ierakstītas un nepieciešamības gadījumā tās var tikt nodotas tiesībsargājošām iestādēm.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715206"/>
            <a:ext cx="18288000" cy="5826057"/>
            <a:chOff x="0" y="0"/>
            <a:chExt cx="4816593" cy="15344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534435"/>
            </a:xfrm>
            <a:custGeom>
              <a:avLst/>
              <a:gdLst/>
              <a:ahLst/>
              <a:cxnLst/>
              <a:rect r="r" b="b" t="t" l="l"/>
              <a:pathLst>
                <a:path h="153443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34435"/>
                  </a:lnTo>
                  <a:lnTo>
                    <a:pt x="0" y="1534435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15915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true" rot="-5400000">
            <a:off x="1995803" y="4654878"/>
            <a:ext cx="2239854" cy="4599618"/>
          </a:xfrm>
          <a:custGeom>
            <a:avLst/>
            <a:gdLst/>
            <a:ahLst/>
            <a:cxnLst/>
            <a:rect r="r" b="b" t="t" l="l"/>
            <a:pathLst>
              <a:path h="4599618" w="2239854">
                <a:moveTo>
                  <a:pt x="0" y="4599619"/>
                </a:moveTo>
                <a:lnTo>
                  <a:pt x="2239854" y="4599619"/>
                </a:lnTo>
                <a:lnTo>
                  <a:pt x="2239854" y="0"/>
                </a:lnTo>
                <a:lnTo>
                  <a:pt x="0" y="0"/>
                </a:lnTo>
                <a:lnTo>
                  <a:pt x="0" y="4599619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0"/>
            <a:ext cx="4212283" cy="7329773"/>
            <a:chOff x="0" y="0"/>
            <a:chExt cx="652593" cy="113557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2593" cy="1135574"/>
            </a:xfrm>
            <a:custGeom>
              <a:avLst/>
              <a:gdLst/>
              <a:ahLst/>
              <a:cxnLst/>
              <a:rect r="r" b="b" t="t" l="l"/>
              <a:pathLst>
                <a:path h="1135574" w="652593">
                  <a:moveTo>
                    <a:pt x="0" y="0"/>
                  </a:moveTo>
                  <a:lnTo>
                    <a:pt x="652593" y="0"/>
                  </a:lnTo>
                  <a:lnTo>
                    <a:pt x="652593" y="1135574"/>
                  </a:lnTo>
                  <a:lnTo>
                    <a:pt x="0" y="1135574"/>
                  </a:lnTo>
                  <a:close/>
                </a:path>
              </a:pathLst>
            </a:custGeom>
            <a:blipFill>
              <a:blip r:embed="rId3"/>
              <a:stretch>
                <a:fillRect l="-12010" t="0" r="-1201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6186997" y="6505397"/>
            <a:ext cx="220869" cy="330206"/>
          </a:xfrm>
          <a:custGeom>
            <a:avLst/>
            <a:gdLst/>
            <a:ahLst/>
            <a:cxnLst/>
            <a:rect r="r" b="b" t="t" l="l"/>
            <a:pathLst>
              <a:path h="330206" w="220869">
                <a:moveTo>
                  <a:pt x="0" y="0"/>
                </a:moveTo>
                <a:lnTo>
                  <a:pt x="220868" y="0"/>
                </a:lnTo>
                <a:lnTo>
                  <a:pt x="220868" y="330206"/>
                </a:lnTo>
                <a:lnTo>
                  <a:pt x="0" y="3302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6799140" y="282936"/>
            <a:ext cx="1249696" cy="124969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C42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0" y="9258300"/>
            <a:ext cx="18288000" cy="1028700"/>
            <a:chOff x="0" y="0"/>
            <a:chExt cx="4816593" cy="27093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04797" y="7697296"/>
            <a:ext cx="2426741" cy="1419124"/>
            <a:chOff x="0" y="0"/>
            <a:chExt cx="5638478" cy="323088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FB37C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3894353" y="7697296"/>
            <a:ext cx="2426741" cy="1419124"/>
            <a:chOff x="0" y="0"/>
            <a:chExt cx="5638478" cy="323088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E79A62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6583909" y="7697296"/>
            <a:ext cx="2426741" cy="1419124"/>
            <a:chOff x="0" y="0"/>
            <a:chExt cx="5638478" cy="323088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DC8444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9273466" y="7697296"/>
            <a:ext cx="2426741" cy="1419124"/>
            <a:chOff x="0" y="0"/>
            <a:chExt cx="5638478" cy="323088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E6A20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1963022" y="7697296"/>
            <a:ext cx="2426741" cy="1419124"/>
            <a:chOff x="0" y="0"/>
            <a:chExt cx="5638478" cy="323088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15200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4656462" y="7697296"/>
            <a:ext cx="2426741" cy="1419124"/>
            <a:chOff x="0" y="0"/>
            <a:chExt cx="5638478" cy="323088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9C4200"/>
            </a:solidFill>
          </p:spPr>
        </p:sp>
      </p:grpSp>
      <p:sp>
        <p:nvSpPr>
          <p:cNvPr name="Freeform 27" id="27"/>
          <p:cNvSpPr/>
          <p:nvPr/>
        </p:nvSpPr>
        <p:spPr>
          <a:xfrm flipH="false" flipV="false" rot="0">
            <a:off x="1831782" y="8085145"/>
            <a:ext cx="1283948" cy="670863"/>
          </a:xfrm>
          <a:custGeom>
            <a:avLst/>
            <a:gdLst/>
            <a:ahLst/>
            <a:cxnLst/>
            <a:rect r="r" b="b" t="t" l="l"/>
            <a:pathLst>
              <a:path h="670863" w="1283948">
                <a:moveTo>
                  <a:pt x="0" y="0"/>
                </a:moveTo>
                <a:lnTo>
                  <a:pt x="1283948" y="0"/>
                </a:lnTo>
                <a:lnTo>
                  <a:pt x="1283948" y="670863"/>
                </a:lnTo>
                <a:lnTo>
                  <a:pt x="0" y="670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4533403" y="7832538"/>
            <a:ext cx="1148641" cy="1148641"/>
          </a:xfrm>
          <a:custGeom>
            <a:avLst/>
            <a:gdLst/>
            <a:ahLst/>
            <a:cxnLst/>
            <a:rect r="r" b="b" t="t" l="l"/>
            <a:pathLst>
              <a:path h="1148641" w="1148641">
                <a:moveTo>
                  <a:pt x="0" y="0"/>
                </a:moveTo>
                <a:lnTo>
                  <a:pt x="1148641" y="0"/>
                </a:lnTo>
                <a:lnTo>
                  <a:pt x="1148641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7429936" y="7832538"/>
            <a:ext cx="671955" cy="1148641"/>
          </a:xfrm>
          <a:custGeom>
            <a:avLst/>
            <a:gdLst/>
            <a:ahLst/>
            <a:cxnLst/>
            <a:rect r="r" b="b" t="t" l="l"/>
            <a:pathLst>
              <a:path h="1148641" w="671955">
                <a:moveTo>
                  <a:pt x="0" y="0"/>
                </a:moveTo>
                <a:lnTo>
                  <a:pt x="671955" y="0"/>
                </a:lnTo>
                <a:lnTo>
                  <a:pt x="671955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9915525" y="7832538"/>
            <a:ext cx="1184674" cy="1148641"/>
          </a:xfrm>
          <a:custGeom>
            <a:avLst/>
            <a:gdLst/>
            <a:ahLst/>
            <a:cxnLst/>
            <a:rect r="r" b="b" t="t" l="l"/>
            <a:pathLst>
              <a:path h="1148641" w="1184674">
                <a:moveTo>
                  <a:pt x="0" y="0"/>
                </a:moveTo>
                <a:lnTo>
                  <a:pt x="1184674" y="0"/>
                </a:lnTo>
                <a:lnTo>
                  <a:pt x="1184674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2605237" y="7832538"/>
            <a:ext cx="1150078" cy="1148641"/>
          </a:xfrm>
          <a:custGeom>
            <a:avLst/>
            <a:gdLst/>
            <a:ahLst/>
            <a:cxnLst/>
            <a:rect r="r" b="b" t="t" l="l"/>
            <a:pathLst>
              <a:path h="1148641" w="1150078">
                <a:moveTo>
                  <a:pt x="0" y="0"/>
                </a:moveTo>
                <a:lnTo>
                  <a:pt x="1150078" y="0"/>
                </a:lnTo>
                <a:lnTo>
                  <a:pt x="1150078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5294637" y="7832538"/>
            <a:ext cx="1187225" cy="1148641"/>
          </a:xfrm>
          <a:custGeom>
            <a:avLst/>
            <a:gdLst/>
            <a:ahLst/>
            <a:cxnLst/>
            <a:rect r="r" b="b" t="t" l="l"/>
            <a:pathLst>
              <a:path h="1148641" w="1187225">
                <a:moveTo>
                  <a:pt x="0" y="0"/>
                </a:moveTo>
                <a:lnTo>
                  <a:pt x="1187226" y="0"/>
                </a:lnTo>
                <a:lnTo>
                  <a:pt x="1187226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6975433" y="473807"/>
            <a:ext cx="897111" cy="867955"/>
          </a:xfrm>
          <a:custGeom>
            <a:avLst/>
            <a:gdLst/>
            <a:ahLst/>
            <a:cxnLst/>
            <a:rect r="r" b="b" t="t" l="l"/>
            <a:pathLst>
              <a:path h="867955" w="897111">
                <a:moveTo>
                  <a:pt x="0" y="0"/>
                </a:moveTo>
                <a:lnTo>
                  <a:pt x="897111" y="0"/>
                </a:lnTo>
                <a:lnTo>
                  <a:pt x="897111" y="867955"/>
                </a:lnTo>
                <a:lnTo>
                  <a:pt x="0" y="8679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5686203" y="4537685"/>
            <a:ext cx="721662" cy="698208"/>
          </a:xfrm>
          <a:custGeom>
            <a:avLst/>
            <a:gdLst/>
            <a:ahLst/>
            <a:cxnLst/>
            <a:rect r="r" b="b" t="t" l="l"/>
            <a:pathLst>
              <a:path h="698208" w="721662">
                <a:moveTo>
                  <a:pt x="0" y="0"/>
                </a:moveTo>
                <a:lnTo>
                  <a:pt x="721662" y="0"/>
                </a:lnTo>
                <a:lnTo>
                  <a:pt x="721662" y="698209"/>
                </a:lnTo>
                <a:lnTo>
                  <a:pt x="0" y="6982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5682044" y="3520748"/>
            <a:ext cx="721662" cy="721662"/>
          </a:xfrm>
          <a:custGeom>
            <a:avLst/>
            <a:gdLst/>
            <a:ahLst/>
            <a:cxnLst/>
            <a:rect r="r" b="b" t="t" l="l"/>
            <a:pathLst>
              <a:path h="721662" w="721662">
                <a:moveTo>
                  <a:pt x="0" y="0"/>
                </a:moveTo>
                <a:lnTo>
                  <a:pt x="721662" y="0"/>
                </a:lnTo>
                <a:lnTo>
                  <a:pt x="721662" y="721662"/>
                </a:lnTo>
                <a:lnTo>
                  <a:pt x="0" y="7216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5551514" y="2725245"/>
            <a:ext cx="982722" cy="496275"/>
          </a:xfrm>
          <a:custGeom>
            <a:avLst/>
            <a:gdLst/>
            <a:ahLst/>
            <a:cxnLst/>
            <a:rect r="r" b="b" t="t" l="l"/>
            <a:pathLst>
              <a:path h="496275" w="982722">
                <a:moveTo>
                  <a:pt x="0" y="0"/>
                </a:moveTo>
                <a:lnTo>
                  <a:pt x="982722" y="0"/>
                </a:lnTo>
                <a:lnTo>
                  <a:pt x="982722" y="496275"/>
                </a:lnTo>
                <a:lnTo>
                  <a:pt x="0" y="4962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6848561" y="2677620"/>
            <a:ext cx="11200275" cy="2360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Sagaidi ugunsdzēsējus glābējus!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Informē vecākus, ka tev viss ir kārtībā.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Ugunsdzēsējiem glābējiem izstāsti: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601187" y="411178"/>
            <a:ext cx="11209558" cy="1011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Pareiza rīcība ugunsgrēkā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686203" y="1844501"/>
            <a:ext cx="4898158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SAGAIDI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200913" y="9535521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PAMANI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3894353" y="9309101"/>
            <a:ext cx="2426741" cy="869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UZ IZEJU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6587794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PATAUSTI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27346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ĀRĀ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4656462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SAGAIDI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196690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ZVANI 112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6855540" y="5333189"/>
            <a:ext cx="11432460" cy="905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•ja kāds cilvēks vai dzīvnieks ir palicis ēkā,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•kas bija noticis – kas un kur dega, kur redzēji dūmus u.c. svarīgu informāciju.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5551514" y="6573348"/>
            <a:ext cx="12362633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D67427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NEKĀDĀ GADĪJUMĀ NEATGRIEZIES DEGOŠAJĀ ĒKĀ!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258300"/>
            <a:ext cx="18288000" cy="1028700"/>
            <a:chOff x="0" y="0"/>
            <a:chExt cx="4816593" cy="2709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true" rot="-5400000">
            <a:off x="1411738" y="4406683"/>
            <a:ext cx="1641345" cy="3370559"/>
          </a:xfrm>
          <a:custGeom>
            <a:avLst/>
            <a:gdLst/>
            <a:ahLst/>
            <a:cxnLst/>
            <a:rect r="r" b="b" t="t" l="l"/>
            <a:pathLst>
              <a:path h="3370559" w="1641345">
                <a:moveTo>
                  <a:pt x="0" y="3370560"/>
                </a:moveTo>
                <a:lnTo>
                  <a:pt x="1641345" y="3370560"/>
                </a:lnTo>
                <a:lnTo>
                  <a:pt x="1641345" y="0"/>
                </a:lnTo>
                <a:lnTo>
                  <a:pt x="0" y="0"/>
                </a:lnTo>
                <a:lnTo>
                  <a:pt x="0" y="337056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762816" y="3408345"/>
            <a:ext cx="2939188" cy="3170916"/>
            <a:chOff x="0" y="0"/>
            <a:chExt cx="816338" cy="88069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6337" cy="880698"/>
            </a:xfrm>
            <a:custGeom>
              <a:avLst/>
              <a:gdLst/>
              <a:ahLst/>
              <a:cxnLst/>
              <a:rect r="r" b="b" t="t" l="l"/>
              <a:pathLst>
                <a:path h="880698" w="816337">
                  <a:moveTo>
                    <a:pt x="0" y="0"/>
                  </a:moveTo>
                  <a:lnTo>
                    <a:pt x="816337" y="0"/>
                  </a:lnTo>
                  <a:lnTo>
                    <a:pt x="816337" y="880698"/>
                  </a:lnTo>
                  <a:lnTo>
                    <a:pt x="0" y="880698"/>
                  </a:lnTo>
                  <a:close/>
                </a:path>
              </a:pathLst>
            </a:custGeom>
            <a:blipFill>
              <a:blip r:embed="rId3"/>
              <a:stretch>
                <a:fillRect l="-17745" t="0" r="-1774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07562" y="2716043"/>
            <a:ext cx="1249696" cy="1249696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9A6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04797" y="7697296"/>
            <a:ext cx="2426741" cy="1419124"/>
            <a:chOff x="0" y="0"/>
            <a:chExt cx="5638478" cy="32308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FB37C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3894353" y="7697296"/>
            <a:ext cx="2426741" cy="1419124"/>
            <a:chOff x="0" y="0"/>
            <a:chExt cx="5638478" cy="323088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E79A62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6583909" y="7697296"/>
            <a:ext cx="2426741" cy="1419124"/>
            <a:chOff x="0" y="0"/>
            <a:chExt cx="5638478" cy="323088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DC8444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9273466" y="7697296"/>
            <a:ext cx="2426741" cy="1419124"/>
            <a:chOff x="0" y="0"/>
            <a:chExt cx="5638478" cy="323088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E6A20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1963022" y="7697296"/>
            <a:ext cx="2426741" cy="1419124"/>
            <a:chOff x="0" y="0"/>
            <a:chExt cx="5638478" cy="323088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15200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4656462" y="7697296"/>
            <a:ext cx="2426741" cy="1419124"/>
            <a:chOff x="0" y="0"/>
            <a:chExt cx="5638478" cy="323088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9C4200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831782" y="8085145"/>
            <a:ext cx="1283948" cy="670863"/>
          </a:xfrm>
          <a:custGeom>
            <a:avLst/>
            <a:gdLst/>
            <a:ahLst/>
            <a:cxnLst/>
            <a:rect r="r" b="b" t="t" l="l"/>
            <a:pathLst>
              <a:path h="670863" w="1283948">
                <a:moveTo>
                  <a:pt x="0" y="0"/>
                </a:moveTo>
                <a:lnTo>
                  <a:pt x="1283948" y="0"/>
                </a:lnTo>
                <a:lnTo>
                  <a:pt x="1283948" y="670863"/>
                </a:lnTo>
                <a:lnTo>
                  <a:pt x="0" y="6708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533403" y="7832538"/>
            <a:ext cx="1148641" cy="1148641"/>
          </a:xfrm>
          <a:custGeom>
            <a:avLst/>
            <a:gdLst/>
            <a:ahLst/>
            <a:cxnLst/>
            <a:rect r="r" b="b" t="t" l="l"/>
            <a:pathLst>
              <a:path h="1148641" w="1148641">
                <a:moveTo>
                  <a:pt x="0" y="0"/>
                </a:moveTo>
                <a:lnTo>
                  <a:pt x="1148641" y="0"/>
                </a:lnTo>
                <a:lnTo>
                  <a:pt x="1148641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605237" y="7832538"/>
            <a:ext cx="1150078" cy="1148641"/>
          </a:xfrm>
          <a:custGeom>
            <a:avLst/>
            <a:gdLst/>
            <a:ahLst/>
            <a:cxnLst/>
            <a:rect r="r" b="b" t="t" l="l"/>
            <a:pathLst>
              <a:path h="1148641" w="1150078">
                <a:moveTo>
                  <a:pt x="0" y="0"/>
                </a:moveTo>
                <a:lnTo>
                  <a:pt x="1150078" y="0"/>
                </a:lnTo>
                <a:lnTo>
                  <a:pt x="1150078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780597" y="2889078"/>
            <a:ext cx="903626" cy="903626"/>
          </a:xfrm>
          <a:custGeom>
            <a:avLst/>
            <a:gdLst/>
            <a:ahLst/>
            <a:cxnLst/>
            <a:rect r="r" b="b" t="t" l="l"/>
            <a:pathLst>
              <a:path h="903626" w="903626">
                <a:moveTo>
                  <a:pt x="0" y="0"/>
                </a:moveTo>
                <a:lnTo>
                  <a:pt x="903626" y="0"/>
                </a:lnTo>
                <a:lnTo>
                  <a:pt x="903626" y="903626"/>
                </a:lnTo>
                <a:lnTo>
                  <a:pt x="0" y="903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true" rot="-5400000">
            <a:off x="10165709" y="4462521"/>
            <a:ext cx="1641345" cy="3370559"/>
          </a:xfrm>
          <a:custGeom>
            <a:avLst/>
            <a:gdLst/>
            <a:ahLst/>
            <a:cxnLst/>
            <a:rect r="r" b="b" t="t" l="l"/>
            <a:pathLst>
              <a:path h="3370559" w="1641345">
                <a:moveTo>
                  <a:pt x="0" y="3370559"/>
                </a:moveTo>
                <a:lnTo>
                  <a:pt x="1641345" y="3370559"/>
                </a:lnTo>
                <a:lnTo>
                  <a:pt x="1641345" y="0"/>
                </a:lnTo>
                <a:lnTo>
                  <a:pt x="0" y="0"/>
                </a:lnTo>
                <a:lnTo>
                  <a:pt x="0" y="3370559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9555839" y="3369558"/>
            <a:ext cx="2939188" cy="3170916"/>
            <a:chOff x="0" y="0"/>
            <a:chExt cx="816338" cy="880698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6337" cy="880698"/>
            </a:xfrm>
            <a:custGeom>
              <a:avLst/>
              <a:gdLst/>
              <a:ahLst/>
              <a:cxnLst/>
              <a:rect r="r" b="b" t="t" l="l"/>
              <a:pathLst>
                <a:path h="880698" w="816337">
                  <a:moveTo>
                    <a:pt x="0" y="0"/>
                  </a:moveTo>
                  <a:lnTo>
                    <a:pt x="816337" y="0"/>
                  </a:lnTo>
                  <a:lnTo>
                    <a:pt x="816337" y="880698"/>
                  </a:lnTo>
                  <a:lnTo>
                    <a:pt x="0" y="880698"/>
                  </a:lnTo>
                  <a:close/>
                </a:path>
              </a:pathLst>
            </a:custGeom>
            <a:blipFill>
              <a:blip r:embed="rId10"/>
              <a:stretch>
                <a:fillRect l="-97443" t="0" r="0" b="-21933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0777685" y="2677257"/>
            <a:ext cx="1249696" cy="1249696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8444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2825869" y="6644364"/>
            <a:ext cx="381460" cy="458085"/>
          </a:xfrm>
          <a:custGeom>
            <a:avLst/>
            <a:gdLst/>
            <a:ahLst/>
            <a:cxnLst/>
            <a:rect r="r" b="b" t="t" l="l"/>
            <a:pathLst>
              <a:path h="458085" w="381460">
                <a:moveTo>
                  <a:pt x="0" y="0"/>
                </a:moveTo>
                <a:lnTo>
                  <a:pt x="381460" y="0"/>
                </a:lnTo>
                <a:lnTo>
                  <a:pt x="381460" y="458085"/>
                </a:lnTo>
                <a:lnTo>
                  <a:pt x="0" y="4580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9937413" y="7791920"/>
            <a:ext cx="1098846" cy="1205867"/>
          </a:xfrm>
          <a:custGeom>
            <a:avLst/>
            <a:gdLst/>
            <a:ahLst/>
            <a:cxnLst/>
            <a:rect r="r" b="b" t="t" l="l"/>
            <a:pathLst>
              <a:path h="1205867" w="1098846">
                <a:moveTo>
                  <a:pt x="0" y="0"/>
                </a:moveTo>
                <a:lnTo>
                  <a:pt x="1098846" y="0"/>
                </a:lnTo>
                <a:lnTo>
                  <a:pt x="1098846" y="1205867"/>
                </a:lnTo>
                <a:lnTo>
                  <a:pt x="0" y="12058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7349098" y="7739769"/>
            <a:ext cx="904133" cy="1334179"/>
            <a:chOff x="0" y="0"/>
            <a:chExt cx="1205511" cy="1778906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616083" cy="838209"/>
            </a:xfrm>
            <a:custGeom>
              <a:avLst/>
              <a:gdLst/>
              <a:ahLst/>
              <a:cxnLst/>
              <a:rect r="r" b="b" t="t" l="l"/>
              <a:pathLst>
                <a:path h="838209" w="616083">
                  <a:moveTo>
                    <a:pt x="0" y="0"/>
                  </a:moveTo>
                  <a:lnTo>
                    <a:pt x="616083" y="0"/>
                  </a:lnTo>
                  <a:lnTo>
                    <a:pt x="616083" y="838209"/>
                  </a:lnTo>
                  <a:lnTo>
                    <a:pt x="0" y="838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5400000">
              <a:off x="76875" y="650271"/>
              <a:ext cx="1359802" cy="897469"/>
            </a:xfrm>
            <a:custGeom>
              <a:avLst/>
              <a:gdLst/>
              <a:ahLst/>
              <a:cxnLst/>
              <a:rect r="r" b="b" t="t" l="l"/>
              <a:pathLst>
                <a:path h="897469" w="1359802">
                  <a:moveTo>
                    <a:pt x="0" y="0"/>
                  </a:moveTo>
                  <a:lnTo>
                    <a:pt x="1359802" y="0"/>
                  </a:lnTo>
                  <a:lnTo>
                    <a:pt x="1359802" y="897469"/>
                  </a:lnTo>
                  <a:lnTo>
                    <a:pt x="0" y="897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38" id="38"/>
          <p:cNvSpPr txBox="true"/>
          <p:nvPr/>
        </p:nvSpPr>
        <p:spPr>
          <a:xfrm rot="0">
            <a:off x="1061334" y="670422"/>
            <a:ext cx="11973998" cy="1011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Pareiza rīcība ugunsgrēkā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691439" y="1944681"/>
            <a:ext cx="4898158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DODIES UZ IZEJU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3917690" y="2668418"/>
            <a:ext cx="4744741" cy="4265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uz izeju un pa ceļam brīdini / informē mājās esošos cilvēkus, skaļi saucot. 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Nekavē laiku, meklējot savus tuviniekus, un nedodies sadūmojumā, lai brīdinātu, - tu vari saelpoties dūmus un vairs netikt ārpusē!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200913" y="9535521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PAMANI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3894353" y="9309101"/>
            <a:ext cx="2426741" cy="869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UZ IZEJU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6587794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PATAUSTI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927346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PALIEC TELPĀ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4656462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SIGNALIZĒ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196690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ZVANI 112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2825869" y="2841453"/>
            <a:ext cx="5173932" cy="4265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Izvērtē, vai varēsi droši evakuēties! 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Ar delnas augšpusi patausti durvju rokturi. 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Ja atrodies augstāk par pirmo stāvu, patausti arī grīdu.</a:t>
            </a: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      </a:t>
            </a:r>
            <a:r>
              <a:rPr lang="en-US" sz="2700" u="sng" b="true">
                <a:solidFill>
                  <a:srgbClr val="D67427"/>
                </a:solidFill>
                <a:latin typeface="Aileron Bold"/>
                <a:ea typeface="Aileron Bold"/>
                <a:cs typeface="Aileron Bold"/>
                <a:sym typeface="Aileron Bold"/>
              </a:rPr>
              <a:t>KARSTS! DŪMI UN LIESMAS!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9538426" y="1944681"/>
            <a:ext cx="4898158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PATAUSTI</a:t>
            </a:r>
          </a:p>
        </p:txBody>
      </p:sp>
      <p:grpSp>
        <p:nvGrpSpPr>
          <p:cNvPr name="Group 49" id="49"/>
          <p:cNvGrpSpPr/>
          <p:nvPr/>
        </p:nvGrpSpPr>
        <p:grpSpPr>
          <a:xfrm rot="0">
            <a:off x="11066852" y="2806760"/>
            <a:ext cx="671361" cy="990690"/>
            <a:chOff x="0" y="0"/>
            <a:chExt cx="895148" cy="1320921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457471" cy="622409"/>
            </a:xfrm>
            <a:custGeom>
              <a:avLst/>
              <a:gdLst/>
              <a:ahLst/>
              <a:cxnLst/>
              <a:rect r="r" b="b" t="t" l="l"/>
              <a:pathLst>
                <a:path h="622409" w="457471">
                  <a:moveTo>
                    <a:pt x="0" y="0"/>
                  </a:moveTo>
                  <a:lnTo>
                    <a:pt x="457471" y="0"/>
                  </a:lnTo>
                  <a:lnTo>
                    <a:pt x="457471" y="622409"/>
                  </a:lnTo>
                  <a:lnTo>
                    <a:pt x="0" y="622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1" id="51"/>
            <p:cNvSpPr/>
            <p:nvPr/>
          </p:nvSpPr>
          <p:spPr>
            <a:xfrm flipH="false" flipV="false" rot="-5400000">
              <a:off x="57084" y="482856"/>
              <a:ext cx="1009716" cy="666413"/>
            </a:xfrm>
            <a:custGeom>
              <a:avLst/>
              <a:gdLst/>
              <a:ahLst/>
              <a:cxnLst/>
              <a:rect r="r" b="b" t="t" l="l"/>
              <a:pathLst>
                <a:path h="666413" w="1009716">
                  <a:moveTo>
                    <a:pt x="0" y="0"/>
                  </a:moveTo>
                  <a:lnTo>
                    <a:pt x="1009716" y="0"/>
                  </a:lnTo>
                  <a:lnTo>
                    <a:pt x="1009716" y="666413"/>
                  </a:lnTo>
                  <a:lnTo>
                    <a:pt x="0" y="666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2" id="52"/>
          <p:cNvSpPr/>
          <p:nvPr/>
        </p:nvSpPr>
        <p:spPr>
          <a:xfrm flipH="false" flipV="false" rot="0">
            <a:off x="15341458" y="7849147"/>
            <a:ext cx="1056749" cy="1148641"/>
          </a:xfrm>
          <a:custGeom>
            <a:avLst/>
            <a:gdLst/>
            <a:ahLst/>
            <a:cxnLst/>
            <a:rect r="r" b="b" t="t" l="l"/>
            <a:pathLst>
              <a:path h="1148641" w="1056749">
                <a:moveTo>
                  <a:pt x="0" y="0"/>
                </a:moveTo>
                <a:lnTo>
                  <a:pt x="1056749" y="0"/>
                </a:lnTo>
                <a:lnTo>
                  <a:pt x="1056749" y="1148640"/>
                </a:lnTo>
                <a:lnTo>
                  <a:pt x="0" y="1148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3" id="53"/>
          <p:cNvSpPr txBox="true"/>
          <p:nvPr/>
        </p:nvSpPr>
        <p:spPr>
          <a:xfrm rot="0">
            <a:off x="13294110" y="623115"/>
            <a:ext cx="4498300" cy="1009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b="true" sz="5199" i="true">
                <a:solidFill>
                  <a:srgbClr val="000000"/>
                </a:solidFill>
                <a:latin typeface="Akzidenz-Grotesk Bold Italics"/>
                <a:ea typeface="Akzidenz-Grotesk Bold Italics"/>
                <a:cs typeface="Akzidenz-Grotesk Bold Italics"/>
                <a:sym typeface="Akzidenz-Grotesk Bold Italics"/>
              </a:rPr>
              <a:t>Situācija Nr. 2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296355"/>
            <a:ext cx="18288000" cy="5244908"/>
            <a:chOff x="0" y="0"/>
            <a:chExt cx="4816593" cy="13813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381375"/>
            </a:xfrm>
            <a:custGeom>
              <a:avLst/>
              <a:gdLst/>
              <a:ahLst/>
              <a:cxnLst/>
              <a:rect r="r" b="b" t="t" l="l"/>
              <a:pathLst>
                <a:path h="138137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81375"/>
                  </a:lnTo>
                  <a:lnTo>
                    <a:pt x="0" y="1381375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143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true" rot="-5400000">
            <a:off x="1995803" y="4654878"/>
            <a:ext cx="2239854" cy="4599618"/>
          </a:xfrm>
          <a:custGeom>
            <a:avLst/>
            <a:gdLst/>
            <a:ahLst/>
            <a:cxnLst/>
            <a:rect r="r" b="b" t="t" l="l"/>
            <a:pathLst>
              <a:path h="4599618" w="2239854">
                <a:moveTo>
                  <a:pt x="0" y="4599619"/>
                </a:moveTo>
                <a:lnTo>
                  <a:pt x="2239854" y="4599619"/>
                </a:lnTo>
                <a:lnTo>
                  <a:pt x="2239854" y="0"/>
                </a:lnTo>
                <a:lnTo>
                  <a:pt x="0" y="0"/>
                </a:lnTo>
                <a:lnTo>
                  <a:pt x="0" y="4599619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0"/>
            <a:ext cx="4212283" cy="7329773"/>
            <a:chOff x="0" y="0"/>
            <a:chExt cx="652593" cy="113557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2593" cy="1135574"/>
            </a:xfrm>
            <a:custGeom>
              <a:avLst/>
              <a:gdLst/>
              <a:ahLst/>
              <a:cxnLst/>
              <a:rect r="r" b="b" t="t" l="l"/>
              <a:pathLst>
                <a:path h="1135574" w="652593">
                  <a:moveTo>
                    <a:pt x="0" y="0"/>
                  </a:moveTo>
                  <a:lnTo>
                    <a:pt x="652593" y="0"/>
                  </a:lnTo>
                  <a:lnTo>
                    <a:pt x="652593" y="1135574"/>
                  </a:lnTo>
                  <a:lnTo>
                    <a:pt x="0" y="1135574"/>
                  </a:lnTo>
                  <a:close/>
                </a:path>
              </a:pathLst>
            </a:custGeom>
            <a:blipFill>
              <a:blip r:embed="rId3"/>
              <a:stretch>
                <a:fillRect l="-78895" t="0" r="-78895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6186997" y="6622760"/>
            <a:ext cx="220869" cy="330206"/>
          </a:xfrm>
          <a:custGeom>
            <a:avLst/>
            <a:gdLst/>
            <a:ahLst/>
            <a:cxnLst/>
            <a:rect r="r" b="b" t="t" l="l"/>
            <a:pathLst>
              <a:path h="330206" w="220869">
                <a:moveTo>
                  <a:pt x="0" y="0"/>
                </a:moveTo>
                <a:lnTo>
                  <a:pt x="220868" y="0"/>
                </a:lnTo>
                <a:lnTo>
                  <a:pt x="220868" y="330205"/>
                </a:lnTo>
                <a:lnTo>
                  <a:pt x="0" y="330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6634452" y="515953"/>
            <a:ext cx="1249696" cy="124969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E6A2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0" y="9258300"/>
            <a:ext cx="18288000" cy="1028700"/>
            <a:chOff x="0" y="0"/>
            <a:chExt cx="4816593" cy="27093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200913" y="9535521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PAMANI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894353" y="9309101"/>
            <a:ext cx="2426741" cy="869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UZ IZEJU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587794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PATAUSTI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27346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PALIEC TELPĀ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656462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SIGNALIZĒ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96690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ZVANI 112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204797" y="7697296"/>
            <a:ext cx="2426741" cy="1419124"/>
            <a:chOff x="0" y="0"/>
            <a:chExt cx="5638478" cy="323088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FB37C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3894353" y="7697296"/>
            <a:ext cx="2426741" cy="1419124"/>
            <a:chOff x="0" y="0"/>
            <a:chExt cx="5638478" cy="323088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E79A62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6583909" y="7697296"/>
            <a:ext cx="2426741" cy="1419124"/>
            <a:chOff x="0" y="0"/>
            <a:chExt cx="5638478" cy="323088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DC8444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9273466" y="7697296"/>
            <a:ext cx="2426741" cy="1419124"/>
            <a:chOff x="0" y="0"/>
            <a:chExt cx="5638478" cy="323088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E6A20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1963022" y="7697296"/>
            <a:ext cx="2426741" cy="1419124"/>
            <a:chOff x="0" y="0"/>
            <a:chExt cx="5638478" cy="323088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15200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14656462" y="7697296"/>
            <a:ext cx="2426741" cy="1419124"/>
            <a:chOff x="0" y="0"/>
            <a:chExt cx="5638478" cy="323088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9C4200"/>
            </a:solidFill>
          </p:spPr>
        </p:sp>
      </p:grpSp>
      <p:sp>
        <p:nvSpPr>
          <p:cNvPr name="Freeform 33" id="33"/>
          <p:cNvSpPr/>
          <p:nvPr/>
        </p:nvSpPr>
        <p:spPr>
          <a:xfrm flipH="false" flipV="false" rot="0">
            <a:off x="1831782" y="8085145"/>
            <a:ext cx="1283948" cy="670863"/>
          </a:xfrm>
          <a:custGeom>
            <a:avLst/>
            <a:gdLst/>
            <a:ahLst/>
            <a:cxnLst/>
            <a:rect r="r" b="b" t="t" l="l"/>
            <a:pathLst>
              <a:path h="670863" w="1283948">
                <a:moveTo>
                  <a:pt x="0" y="0"/>
                </a:moveTo>
                <a:lnTo>
                  <a:pt x="1283948" y="0"/>
                </a:lnTo>
                <a:lnTo>
                  <a:pt x="1283948" y="670863"/>
                </a:lnTo>
                <a:lnTo>
                  <a:pt x="0" y="670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4533403" y="7832538"/>
            <a:ext cx="1148641" cy="1148641"/>
          </a:xfrm>
          <a:custGeom>
            <a:avLst/>
            <a:gdLst/>
            <a:ahLst/>
            <a:cxnLst/>
            <a:rect r="r" b="b" t="t" l="l"/>
            <a:pathLst>
              <a:path h="1148641" w="1148641">
                <a:moveTo>
                  <a:pt x="0" y="0"/>
                </a:moveTo>
                <a:lnTo>
                  <a:pt x="1148641" y="0"/>
                </a:lnTo>
                <a:lnTo>
                  <a:pt x="1148641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2605237" y="7832538"/>
            <a:ext cx="1150078" cy="1148641"/>
          </a:xfrm>
          <a:custGeom>
            <a:avLst/>
            <a:gdLst/>
            <a:ahLst/>
            <a:cxnLst/>
            <a:rect r="r" b="b" t="t" l="l"/>
            <a:pathLst>
              <a:path h="1148641" w="1150078">
                <a:moveTo>
                  <a:pt x="0" y="0"/>
                </a:moveTo>
                <a:lnTo>
                  <a:pt x="1150078" y="0"/>
                </a:lnTo>
                <a:lnTo>
                  <a:pt x="1150078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9937413" y="7791920"/>
            <a:ext cx="1098846" cy="1205867"/>
          </a:xfrm>
          <a:custGeom>
            <a:avLst/>
            <a:gdLst/>
            <a:ahLst/>
            <a:cxnLst/>
            <a:rect r="r" b="b" t="t" l="l"/>
            <a:pathLst>
              <a:path h="1205867" w="1098846">
                <a:moveTo>
                  <a:pt x="0" y="0"/>
                </a:moveTo>
                <a:lnTo>
                  <a:pt x="1098846" y="0"/>
                </a:lnTo>
                <a:lnTo>
                  <a:pt x="1098846" y="1205867"/>
                </a:lnTo>
                <a:lnTo>
                  <a:pt x="0" y="12058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/>
          <p:nvPr/>
        </p:nvGrpSpPr>
        <p:grpSpPr>
          <a:xfrm rot="0">
            <a:off x="7349098" y="7739769"/>
            <a:ext cx="904133" cy="1334179"/>
            <a:chOff x="0" y="0"/>
            <a:chExt cx="1205511" cy="1778906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616083" cy="838209"/>
            </a:xfrm>
            <a:custGeom>
              <a:avLst/>
              <a:gdLst/>
              <a:ahLst/>
              <a:cxnLst/>
              <a:rect r="r" b="b" t="t" l="l"/>
              <a:pathLst>
                <a:path h="838209" w="616083">
                  <a:moveTo>
                    <a:pt x="0" y="0"/>
                  </a:moveTo>
                  <a:lnTo>
                    <a:pt x="616083" y="0"/>
                  </a:lnTo>
                  <a:lnTo>
                    <a:pt x="616083" y="838209"/>
                  </a:lnTo>
                  <a:lnTo>
                    <a:pt x="0" y="838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5400000">
              <a:off x="76875" y="650271"/>
              <a:ext cx="1359802" cy="897469"/>
            </a:xfrm>
            <a:custGeom>
              <a:avLst/>
              <a:gdLst/>
              <a:ahLst/>
              <a:cxnLst/>
              <a:rect r="r" b="b" t="t" l="l"/>
              <a:pathLst>
                <a:path h="897469" w="1359802">
                  <a:moveTo>
                    <a:pt x="0" y="0"/>
                  </a:moveTo>
                  <a:lnTo>
                    <a:pt x="1359802" y="0"/>
                  </a:lnTo>
                  <a:lnTo>
                    <a:pt x="1359802" y="897469"/>
                  </a:lnTo>
                  <a:lnTo>
                    <a:pt x="0" y="897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40" id="40"/>
          <p:cNvSpPr/>
          <p:nvPr/>
        </p:nvSpPr>
        <p:spPr>
          <a:xfrm flipH="false" flipV="false" rot="0">
            <a:off x="16843813" y="629064"/>
            <a:ext cx="816267" cy="895766"/>
          </a:xfrm>
          <a:custGeom>
            <a:avLst/>
            <a:gdLst/>
            <a:ahLst/>
            <a:cxnLst/>
            <a:rect r="r" b="b" t="t" l="l"/>
            <a:pathLst>
              <a:path h="895766" w="816267">
                <a:moveTo>
                  <a:pt x="0" y="0"/>
                </a:moveTo>
                <a:lnTo>
                  <a:pt x="816267" y="0"/>
                </a:lnTo>
                <a:lnTo>
                  <a:pt x="816267" y="895766"/>
                </a:lnTo>
                <a:lnTo>
                  <a:pt x="0" y="8957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-5400000">
            <a:off x="5599337" y="3333137"/>
            <a:ext cx="817598" cy="1151547"/>
          </a:xfrm>
          <a:custGeom>
            <a:avLst/>
            <a:gdLst/>
            <a:ahLst/>
            <a:cxnLst/>
            <a:rect r="r" b="b" t="t" l="l"/>
            <a:pathLst>
              <a:path h="1151547" w="817598">
                <a:moveTo>
                  <a:pt x="0" y="0"/>
                </a:moveTo>
                <a:lnTo>
                  <a:pt x="817598" y="0"/>
                </a:lnTo>
                <a:lnTo>
                  <a:pt x="817598" y="1151547"/>
                </a:lnTo>
                <a:lnTo>
                  <a:pt x="0" y="11515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5432362" y="4777445"/>
            <a:ext cx="1151547" cy="676272"/>
          </a:xfrm>
          <a:custGeom>
            <a:avLst/>
            <a:gdLst/>
            <a:ahLst/>
            <a:cxnLst/>
            <a:rect r="r" b="b" t="t" l="l"/>
            <a:pathLst>
              <a:path h="676272" w="1151547">
                <a:moveTo>
                  <a:pt x="0" y="0"/>
                </a:moveTo>
                <a:lnTo>
                  <a:pt x="1151547" y="0"/>
                </a:lnTo>
                <a:lnTo>
                  <a:pt x="1151547" y="676272"/>
                </a:lnTo>
                <a:lnTo>
                  <a:pt x="0" y="67627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6774409" y="3617261"/>
            <a:ext cx="11289668" cy="3312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uz telpu ar logu un aiz sevis cieši aizver visas durvis. 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Durvju spraugas nosedz ar segām, dvieļiem, apģērbu – jebko, kas var kavēt dūmu iekļūšanu telpā.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Paliec telpā ar logiem, kas atrodas tālāk no liesmām un dūmiem. Logi dos nedaudz svaiga gaisa un ļaus signalizēt par savu atrašanās vietu.</a:t>
            </a:r>
          </a:p>
        </p:txBody>
      </p:sp>
      <p:sp>
        <p:nvSpPr>
          <p:cNvPr name="Freeform 44" id="44"/>
          <p:cNvSpPr/>
          <p:nvPr/>
        </p:nvSpPr>
        <p:spPr>
          <a:xfrm flipH="false" flipV="false" rot="0">
            <a:off x="5634966" y="6075498"/>
            <a:ext cx="920016" cy="1000017"/>
          </a:xfrm>
          <a:custGeom>
            <a:avLst/>
            <a:gdLst/>
            <a:ahLst/>
            <a:cxnLst/>
            <a:rect r="r" b="b" t="t" l="l"/>
            <a:pathLst>
              <a:path h="1000017" w="920016">
                <a:moveTo>
                  <a:pt x="0" y="0"/>
                </a:moveTo>
                <a:lnTo>
                  <a:pt x="920016" y="0"/>
                </a:lnTo>
                <a:lnTo>
                  <a:pt x="920016" y="1000017"/>
                </a:lnTo>
                <a:lnTo>
                  <a:pt x="0" y="100001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5" id="45"/>
          <p:cNvSpPr txBox="true"/>
          <p:nvPr/>
        </p:nvSpPr>
        <p:spPr>
          <a:xfrm rot="0">
            <a:off x="5601187" y="411178"/>
            <a:ext cx="10880676" cy="1011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Pareiza rīcība ugunsgrēkā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5652811" y="2650460"/>
            <a:ext cx="4898158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PALIEC TELPĀ</a:t>
            </a:r>
          </a:p>
        </p:txBody>
      </p:sp>
      <p:sp>
        <p:nvSpPr>
          <p:cNvPr name="Freeform 47" id="47"/>
          <p:cNvSpPr/>
          <p:nvPr/>
        </p:nvSpPr>
        <p:spPr>
          <a:xfrm flipH="false" flipV="false" rot="0">
            <a:off x="15341458" y="7849147"/>
            <a:ext cx="1056749" cy="1148641"/>
          </a:xfrm>
          <a:custGeom>
            <a:avLst/>
            <a:gdLst/>
            <a:ahLst/>
            <a:cxnLst/>
            <a:rect r="r" b="b" t="t" l="l"/>
            <a:pathLst>
              <a:path h="1148641" w="1056749">
                <a:moveTo>
                  <a:pt x="0" y="0"/>
                </a:moveTo>
                <a:lnTo>
                  <a:pt x="1056749" y="0"/>
                </a:lnTo>
                <a:lnTo>
                  <a:pt x="1056749" y="1148640"/>
                </a:lnTo>
                <a:lnTo>
                  <a:pt x="0" y="114864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296355"/>
            <a:ext cx="18288000" cy="5244908"/>
            <a:chOff x="0" y="0"/>
            <a:chExt cx="4816593" cy="13813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381375"/>
            </a:xfrm>
            <a:custGeom>
              <a:avLst/>
              <a:gdLst/>
              <a:ahLst/>
              <a:cxnLst/>
              <a:rect r="r" b="b" t="t" l="l"/>
              <a:pathLst>
                <a:path h="138137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81375"/>
                  </a:lnTo>
                  <a:lnTo>
                    <a:pt x="0" y="1381375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143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true" rot="-5400000">
            <a:off x="1995803" y="4654878"/>
            <a:ext cx="2239854" cy="4599618"/>
          </a:xfrm>
          <a:custGeom>
            <a:avLst/>
            <a:gdLst/>
            <a:ahLst/>
            <a:cxnLst/>
            <a:rect r="r" b="b" t="t" l="l"/>
            <a:pathLst>
              <a:path h="4599618" w="2239854">
                <a:moveTo>
                  <a:pt x="0" y="4599619"/>
                </a:moveTo>
                <a:lnTo>
                  <a:pt x="2239854" y="4599619"/>
                </a:lnTo>
                <a:lnTo>
                  <a:pt x="2239854" y="0"/>
                </a:lnTo>
                <a:lnTo>
                  <a:pt x="0" y="0"/>
                </a:lnTo>
                <a:lnTo>
                  <a:pt x="0" y="4599619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0"/>
            <a:ext cx="4212283" cy="7329773"/>
            <a:chOff x="0" y="0"/>
            <a:chExt cx="652593" cy="113557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2593" cy="1135574"/>
            </a:xfrm>
            <a:custGeom>
              <a:avLst/>
              <a:gdLst/>
              <a:ahLst/>
              <a:cxnLst/>
              <a:rect r="r" b="b" t="t" l="l"/>
              <a:pathLst>
                <a:path h="1135574" w="652593">
                  <a:moveTo>
                    <a:pt x="0" y="0"/>
                  </a:moveTo>
                  <a:lnTo>
                    <a:pt x="652593" y="0"/>
                  </a:lnTo>
                  <a:lnTo>
                    <a:pt x="652593" y="1135574"/>
                  </a:lnTo>
                  <a:lnTo>
                    <a:pt x="0" y="1135574"/>
                  </a:lnTo>
                  <a:close/>
                </a:path>
              </a:pathLst>
            </a:custGeom>
            <a:blipFill>
              <a:blip r:embed="rId3"/>
              <a:stretch>
                <a:fillRect l="-59872" t="0" r="-101304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6186997" y="6622760"/>
            <a:ext cx="220869" cy="330206"/>
          </a:xfrm>
          <a:custGeom>
            <a:avLst/>
            <a:gdLst/>
            <a:ahLst/>
            <a:cxnLst/>
            <a:rect r="r" b="b" t="t" l="l"/>
            <a:pathLst>
              <a:path h="330206" w="220869">
                <a:moveTo>
                  <a:pt x="0" y="0"/>
                </a:moveTo>
                <a:lnTo>
                  <a:pt x="220868" y="0"/>
                </a:lnTo>
                <a:lnTo>
                  <a:pt x="220868" y="330205"/>
                </a:lnTo>
                <a:lnTo>
                  <a:pt x="0" y="330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6634452" y="515953"/>
            <a:ext cx="1249696" cy="124969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152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0" y="9258300"/>
            <a:ext cx="18288000" cy="1028700"/>
            <a:chOff x="0" y="0"/>
            <a:chExt cx="4816593" cy="27093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200913" y="9535521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PAMANI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894353" y="9309101"/>
            <a:ext cx="2426741" cy="869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UZ IZEJU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587794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PATAUSTI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27346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PALIEC TELPĀ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656462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SIGNALIZĒ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96690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ZVANI 112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204797" y="7697296"/>
            <a:ext cx="2426741" cy="1419124"/>
            <a:chOff x="0" y="0"/>
            <a:chExt cx="5638478" cy="323088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FB37C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3894353" y="7697296"/>
            <a:ext cx="2426741" cy="1419124"/>
            <a:chOff x="0" y="0"/>
            <a:chExt cx="5638478" cy="323088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E79A62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6583909" y="7697296"/>
            <a:ext cx="2426741" cy="1419124"/>
            <a:chOff x="0" y="0"/>
            <a:chExt cx="5638478" cy="323088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DC8444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9273466" y="7697296"/>
            <a:ext cx="2426741" cy="1419124"/>
            <a:chOff x="0" y="0"/>
            <a:chExt cx="5638478" cy="323088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E6A20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1963022" y="7697296"/>
            <a:ext cx="2426741" cy="1419124"/>
            <a:chOff x="0" y="0"/>
            <a:chExt cx="5638478" cy="323088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15200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14656462" y="7697296"/>
            <a:ext cx="2426741" cy="1419124"/>
            <a:chOff x="0" y="0"/>
            <a:chExt cx="5638478" cy="323088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9C4200"/>
            </a:solidFill>
          </p:spPr>
        </p:sp>
      </p:grpSp>
      <p:sp>
        <p:nvSpPr>
          <p:cNvPr name="Freeform 33" id="33"/>
          <p:cNvSpPr/>
          <p:nvPr/>
        </p:nvSpPr>
        <p:spPr>
          <a:xfrm flipH="false" flipV="false" rot="0">
            <a:off x="1831782" y="8085145"/>
            <a:ext cx="1283948" cy="670863"/>
          </a:xfrm>
          <a:custGeom>
            <a:avLst/>
            <a:gdLst/>
            <a:ahLst/>
            <a:cxnLst/>
            <a:rect r="r" b="b" t="t" l="l"/>
            <a:pathLst>
              <a:path h="670863" w="1283948">
                <a:moveTo>
                  <a:pt x="0" y="0"/>
                </a:moveTo>
                <a:lnTo>
                  <a:pt x="1283948" y="0"/>
                </a:lnTo>
                <a:lnTo>
                  <a:pt x="1283948" y="670863"/>
                </a:lnTo>
                <a:lnTo>
                  <a:pt x="0" y="670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4533403" y="7832538"/>
            <a:ext cx="1148641" cy="1148641"/>
          </a:xfrm>
          <a:custGeom>
            <a:avLst/>
            <a:gdLst/>
            <a:ahLst/>
            <a:cxnLst/>
            <a:rect r="r" b="b" t="t" l="l"/>
            <a:pathLst>
              <a:path h="1148641" w="1148641">
                <a:moveTo>
                  <a:pt x="0" y="0"/>
                </a:moveTo>
                <a:lnTo>
                  <a:pt x="1148641" y="0"/>
                </a:lnTo>
                <a:lnTo>
                  <a:pt x="1148641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2605237" y="7832538"/>
            <a:ext cx="1150078" cy="1148641"/>
          </a:xfrm>
          <a:custGeom>
            <a:avLst/>
            <a:gdLst/>
            <a:ahLst/>
            <a:cxnLst/>
            <a:rect r="r" b="b" t="t" l="l"/>
            <a:pathLst>
              <a:path h="1148641" w="1150078">
                <a:moveTo>
                  <a:pt x="0" y="0"/>
                </a:moveTo>
                <a:lnTo>
                  <a:pt x="1150078" y="0"/>
                </a:lnTo>
                <a:lnTo>
                  <a:pt x="1150078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9937413" y="7791920"/>
            <a:ext cx="1098846" cy="1205867"/>
          </a:xfrm>
          <a:custGeom>
            <a:avLst/>
            <a:gdLst/>
            <a:ahLst/>
            <a:cxnLst/>
            <a:rect r="r" b="b" t="t" l="l"/>
            <a:pathLst>
              <a:path h="1205867" w="1098846">
                <a:moveTo>
                  <a:pt x="0" y="0"/>
                </a:moveTo>
                <a:lnTo>
                  <a:pt x="1098846" y="0"/>
                </a:lnTo>
                <a:lnTo>
                  <a:pt x="1098846" y="1205867"/>
                </a:lnTo>
                <a:lnTo>
                  <a:pt x="0" y="12058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/>
          <p:nvPr/>
        </p:nvGrpSpPr>
        <p:grpSpPr>
          <a:xfrm rot="0">
            <a:off x="7349098" y="7739769"/>
            <a:ext cx="904133" cy="1334179"/>
            <a:chOff x="0" y="0"/>
            <a:chExt cx="1205511" cy="1778906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616083" cy="838209"/>
            </a:xfrm>
            <a:custGeom>
              <a:avLst/>
              <a:gdLst/>
              <a:ahLst/>
              <a:cxnLst/>
              <a:rect r="r" b="b" t="t" l="l"/>
              <a:pathLst>
                <a:path h="838209" w="616083">
                  <a:moveTo>
                    <a:pt x="0" y="0"/>
                  </a:moveTo>
                  <a:lnTo>
                    <a:pt x="616083" y="0"/>
                  </a:lnTo>
                  <a:lnTo>
                    <a:pt x="616083" y="838209"/>
                  </a:lnTo>
                  <a:lnTo>
                    <a:pt x="0" y="838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5400000">
              <a:off x="76875" y="650271"/>
              <a:ext cx="1359802" cy="897469"/>
            </a:xfrm>
            <a:custGeom>
              <a:avLst/>
              <a:gdLst/>
              <a:ahLst/>
              <a:cxnLst/>
              <a:rect r="r" b="b" t="t" l="l"/>
              <a:pathLst>
                <a:path h="897469" w="1359802">
                  <a:moveTo>
                    <a:pt x="0" y="0"/>
                  </a:moveTo>
                  <a:lnTo>
                    <a:pt x="1359802" y="0"/>
                  </a:lnTo>
                  <a:lnTo>
                    <a:pt x="1359802" y="897469"/>
                  </a:lnTo>
                  <a:lnTo>
                    <a:pt x="0" y="897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40" id="40"/>
          <p:cNvSpPr/>
          <p:nvPr/>
        </p:nvSpPr>
        <p:spPr>
          <a:xfrm flipH="false" flipV="false" rot="0">
            <a:off x="16769494" y="651607"/>
            <a:ext cx="979612" cy="978387"/>
          </a:xfrm>
          <a:custGeom>
            <a:avLst/>
            <a:gdLst/>
            <a:ahLst/>
            <a:cxnLst/>
            <a:rect r="r" b="b" t="t" l="l"/>
            <a:pathLst>
              <a:path h="978387" w="979612">
                <a:moveTo>
                  <a:pt x="0" y="0"/>
                </a:moveTo>
                <a:lnTo>
                  <a:pt x="979612" y="0"/>
                </a:lnTo>
                <a:lnTo>
                  <a:pt x="979612" y="978388"/>
                </a:lnTo>
                <a:lnTo>
                  <a:pt x="0" y="978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5682044" y="3664886"/>
            <a:ext cx="822988" cy="959753"/>
          </a:xfrm>
          <a:custGeom>
            <a:avLst/>
            <a:gdLst/>
            <a:ahLst/>
            <a:cxnLst/>
            <a:rect r="r" b="b" t="t" l="l"/>
            <a:pathLst>
              <a:path h="959753" w="822988">
                <a:moveTo>
                  <a:pt x="0" y="0"/>
                </a:moveTo>
                <a:lnTo>
                  <a:pt x="822988" y="0"/>
                </a:lnTo>
                <a:lnTo>
                  <a:pt x="822988" y="959753"/>
                </a:lnTo>
                <a:lnTo>
                  <a:pt x="0" y="9597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5652811" y="5143500"/>
            <a:ext cx="852221" cy="1250966"/>
          </a:xfrm>
          <a:custGeom>
            <a:avLst/>
            <a:gdLst/>
            <a:ahLst/>
            <a:cxnLst/>
            <a:rect r="r" b="b" t="t" l="l"/>
            <a:pathLst>
              <a:path h="1250966" w="852221">
                <a:moveTo>
                  <a:pt x="0" y="0"/>
                </a:moveTo>
                <a:lnTo>
                  <a:pt x="852221" y="0"/>
                </a:lnTo>
                <a:lnTo>
                  <a:pt x="852221" y="1250966"/>
                </a:lnTo>
                <a:lnTo>
                  <a:pt x="0" y="12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6774409" y="3617261"/>
            <a:ext cx="11289668" cy="2836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Ja tev pieejams mobilais telefons, zvani uz tālruņa numuru 112. Izstāsti, kur un kas ir noticis.</a:t>
            </a: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Pēc iespējas precīzāk izstāsti, kurā ēkas stāvā un telpā atrodies. Jo precīzāka būs tava sniegtā informācija, jo ātrāk ugunsdzēsēji glābēji tevi atradīs un izglābs. 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5601187" y="411178"/>
            <a:ext cx="10880676" cy="1011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Pareiza rīcība ugunsgrēkā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5652811" y="2650460"/>
            <a:ext cx="4898158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ZVANI 112</a:t>
            </a:r>
          </a:p>
        </p:txBody>
      </p:sp>
      <p:sp>
        <p:nvSpPr>
          <p:cNvPr name="Freeform 46" id="46"/>
          <p:cNvSpPr/>
          <p:nvPr/>
        </p:nvSpPr>
        <p:spPr>
          <a:xfrm flipH="false" flipV="false" rot="0">
            <a:off x="15341458" y="7849147"/>
            <a:ext cx="1056749" cy="1148641"/>
          </a:xfrm>
          <a:custGeom>
            <a:avLst/>
            <a:gdLst/>
            <a:ahLst/>
            <a:cxnLst/>
            <a:rect r="r" b="b" t="t" l="l"/>
            <a:pathLst>
              <a:path h="1148641" w="1056749">
                <a:moveTo>
                  <a:pt x="0" y="0"/>
                </a:moveTo>
                <a:lnTo>
                  <a:pt x="1056749" y="0"/>
                </a:lnTo>
                <a:lnTo>
                  <a:pt x="1056749" y="1148640"/>
                </a:lnTo>
                <a:lnTo>
                  <a:pt x="0" y="11486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2423836" y="2319969"/>
            <a:ext cx="3522035" cy="7232621"/>
          </a:xfrm>
          <a:custGeom>
            <a:avLst/>
            <a:gdLst/>
            <a:ahLst/>
            <a:cxnLst/>
            <a:rect r="r" b="b" t="t" l="l"/>
            <a:pathLst>
              <a:path h="7232621" w="3522035">
                <a:moveTo>
                  <a:pt x="0" y="0"/>
                </a:moveTo>
                <a:lnTo>
                  <a:pt x="3522035" y="0"/>
                </a:lnTo>
                <a:lnTo>
                  <a:pt x="3522035" y="7232621"/>
                </a:lnTo>
                <a:lnTo>
                  <a:pt x="0" y="723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69459" y="2972424"/>
            <a:ext cx="6630790" cy="3581724"/>
            <a:chOff x="0" y="0"/>
            <a:chExt cx="1746381" cy="94333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46381" cy="943335"/>
            </a:xfrm>
            <a:custGeom>
              <a:avLst/>
              <a:gdLst/>
              <a:ahLst/>
              <a:cxnLst/>
              <a:rect r="r" b="b" t="t" l="l"/>
              <a:pathLst>
                <a:path h="943335" w="1746381">
                  <a:moveTo>
                    <a:pt x="0" y="0"/>
                  </a:moveTo>
                  <a:lnTo>
                    <a:pt x="1746381" y="0"/>
                  </a:lnTo>
                  <a:lnTo>
                    <a:pt x="1746381" y="943335"/>
                  </a:lnTo>
                  <a:lnTo>
                    <a:pt x="0" y="943335"/>
                  </a:lnTo>
                  <a:close/>
                </a:path>
              </a:pathLst>
            </a:custGeom>
            <a:solidFill>
              <a:srgbClr val="A4A3B2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746381" cy="10004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18288000" cy="1677024"/>
            <a:chOff x="0" y="0"/>
            <a:chExt cx="4816593" cy="44168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441685"/>
            </a:xfrm>
            <a:custGeom>
              <a:avLst/>
              <a:gdLst/>
              <a:ahLst/>
              <a:cxnLst/>
              <a:rect r="r" b="b" t="t" l="l"/>
              <a:pathLst>
                <a:path h="44168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41685"/>
                  </a:lnTo>
                  <a:lnTo>
                    <a:pt x="0" y="441685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4816593" cy="4988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0" y="9258300"/>
            <a:ext cx="18288000" cy="1028700"/>
            <a:chOff x="0" y="0"/>
            <a:chExt cx="4816593" cy="27093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04797" y="7697296"/>
            <a:ext cx="2426741" cy="1419124"/>
            <a:chOff x="0" y="0"/>
            <a:chExt cx="5638478" cy="32308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FB37C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3894353" y="7697296"/>
            <a:ext cx="2426741" cy="1419124"/>
            <a:chOff x="0" y="0"/>
            <a:chExt cx="5638478" cy="32308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E79A62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6583909" y="7697296"/>
            <a:ext cx="2426741" cy="1419124"/>
            <a:chOff x="0" y="0"/>
            <a:chExt cx="5638478" cy="323088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DC8444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9273466" y="7697296"/>
            <a:ext cx="2426741" cy="1419124"/>
            <a:chOff x="0" y="0"/>
            <a:chExt cx="5638478" cy="323088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E6A20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1963022" y="7697296"/>
            <a:ext cx="2426741" cy="1419124"/>
            <a:chOff x="0" y="0"/>
            <a:chExt cx="5638478" cy="323088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15200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4656462" y="7697296"/>
            <a:ext cx="2426741" cy="1419124"/>
            <a:chOff x="0" y="0"/>
            <a:chExt cx="5638478" cy="323088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9C4200"/>
            </a:solid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1831782" y="8085145"/>
            <a:ext cx="1283948" cy="670863"/>
          </a:xfrm>
          <a:custGeom>
            <a:avLst/>
            <a:gdLst/>
            <a:ahLst/>
            <a:cxnLst/>
            <a:rect r="r" b="b" t="t" l="l"/>
            <a:pathLst>
              <a:path h="670863" w="1283948">
                <a:moveTo>
                  <a:pt x="0" y="0"/>
                </a:moveTo>
                <a:lnTo>
                  <a:pt x="1283948" y="0"/>
                </a:lnTo>
                <a:lnTo>
                  <a:pt x="1283948" y="670863"/>
                </a:lnTo>
                <a:lnTo>
                  <a:pt x="0" y="670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4533403" y="7832538"/>
            <a:ext cx="1148641" cy="1148641"/>
          </a:xfrm>
          <a:custGeom>
            <a:avLst/>
            <a:gdLst/>
            <a:ahLst/>
            <a:cxnLst/>
            <a:rect r="r" b="b" t="t" l="l"/>
            <a:pathLst>
              <a:path h="1148641" w="1148641">
                <a:moveTo>
                  <a:pt x="0" y="0"/>
                </a:moveTo>
                <a:lnTo>
                  <a:pt x="1148641" y="0"/>
                </a:lnTo>
                <a:lnTo>
                  <a:pt x="1148641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605237" y="7832538"/>
            <a:ext cx="1150078" cy="1148641"/>
          </a:xfrm>
          <a:custGeom>
            <a:avLst/>
            <a:gdLst/>
            <a:ahLst/>
            <a:cxnLst/>
            <a:rect r="r" b="b" t="t" l="l"/>
            <a:pathLst>
              <a:path h="1148641" w="1150078">
                <a:moveTo>
                  <a:pt x="0" y="0"/>
                </a:moveTo>
                <a:lnTo>
                  <a:pt x="1150078" y="0"/>
                </a:lnTo>
                <a:lnTo>
                  <a:pt x="1150078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937413" y="7791920"/>
            <a:ext cx="1098846" cy="1205867"/>
          </a:xfrm>
          <a:custGeom>
            <a:avLst/>
            <a:gdLst/>
            <a:ahLst/>
            <a:cxnLst/>
            <a:rect r="r" b="b" t="t" l="l"/>
            <a:pathLst>
              <a:path h="1205867" w="1098846">
                <a:moveTo>
                  <a:pt x="0" y="0"/>
                </a:moveTo>
                <a:lnTo>
                  <a:pt x="1098846" y="0"/>
                </a:lnTo>
                <a:lnTo>
                  <a:pt x="1098846" y="1205867"/>
                </a:lnTo>
                <a:lnTo>
                  <a:pt x="0" y="12058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7349098" y="7739769"/>
            <a:ext cx="904133" cy="1334179"/>
            <a:chOff x="0" y="0"/>
            <a:chExt cx="1205511" cy="1778906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616083" cy="838209"/>
            </a:xfrm>
            <a:custGeom>
              <a:avLst/>
              <a:gdLst/>
              <a:ahLst/>
              <a:cxnLst/>
              <a:rect r="r" b="b" t="t" l="l"/>
              <a:pathLst>
                <a:path h="838209" w="616083">
                  <a:moveTo>
                    <a:pt x="0" y="0"/>
                  </a:moveTo>
                  <a:lnTo>
                    <a:pt x="616083" y="0"/>
                  </a:lnTo>
                  <a:lnTo>
                    <a:pt x="616083" y="838209"/>
                  </a:lnTo>
                  <a:lnTo>
                    <a:pt x="0" y="838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-5400000">
              <a:off x="76875" y="650271"/>
              <a:ext cx="1359802" cy="897469"/>
            </a:xfrm>
            <a:custGeom>
              <a:avLst/>
              <a:gdLst/>
              <a:ahLst/>
              <a:cxnLst/>
              <a:rect r="r" b="b" t="t" l="l"/>
              <a:pathLst>
                <a:path h="897469" w="1359802">
                  <a:moveTo>
                    <a:pt x="0" y="0"/>
                  </a:moveTo>
                  <a:lnTo>
                    <a:pt x="1359802" y="0"/>
                  </a:lnTo>
                  <a:lnTo>
                    <a:pt x="1359802" y="897469"/>
                  </a:lnTo>
                  <a:lnTo>
                    <a:pt x="0" y="897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15341458" y="7849147"/>
            <a:ext cx="1056749" cy="1148641"/>
          </a:xfrm>
          <a:custGeom>
            <a:avLst/>
            <a:gdLst/>
            <a:ahLst/>
            <a:cxnLst/>
            <a:rect r="r" b="b" t="t" l="l"/>
            <a:pathLst>
              <a:path h="1148641" w="1056749">
                <a:moveTo>
                  <a:pt x="0" y="0"/>
                </a:moveTo>
                <a:lnTo>
                  <a:pt x="1056749" y="0"/>
                </a:lnTo>
                <a:lnTo>
                  <a:pt x="1056749" y="1148640"/>
                </a:lnTo>
                <a:lnTo>
                  <a:pt x="0" y="11486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200913" y="2018016"/>
            <a:ext cx="6148185" cy="4314492"/>
          </a:xfrm>
          <a:custGeom>
            <a:avLst/>
            <a:gdLst/>
            <a:ahLst/>
            <a:cxnLst/>
            <a:rect r="r" b="b" t="t" l="l"/>
            <a:pathLst>
              <a:path h="4314492" w="6148185">
                <a:moveTo>
                  <a:pt x="0" y="0"/>
                </a:moveTo>
                <a:lnTo>
                  <a:pt x="6148185" y="0"/>
                </a:lnTo>
                <a:lnTo>
                  <a:pt x="6148185" y="4314492"/>
                </a:lnTo>
                <a:lnTo>
                  <a:pt x="0" y="43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3348" r="0" b="-3348"/>
            </a:stretch>
          </a:blipFill>
        </p:spPr>
      </p:sp>
      <p:sp>
        <p:nvSpPr>
          <p:cNvPr name="Freeform 33" id="33"/>
          <p:cNvSpPr/>
          <p:nvPr/>
        </p:nvSpPr>
        <p:spPr>
          <a:xfrm flipH="true" flipV="false" rot="-94936">
            <a:off x="4422740" y="2981712"/>
            <a:ext cx="678938" cy="447266"/>
          </a:xfrm>
          <a:custGeom>
            <a:avLst/>
            <a:gdLst/>
            <a:ahLst/>
            <a:cxnLst/>
            <a:rect r="r" b="b" t="t" l="l"/>
            <a:pathLst>
              <a:path h="447266" w="678938">
                <a:moveTo>
                  <a:pt x="678938" y="0"/>
                </a:moveTo>
                <a:lnTo>
                  <a:pt x="0" y="0"/>
                </a:lnTo>
                <a:lnTo>
                  <a:pt x="0" y="447266"/>
                </a:lnTo>
                <a:lnTo>
                  <a:pt x="678938" y="447266"/>
                </a:lnTo>
                <a:lnTo>
                  <a:pt x="678938" y="0"/>
                </a:lnTo>
                <a:close/>
              </a:path>
            </a:pathLst>
          </a:custGeom>
          <a:blipFill>
            <a:blip r:embed="rId18"/>
            <a:stretch>
              <a:fillRect l="0" t="0" r="0" b="-79641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8027116" y="3438266"/>
            <a:ext cx="890932" cy="932913"/>
          </a:xfrm>
          <a:custGeom>
            <a:avLst/>
            <a:gdLst/>
            <a:ahLst/>
            <a:cxnLst/>
            <a:rect r="r" b="b" t="t" l="l"/>
            <a:pathLst>
              <a:path h="932913" w="890932">
                <a:moveTo>
                  <a:pt x="0" y="0"/>
                </a:moveTo>
                <a:lnTo>
                  <a:pt x="890932" y="0"/>
                </a:lnTo>
                <a:lnTo>
                  <a:pt x="890932" y="932913"/>
                </a:lnTo>
                <a:lnTo>
                  <a:pt x="0" y="93291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8027116" y="4574087"/>
            <a:ext cx="890932" cy="1187909"/>
          </a:xfrm>
          <a:custGeom>
            <a:avLst/>
            <a:gdLst/>
            <a:ahLst/>
            <a:cxnLst/>
            <a:rect r="r" b="b" t="t" l="l"/>
            <a:pathLst>
              <a:path h="1187909" w="890932">
                <a:moveTo>
                  <a:pt x="0" y="0"/>
                </a:moveTo>
                <a:lnTo>
                  <a:pt x="890932" y="0"/>
                </a:lnTo>
                <a:lnTo>
                  <a:pt x="890932" y="1187909"/>
                </a:lnTo>
                <a:lnTo>
                  <a:pt x="0" y="11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8253231" y="5962021"/>
            <a:ext cx="606576" cy="1065869"/>
          </a:xfrm>
          <a:custGeom>
            <a:avLst/>
            <a:gdLst/>
            <a:ahLst/>
            <a:cxnLst/>
            <a:rect r="r" b="b" t="t" l="l"/>
            <a:pathLst>
              <a:path h="1065869" w="606576">
                <a:moveTo>
                  <a:pt x="0" y="0"/>
                </a:moveTo>
                <a:lnTo>
                  <a:pt x="606576" y="0"/>
                </a:lnTo>
                <a:lnTo>
                  <a:pt x="606576" y="1065870"/>
                </a:lnTo>
                <a:lnTo>
                  <a:pt x="0" y="106587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1200913" y="9535521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PAMANI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3894353" y="9309101"/>
            <a:ext cx="2426741" cy="869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UZ IZEJU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6587794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PATAUSTI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927346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PALIEC TELPĀ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4656462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SIGNALIZĒ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1966906" y="9528176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ZVANI 112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8037757" y="2091418"/>
            <a:ext cx="4898158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SIGNALIZĒ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9144000" y="3487833"/>
            <a:ext cx="8458980" cy="3312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Aizej pie loga un to nedaudz atver. 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Signalizē, kur tu atrodies un, ka tev nepieciešama palīdzība! Pa nedaudz pavērtu logu vicini košu apģērba gabalu, radi troksni. Pievērs uzmanību!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Esi redzams! Neslēpies!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7349098" y="339711"/>
            <a:ext cx="10880676" cy="1011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Pareiza rīcība ugunsgrēkā</a:t>
            </a:r>
          </a:p>
        </p:txBody>
      </p:sp>
      <p:grpSp>
        <p:nvGrpSpPr>
          <p:cNvPr name="Group 46" id="46"/>
          <p:cNvGrpSpPr/>
          <p:nvPr/>
        </p:nvGrpSpPr>
        <p:grpSpPr>
          <a:xfrm rot="0">
            <a:off x="403852" y="213664"/>
            <a:ext cx="1249696" cy="1249696"/>
            <a:chOff x="0" y="0"/>
            <a:chExt cx="8128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C4200"/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49" id="49"/>
          <p:cNvSpPr/>
          <p:nvPr/>
        </p:nvSpPr>
        <p:spPr>
          <a:xfrm flipH="false" flipV="false" rot="0">
            <a:off x="616132" y="390069"/>
            <a:ext cx="825135" cy="896886"/>
          </a:xfrm>
          <a:custGeom>
            <a:avLst/>
            <a:gdLst/>
            <a:ahLst/>
            <a:cxnLst/>
            <a:rect r="r" b="b" t="t" l="l"/>
            <a:pathLst>
              <a:path h="896886" w="825135">
                <a:moveTo>
                  <a:pt x="0" y="0"/>
                </a:moveTo>
                <a:lnTo>
                  <a:pt x="825136" y="0"/>
                </a:lnTo>
                <a:lnTo>
                  <a:pt x="825136" y="896886"/>
                </a:lnTo>
                <a:lnTo>
                  <a:pt x="0" y="8968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57175" y="0"/>
            <a:ext cx="1955694" cy="10935056"/>
            <a:chOff x="0" y="0"/>
            <a:chExt cx="515080" cy="288001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5080" cy="2880015"/>
            </a:xfrm>
            <a:custGeom>
              <a:avLst/>
              <a:gdLst/>
              <a:ahLst/>
              <a:cxnLst/>
              <a:rect r="r" b="b" t="t" l="l"/>
              <a:pathLst>
                <a:path h="2880015" w="515080">
                  <a:moveTo>
                    <a:pt x="0" y="0"/>
                  </a:moveTo>
                  <a:lnTo>
                    <a:pt x="515080" y="0"/>
                  </a:lnTo>
                  <a:lnTo>
                    <a:pt x="515080" y="2880015"/>
                  </a:lnTo>
                  <a:lnTo>
                    <a:pt x="0" y="2880015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15080" cy="29371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955694" y="319986"/>
            <a:ext cx="16013262" cy="2764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Atceries, ka situācijas mēdz būt dažādas, bet ugunsgrēkā tavs galvenais uzdevums ir rīkoties!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090551" y="5537111"/>
            <a:ext cx="2426741" cy="1419124"/>
            <a:chOff x="0" y="0"/>
            <a:chExt cx="5638478" cy="32308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FB37C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4780107" y="5537111"/>
            <a:ext cx="2426741" cy="1419124"/>
            <a:chOff x="0" y="0"/>
            <a:chExt cx="5638478" cy="32308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E79A62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7469663" y="3662282"/>
            <a:ext cx="2426741" cy="1419124"/>
            <a:chOff x="0" y="0"/>
            <a:chExt cx="5638478" cy="323088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DC8444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0159219" y="3662282"/>
            <a:ext cx="2426741" cy="1419124"/>
            <a:chOff x="0" y="0"/>
            <a:chExt cx="5638478" cy="32308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E6A20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2848775" y="3662282"/>
            <a:ext cx="2426741" cy="1419124"/>
            <a:chOff x="0" y="0"/>
            <a:chExt cx="5638478" cy="32308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15200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5542215" y="3662282"/>
            <a:ext cx="2426741" cy="1419124"/>
            <a:chOff x="0" y="0"/>
            <a:chExt cx="5638478" cy="323088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9C4200"/>
            </a:solid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2717535" y="5924959"/>
            <a:ext cx="1283948" cy="670863"/>
          </a:xfrm>
          <a:custGeom>
            <a:avLst/>
            <a:gdLst/>
            <a:ahLst/>
            <a:cxnLst/>
            <a:rect r="r" b="b" t="t" l="l"/>
            <a:pathLst>
              <a:path h="670863" w="1283948">
                <a:moveTo>
                  <a:pt x="0" y="0"/>
                </a:moveTo>
                <a:lnTo>
                  <a:pt x="1283949" y="0"/>
                </a:lnTo>
                <a:lnTo>
                  <a:pt x="1283949" y="670863"/>
                </a:lnTo>
                <a:lnTo>
                  <a:pt x="0" y="670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419157" y="5672352"/>
            <a:ext cx="1148641" cy="1148641"/>
          </a:xfrm>
          <a:custGeom>
            <a:avLst/>
            <a:gdLst/>
            <a:ahLst/>
            <a:cxnLst/>
            <a:rect r="r" b="b" t="t" l="l"/>
            <a:pathLst>
              <a:path h="1148641" w="1148641">
                <a:moveTo>
                  <a:pt x="0" y="0"/>
                </a:moveTo>
                <a:lnTo>
                  <a:pt x="1148640" y="0"/>
                </a:lnTo>
                <a:lnTo>
                  <a:pt x="1148640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315689" y="3797524"/>
            <a:ext cx="671955" cy="1148641"/>
          </a:xfrm>
          <a:custGeom>
            <a:avLst/>
            <a:gdLst/>
            <a:ahLst/>
            <a:cxnLst/>
            <a:rect r="r" b="b" t="t" l="l"/>
            <a:pathLst>
              <a:path h="1148641" w="671955">
                <a:moveTo>
                  <a:pt x="0" y="0"/>
                </a:moveTo>
                <a:lnTo>
                  <a:pt x="671955" y="0"/>
                </a:lnTo>
                <a:lnTo>
                  <a:pt x="671955" y="1148640"/>
                </a:lnTo>
                <a:lnTo>
                  <a:pt x="0" y="1148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801278" y="3797524"/>
            <a:ext cx="1184674" cy="1148641"/>
          </a:xfrm>
          <a:custGeom>
            <a:avLst/>
            <a:gdLst/>
            <a:ahLst/>
            <a:cxnLst/>
            <a:rect r="r" b="b" t="t" l="l"/>
            <a:pathLst>
              <a:path h="1148641" w="1184674">
                <a:moveTo>
                  <a:pt x="0" y="0"/>
                </a:moveTo>
                <a:lnTo>
                  <a:pt x="1184675" y="0"/>
                </a:lnTo>
                <a:lnTo>
                  <a:pt x="1184675" y="1148640"/>
                </a:lnTo>
                <a:lnTo>
                  <a:pt x="0" y="11486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490991" y="3797524"/>
            <a:ext cx="1150078" cy="1148641"/>
          </a:xfrm>
          <a:custGeom>
            <a:avLst/>
            <a:gdLst/>
            <a:ahLst/>
            <a:cxnLst/>
            <a:rect r="r" b="b" t="t" l="l"/>
            <a:pathLst>
              <a:path h="1148641" w="1150078">
                <a:moveTo>
                  <a:pt x="0" y="0"/>
                </a:moveTo>
                <a:lnTo>
                  <a:pt x="1150078" y="0"/>
                </a:lnTo>
                <a:lnTo>
                  <a:pt x="1150078" y="1148640"/>
                </a:lnTo>
                <a:lnTo>
                  <a:pt x="0" y="1148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180390" y="3797524"/>
            <a:ext cx="1187225" cy="1148641"/>
          </a:xfrm>
          <a:custGeom>
            <a:avLst/>
            <a:gdLst/>
            <a:ahLst/>
            <a:cxnLst/>
            <a:rect r="r" b="b" t="t" l="l"/>
            <a:pathLst>
              <a:path h="1148641" w="1187225">
                <a:moveTo>
                  <a:pt x="0" y="0"/>
                </a:moveTo>
                <a:lnTo>
                  <a:pt x="1187226" y="0"/>
                </a:lnTo>
                <a:lnTo>
                  <a:pt x="1187226" y="1148640"/>
                </a:lnTo>
                <a:lnTo>
                  <a:pt x="0" y="11486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2086666" y="7375335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PAMANI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780107" y="7148915"/>
            <a:ext cx="2426741" cy="869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UZ IZEJU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473547" y="5493161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PATAUSTI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159219" y="5493161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DODIES ĀRĀ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542215" y="5493161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SAGAIDI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852659" y="5493161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ZVANI 112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7469663" y="7619809"/>
            <a:ext cx="2426741" cy="1419124"/>
            <a:chOff x="0" y="0"/>
            <a:chExt cx="5638478" cy="323088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DC8444"/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10159219" y="7619809"/>
            <a:ext cx="2426741" cy="1419124"/>
            <a:chOff x="0" y="0"/>
            <a:chExt cx="5638478" cy="323088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E6A20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12848775" y="7619809"/>
            <a:ext cx="2426741" cy="1419124"/>
            <a:chOff x="0" y="0"/>
            <a:chExt cx="5638478" cy="323088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C15200"/>
            </a:solid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15542215" y="7619809"/>
            <a:ext cx="2426741" cy="1419124"/>
            <a:chOff x="0" y="0"/>
            <a:chExt cx="5638478" cy="323088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5080" y="12700"/>
              <a:ext cx="5623239" cy="3205480"/>
            </a:xfrm>
            <a:custGeom>
              <a:avLst/>
              <a:gdLst/>
              <a:ahLst/>
              <a:cxnLst/>
              <a:rect r="r" b="b" t="t" l="l"/>
              <a:pathLst>
                <a:path h="3205480" w="5623239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9C4200"/>
            </a:solidFill>
          </p:spPr>
        </p:sp>
      </p:grpSp>
      <p:sp>
        <p:nvSpPr>
          <p:cNvPr name="Freeform 38" id="38"/>
          <p:cNvSpPr/>
          <p:nvPr/>
        </p:nvSpPr>
        <p:spPr>
          <a:xfrm flipH="false" flipV="false" rot="0">
            <a:off x="13490991" y="7755051"/>
            <a:ext cx="1150078" cy="1148641"/>
          </a:xfrm>
          <a:custGeom>
            <a:avLst/>
            <a:gdLst/>
            <a:ahLst/>
            <a:cxnLst/>
            <a:rect r="r" b="b" t="t" l="l"/>
            <a:pathLst>
              <a:path h="1148641" w="1150078">
                <a:moveTo>
                  <a:pt x="0" y="0"/>
                </a:moveTo>
                <a:lnTo>
                  <a:pt x="1150078" y="0"/>
                </a:lnTo>
                <a:lnTo>
                  <a:pt x="1150078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0823166" y="7714433"/>
            <a:ext cx="1098846" cy="1205867"/>
          </a:xfrm>
          <a:custGeom>
            <a:avLst/>
            <a:gdLst/>
            <a:ahLst/>
            <a:cxnLst/>
            <a:rect r="r" b="b" t="t" l="l"/>
            <a:pathLst>
              <a:path h="1205867" w="1098846">
                <a:moveTo>
                  <a:pt x="0" y="0"/>
                </a:moveTo>
                <a:lnTo>
                  <a:pt x="1098846" y="0"/>
                </a:lnTo>
                <a:lnTo>
                  <a:pt x="1098846" y="1205867"/>
                </a:lnTo>
                <a:lnTo>
                  <a:pt x="0" y="12058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0" id="40"/>
          <p:cNvGrpSpPr/>
          <p:nvPr/>
        </p:nvGrpSpPr>
        <p:grpSpPr>
          <a:xfrm rot="0">
            <a:off x="8234851" y="7662282"/>
            <a:ext cx="904133" cy="1334179"/>
            <a:chOff x="0" y="0"/>
            <a:chExt cx="1205511" cy="1778906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616083" cy="838209"/>
            </a:xfrm>
            <a:custGeom>
              <a:avLst/>
              <a:gdLst/>
              <a:ahLst/>
              <a:cxnLst/>
              <a:rect r="r" b="b" t="t" l="l"/>
              <a:pathLst>
                <a:path h="838209" w="616083">
                  <a:moveTo>
                    <a:pt x="0" y="0"/>
                  </a:moveTo>
                  <a:lnTo>
                    <a:pt x="616083" y="0"/>
                  </a:lnTo>
                  <a:lnTo>
                    <a:pt x="616083" y="838209"/>
                  </a:lnTo>
                  <a:lnTo>
                    <a:pt x="0" y="838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5400000">
              <a:off x="76875" y="650271"/>
              <a:ext cx="1359802" cy="897469"/>
            </a:xfrm>
            <a:custGeom>
              <a:avLst/>
              <a:gdLst/>
              <a:ahLst/>
              <a:cxnLst/>
              <a:rect r="r" b="b" t="t" l="l"/>
              <a:pathLst>
                <a:path h="897469" w="1359802">
                  <a:moveTo>
                    <a:pt x="0" y="0"/>
                  </a:moveTo>
                  <a:lnTo>
                    <a:pt x="1359802" y="0"/>
                  </a:lnTo>
                  <a:lnTo>
                    <a:pt x="1359802" y="897469"/>
                  </a:lnTo>
                  <a:lnTo>
                    <a:pt x="0" y="897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43" id="43"/>
          <p:cNvSpPr/>
          <p:nvPr/>
        </p:nvSpPr>
        <p:spPr>
          <a:xfrm flipH="false" flipV="false" rot="0">
            <a:off x="16227211" y="7771659"/>
            <a:ext cx="1056749" cy="1148641"/>
          </a:xfrm>
          <a:custGeom>
            <a:avLst/>
            <a:gdLst/>
            <a:ahLst/>
            <a:cxnLst/>
            <a:rect r="r" b="b" t="t" l="l"/>
            <a:pathLst>
              <a:path h="1148641" w="1056749">
                <a:moveTo>
                  <a:pt x="0" y="0"/>
                </a:moveTo>
                <a:lnTo>
                  <a:pt x="1056749" y="0"/>
                </a:lnTo>
                <a:lnTo>
                  <a:pt x="1056749" y="1148641"/>
                </a:lnTo>
                <a:lnTo>
                  <a:pt x="0" y="114864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4" id="44"/>
          <p:cNvSpPr txBox="true"/>
          <p:nvPr/>
        </p:nvSpPr>
        <p:spPr>
          <a:xfrm rot="0">
            <a:off x="7473547" y="9450688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PATAUSTI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0159219" y="9450688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PALIEC TELPĀ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5542215" y="9450688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SIGNALIZĒ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2852659" y="9450688"/>
            <a:ext cx="2426741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322A2A"/>
                </a:solidFill>
                <a:latin typeface="Aileron Bold"/>
                <a:ea typeface="Aileron Bold"/>
                <a:cs typeface="Aileron Bold"/>
                <a:sym typeface="Aileron Bold"/>
              </a:rPr>
              <a:t>ZVANI 112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0314" y="5143500"/>
            <a:ext cx="18288000" cy="4022224"/>
            <a:chOff x="0" y="0"/>
            <a:chExt cx="4816593" cy="105935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059351"/>
            </a:xfrm>
            <a:custGeom>
              <a:avLst/>
              <a:gdLst/>
              <a:ahLst/>
              <a:cxnLst/>
              <a:rect r="r" b="b" t="t" l="l"/>
              <a:pathLst>
                <a:path h="105935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59351"/>
                  </a:lnTo>
                  <a:lnTo>
                    <a:pt x="0" y="1059351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11165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true" rot="-5400000">
            <a:off x="1265751" y="3307442"/>
            <a:ext cx="6827551" cy="8102996"/>
          </a:xfrm>
          <a:custGeom>
            <a:avLst/>
            <a:gdLst/>
            <a:ahLst/>
            <a:cxnLst/>
            <a:rect r="r" b="b" t="t" l="l"/>
            <a:pathLst>
              <a:path h="8102996" w="6827551">
                <a:moveTo>
                  <a:pt x="0" y="8102995"/>
                </a:moveTo>
                <a:lnTo>
                  <a:pt x="6827551" y="8102995"/>
                </a:lnTo>
                <a:lnTo>
                  <a:pt x="6827551" y="0"/>
                </a:lnTo>
                <a:lnTo>
                  <a:pt x="0" y="0"/>
                </a:lnTo>
                <a:lnTo>
                  <a:pt x="0" y="8102995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 t="-36515" r="0" b="-36515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628029" y="0"/>
            <a:ext cx="8115300" cy="9148925"/>
            <a:chOff x="0" y="0"/>
            <a:chExt cx="1257272" cy="141740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57272" cy="1417408"/>
            </a:xfrm>
            <a:custGeom>
              <a:avLst/>
              <a:gdLst/>
              <a:ahLst/>
              <a:cxnLst/>
              <a:rect r="r" b="b" t="t" l="l"/>
              <a:pathLst>
                <a:path h="1417408" w="1257272">
                  <a:moveTo>
                    <a:pt x="0" y="0"/>
                  </a:moveTo>
                  <a:lnTo>
                    <a:pt x="1257272" y="0"/>
                  </a:lnTo>
                  <a:lnTo>
                    <a:pt x="1257272" y="1417408"/>
                  </a:lnTo>
                  <a:lnTo>
                    <a:pt x="0" y="1417408"/>
                  </a:lnTo>
                  <a:close/>
                </a:path>
              </a:pathLst>
            </a:custGeom>
            <a:blipFill>
              <a:blip r:embed="rId3"/>
              <a:stretch>
                <a:fillRect l="-43385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9168902" y="614441"/>
            <a:ext cx="8476983" cy="3640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6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Kā rīkoties, ja skolā, veikalā, kafejnīcā un citviet izdzirdi signalizāciju vai pamani ugunsgrēku?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743329" y="5375025"/>
            <a:ext cx="9328131" cy="342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b="true">
                <a:solidFill>
                  <a:srgbClr val="D67427"/>
                </a:solidFill>
                <a:latin typeface="Aileron Bold"/>
                <a:ea typeface="Aileron Bold"/>
                <a:cs typeface="Aileron Bold"/>
                <a:sym typeface="Aileron Bold"/>
              </a:rPr>
              <a:t>Tavs galvenais uzdevums ir EVAKUĒTIES!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64470" y="6110821"/>
            <a:ext cx="4358912" cy="5405535"/>
            <a:chOff x="0" y="0"/>
            <a:chExt cx="1444341" cy="17911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44341" cy="1791144"/>
            </a:xfrm>
            <a:custGeom>
              <a:avLst/>
              <a:gdLst/>
              <a:ahLst/>
              <a:cxnLst/>
              <a:rect r="r" b="b" t="t" l="l"/>
              <a:pathLst>
                <a:path h="1791144" w="1444341">
                  <a:moveTo>
                    <a:pt x="0" y="0"/>
                  </a:moveTo>
                  <a:lnTo>
                    <a:pt x="1444341" y="0"/>
                  </a:lnTo>
                  <a:lnTo>
                    <a:pt x="1444341" y="1791144"/>
                  </a:lnTo>
                  <a:lnTo>
                    <a:pt x="0" y="1791144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1444341" cy="18482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904522" y="3634631"/>
            <a:ext cx="6863966" cy="6855386"/>
          </a:xfrm>
          <a:custGeom>
            <a:avLst/>
            <a:gdLst/>
            <a:ahLst/>
            <a:cxnLst/>
            <a:rect r="r" b="b" t="t" l="l"/>
            <a:pathLst>
              <a:path h="6855386" w="6863966">
                <a:moveTo>
                  <a:pt x="0" y="0"/>
                </a:moveTo>
                <a:lnTo>
                  <a:pt x="6863966" y="0"/>
                </a:lnTo>
                <a:lnTo>
                  <a:pt x="6863966" y="6855386"/>
                </a:lnTo>
                <a:lnTo>
                  <a:pt x="0" y="68553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64470" y="4157451"/>
            <a:ext cx="4358912" cy="4358912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640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5959444" y="4588127"/>
            <a:ext cx="2175726" cy="324381"/>
          </a:xfrm>
          <a:custGeom>
            <a:avLst/>
            <a:gdLst/>
            <a:ahLst/>
            <a:cxnLst/>
            <a:rect r="r" b="b" t="t" l="l"/>
            <a:pathLst>
              <a:path h="324381" w="2175726">
                <a:moveTo>
                  <a:pt x="0" y="0"/>
                </a:moveTo>
                <a:lnTo>
                  <a:pt x="2175725" y="0"/>
                </a:lnTo>
                <a:lnTo>
                  <a:pt x="2175725" y="324381"/>
                </a:lnTo>
                <a:lnTo>
                  <a:pt x="0" y="3243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5248992" y="-3134269"/>
            <a:ext cx="6768900" cy="676890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4A3B2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263089" y="4912508"/>
            <a:ext cx="2761673" cy="2761673"/>
          </a:xfrm>
          <a:custGeom>
            <a:avLst/>
            <a:gdLst/>
            <a:ahLst/>
            <a:cxnLst/>
            <a:rect r="r" b="b" t="t" l="l"/>
            <a:pathLst>
              <a:path h="2761673" w="2761673">
                <a:moveTo>
                  <a:pt x="0" y="0"/>
                </a:moveTo>
                <a:lnTo>
                  <a:pt x="2761673" y="0"/>
                </a:lnTo>
                <a:lnTo>
                  <a:pt x="2761673" y="2761673"/>
                </a:lnTo>
                <a:lnTo>
                  <a:pt x="0" y="27616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000778" y="250181"/>
            <a:ext cx="2057400" cy="2057400"/>
          </a:xfrm>
          <a:custGeom>
            <a:avLst/>
            <a:gdLst/>
            <a:ahLst/>
            <a:cxnLst/>
            <a:rect r="r" b="b" t="t" l="l"/>
            <a:pathLst>
              <a:path h="2057400" w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959444" y="6528842"/>
            <a:ext cx="2623357" cy="2623357"/>
          </a:xfrm>
          <a:custGeom>
            <a:avLst/>
            <a:gdLst/>
            <a:ahLst/>
            <a:cxnLst/>
            <a:rect r="r" b="b" t="t" l="l"/>
            <a:pathLst>
              <a:path h="2623357" w="2623357">
                <a:moveTo>
                  <a:pt x="0" y="0"/>
                </a:moveTo>
                <a:lnTo>
                  <a:pt x="2623357" y="0"/>
                </a:lnTo>
                <a:lnTo>
                  <a:pt x="2623357" y="2623357"/>
                </a:lnTo>
                <a:lnTo>
                  <a:pt x="0" y="2623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400000">
            <a:off x="9196658" y="6528842"/>
            <a:ext cx="2623357" cy="2623357"/>
          </a:xfrm>
          <a:custGeom>
            <a:avLst/>
            <a:gdLst/>
            <a:ahLst/>
            <a:cxnLst/>
            <a:rect r="r" b="b" t="t" l="l"/>
            <a:pathLst>
              <a:path h="2623357" w="2623357">
                <a:moveTo>
                  <a:pt x="0" y="0"/>
                </a:moveTo>
                <a:lnTo>
                  <a:pt x="2623357" y="0"/>
                </a:lnTo>
                <a:lnTo>
                  <a:pt x="2623357" y="2623357"/>
                </a:lnTo>
                <a:lnTo>
                  <a:pt x="0" y="26233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381916" y="6528842"/>
            <a:ext cx="5405630" cy="2706843"/>
          </a:xfrm>
          <a:custGeom>
            <a:avLst/>
            <a:gdLst/>
            <a:ahLst/>
            <a:cxnLst/>
            <a:rect r="r" b="b" t="t" l="l"/>
            <a:pathLst>
              <a:path h="2706843" w="5405630">
                <a:moveTo>
                  <a:pt x="0" y="0"/>
                </a:moveTo>
                <a:lnTo>
                  <a:pt x="5405630" y="0"/>
                </a:lnTo>
                <a:lnTo>
                  <a:pt x="5405630" y="2706843"/>
                </a:lnTo>
                <a:lnTo>
                  <a:pt x="0" y="2706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959444" y="5171656"/>
            <a:ext cx="11828103" cy="939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79"/>
              </a:lnSpc>
              <a:spcBef>
                <a:spcPct val="0"/>
              </a:spcBef>
            </a:pPr>
            <a:r>
              <a:rPr lang="en-US" b="true" sz="30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G</a:t>
            </a:r>
            <a:r>
              <a:rPr lang="en-US" b="true" sz="30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alvenais - būt mierīgam, sekot zaļajām zīmēm un darbinieku norādījumiem. Tā nokļūsi drošībā ārpus ēkas.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64470" y="434966"/>
            <a:ext cx="15095336" cy="3640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000000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Ja izdzirdam signalizāciju vai pamanām ugunsgrēku, tad ir jāevakuējas no ēkas un nav svarīgi, vai redzam dūmus vai nē!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944453" y="5080462"/>
            <a:ext cx="1871279" cy="3202890"/>
          </a:xfrm>
          <a:custGeom>
            <a:avLst/>
            <a:gdLst/>
            <a:ahLst/>
            <a:cxnLst/>
            <a:rect r="r" b="b" t="t" l="l"/>
            <a:pathLst>
              <a:path h="3202890" w="1871279">
                <a:moveTo>
                  <a:pt x="0" y="0"/>
                </a:moveTo>
                <a:lnTo>
                  <a:pt x="1871280" y="0"/>
                </a:lnTo>
                <a:lnTo>
                  <a:pt x="1871280" y="3202890"/>
                </a:lnTo>
                <a:lnTo>
                  <a:pt x="0" y="320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0" t="-8984" r="0" b="-898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3926821"/>
            <a:chOff x="0" y="0"/>
            <a:chExt cx="4816593" cy="10342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1034225"/>
            </a:xfrm>
            <a:custGeom>
              <a:avLst/>
              <a:gdLst/>
              <a:ahLst/>
              <a:cxnLst/>
              <a:rect r="r" b="b" t="t" l="l"/>
              <a:pathLst>
                <a:path h="103422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34225"/>
                  </a:lnTo>
                  <a:lnTo>
                    <a:pt x="0" y="1034225"/>
                  </a:lnTo>
                  <a:close/>
                </a:path>
              </a:pathLst>
            </a:custGeom>
            <a:solidFill>
              <a:srgbClr val="A4A3B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816593" cy="109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5400000">
            <a:off x="4585222" y="5913073"/>
            <a:ext cx="1871279" cy="3202890"/>
          </a:xfrm>
          <a:custGeom>
            <a:avLst/>
            <a:gdLst/>
            <a:ahLst/>
            <a:cxnLst/>
            <a:rect r="r" b="b" t="t" l="l"/>
            <a:pathLst>
              <a:path h="3202890" w="1871279">
                <a:moveTo>
                  <a:pt x="0" y="0"/>
                </a:moveTo>
                <a:lnTo>
                  <a:pt x="1871279" y="0"/>
                </a:lnTo>
                <a:lnTo>
                  <a:pt x="1871279" y="3202891"/>
                </a:lnTo>
                <a:lnTo>
                  <a:pt x="0" y="3202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0" t="-8984" r="0" b="-8984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41610" y="3075709"/>
            <a:ext cx="3202890" cy="4791936"/>
            <a:chOff x="0" y="0"/>
            <a:chExt cx="1741971" cy="260621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741971" cy="2606213"/>
            </a:xfrm>
            <a:custGeom>
              <a:avLst/>
              <a:gdLst/>
              <a:ahLst/>
              <a:cxnLst/>
              <a:rect r="r" b="b" t="t" l="l"/>
              <a:pathLst>
                <a:path h="2606213" w="1741971">
                  <a:moveTo>
                    <a:pt x="1617510" y="2606212"/>
                  </a:moveTo>
                  <a:lnTo>
                    <a:pt x="124460" y="2606212"/>
                  </a:lnTo>
                  <a:cubicBezTo>
                    <a:pt x="55880" y="2606212"/>
                    <a:pt x="0" y="2550333"/>
                    <a:pt x="0" y="24817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7511" y="0"/>
                  </a:lnTo>
                  <a:cubicBezTo>
                    <a:pt x="1686091" y="0"/>
                    <a:pt x="1741971" y="55880"/>
                    <a:pt x="1741971" y="124460"/>
                  </a:cubicBezTo>
                  <a:lnTo>
                    <a:pt x="1741971" y="2481753"/>
                  </a:lnTo>
                  <a:cubicBezTo>
                    <a:pt x="1741971" y="2550333"/>
                    <a:pt x="1686091" y="2606213"/>
                    <a:pt x="1617511" y="2606213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-5400000">
            <a:off x="8218309" y="5080462"/>
            <a:ext cx="1871279" cy="3202890"/>
          </a:xfrm>
          <a:custGeom>
            <a:avLst/>
            <a:gdLst/>
            <a:ahLst/>
            <a:cxnLst/>
            <a:rect r="r" b="b" t="t" l="l"/>
            <a:pathLst>
              <a:path h="3202890" w="1871279">
                <a:moveTo>
                  <a:pt x="0" y="0"/>
                </a:moveTo>
                <a:lnTo>
                  <a:pt x="1871279" y="0"/>
                </a:lnTo>
                <a:lnTo>
                  <a:pt x="1871279" y="3202890"/>
                </a:lnTo>
                <a:lnTo>
                  <a:pt x="0" y="320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0" t="-8984" r="0" b="-8984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7560184" y="3075709"/>
            <a:ext cx="3202890" cy="3950369"/>
            <a:chOff x="0" y="0"/>
            <a:chExt cx="1741971" cy="214850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41971" cy="2148506"/>
            </a:xfrm>
            <a:custGeom>
              <a:avLst/>
              <a:gdLst/>
              <a:ahLst/>
              <a:cxnLst/>
              <a:rect r="r" b="b" t="t" l="l"/>
              <a:pathLst>
                <a:path h="2148506" w="1741971">
                  <a:moveTo>
                    <a:pt x="1617510" y="2148506"/>
                  </a:moveTo>
                  <a:lnTo>
                    <a:pt x="124460" y="2148506"/>
                  </a:lnTo>
                  <a:cubicBezTo>
                    <a:pt x="55880" y="2148506"/>
                    <a:pt x="0" y="2092626"/>
                    <a:pt x="0" y="20240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7511" y="0"/>
                  </a:lnTo>
                  <a:cubicBezTo>
                    <a:pt x="1686091" y="0"/>
                    <a:pt x="1741971" y="55880"/>
                    <a:pt x="1741971" y="124460"/>
                  </a:cubicBezTo>
                  <a:lnTo>
                    <a:pt x="1741971" y="2024046"/>
                  </a:lnTo>
                  <a:cubicBezTo>
                    <a:pt x="1741971" y="2092626"/>
                    <a:pt x="1686091" y="2148506"/>
                    <a:pt x="1617511" y="2148506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278648" y="3075709"/>
            <a:ext cx="3202890" cy="3950369"/>
            <a:chOff x="0" y="0"/>
            <a:chExt cx="1741971" cy="214850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741971" cy="2148506"/>
            </a:xfrm>
            <a:custGeom>
              <a:avLst/>
              <a:gdLst/>
              <a:ahLst/>
              <a:cxnLst/>
              <a:rect r="r" b="b" t="t" l="l"/>
              <a:pathLst>
                <a:path h="2148506" w="1741971">
                  <a:moveTo>
                    <a:pt x="1617510" y="2148506"/>
                  </a:moveTo>
                  <a:lnTo>
                    <a:pt x="124460" y="2148506"/>
                  </a:lnTo>
                  <a:cubicBezTo>
                    <a:pt x="55880" y="2148506"/>
                    <a:pt x="0" y="2092626"/>
                    <a:pt x="0" y="20240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7511" y="0"/>
                  </a:lnTo>
                  <a:cubicBezTo>
                    <a:pt x="1686091" y="0"/>
                    <a:pt x="1741971" y="55880"/>
                    <a:pt x="1741971" y="124460"/>
                  </a:cubicBezTo>
                  <a:lnTo>
                    <a:pt x="1741971" y="2024046"/>
                  </a:lnTo>
                  <a:cubicBezTo>
                    <a:pt x="1741971" y="2092626"/>
                    <a:pt x="1686091" y="2148506"/>
                    <a:pt x="1617511" y="2148506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-5400000">
            <a:off x="11832869" y="5913073"/>
            <a:ext cx="1871279" cy="3202890"/>
          </a:xfrm>
          <a:custGeom>
            <a:avLst/>
            <a:gdLst/>
            <a:ahLst/>
            <a:cxnLst/>
            <a:rect r="r" b="b" t="t" l="l"/>
            <a:pathLst>
              <a:path h="3202890" w="1871279">
                <a:moveTo>
                  <a:pt x="0" y="0"/>
                </a:moveTo>
                <a:lnTo>
                  <a:pt x="1871279" y="0"/>
                </a:lnTo>
                <a:lnTo>
                  <a:pt x="1871279" y="3202891"/>
                </a:lnTo>
                <a:lnTo>
                  <a:pt x="0" y="3202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0" t="-8984" r="0" b="-8984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1176791" y="3075709"/>
            <a:ext cx="3202890" cy="4791936"/>
            <a:chOff x="0" y="0"/>
            <a:chExt cx="1741971" cy="260621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741971" cy="2606213"/>
            </a:xfrm>
            <a:custGeom>
              <a:avLst/>
              <a:gdLst/>
              <a:ahLst/>
              <a:cxnLst/>
              <a:rect r="r" b="b" t="t" l="l"/>
              <a:pathLst>
                <a:path h="2606213" w="1741971">
                  <a:moveTo>
                    <a:pt x="1617510" y="2606212"/>
                  </a:moveTo>
                  <a:lnTo>
                    <a:pt x="124460" y="2606212"/>
                  </a:lnTo>
                  <a:cubicBezTo>
                    <a:pt x="55880" y="2606212"/>
                    <a:pt x="0" y="2550333"/>
                    <a:pt x="0" y="24817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7511" y="0"/>
                  </a:lnTo>
                  <a:cubicBezTo>
                    <a:pt x="1686091" y="0"/>
                    <a:pt x="1741971" y="55880"/>
                    <a:pt x="1741971" y="124460"/>
                  </a:cubicBezTo>
                  <a:lnTo>
                    <a:pt x="1741971" y="2481753"/>
                  </a:lnTo>
                  <a:cubicBezTo>
                    <a:pt x="1741971" y="2550333"/>
                    <a:pt x="1686091" y="2606213"/>
                    <a:pt x="1617511" y="2606213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17" id="17"/>
          <p:cNvSpPr/>
          <p:nvPr/>
        </p:nvSpPr>
        <p:spPr>
          <a:xfrm flipH="false" flipV="false" rot="-5400000">
            <a:off x="15464587" y="5080462"/>
            <a:ext cx="1871279" cy="3202890"/>
          </a:xfrm>
          <a:custGeom>
            <a:avLst/>
            <a:gdLst/>
            <a:ahLst/>
            <a:cxnLst/>
            <a:rect r="r" b="b" t="t" l="l"/>
            <a:pathLst>
              <a:path h="3202890" w="1871279">
                <a:moveTo>
                  <a:pt x="0" y="0"/>
                </a:moveTo>
                <a:lnTo>
                  <a:pt x="1871279" y="0"/>
                </a:lnTo>
                <a:lnTo>
                  <a:pt x="1871279" y="3202890"/>
                </a:lnTo>
                <a:lnTo>
                  <a:pt x="0" y="320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0" t="-8984" r="0" b="-8984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4806462" y="3075709"/>
            <a:ext cx="3202890" cy="3950369"/>
            <a:chOff x="0" y="0"/>
            <a:chExt cx="1741971" cy="214850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741971" cy="2148506"/>
            </a:xfrm>
            <a:custGeom>
              <a:avLst/>
              <a:gdLst/>
              <a:ahLst/>
              <a:cxnLst/>
              <a:rect r="r" b="b" t="t" l="l"/>
              <a:pathLst>
                <a:path h="2148506" w="1741971">
                  <a:moveTo>
                    <a:pt x="1617510" y="2148506"/>
                  </a:moveTo>
                  <a:lnTo>
                    <a:pt x="124460" y="2148506"/>
                  </a:lnTo>
                  <a:cubicBezTo>
                    <a:pt x="55880" y="2148506"/>
                    <a:pt x="0" y="2092626"/>
                    <a:pt x="0" y="20240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7511" y="0"/>
                  </a:lnTo>
                  <a:cubicBezTo>
                    <a:pt x="1686091" y="0"/>
                    <a:pt x="1741971" y="55880"/>
                    <a:pt x="1741971" y="124460"/>
                  </a:cubicBezTo>
                  <a:lnTo>
                    <a:pt x="1741971" y="2024046"/>
                  </a:lnTo>
                  <a:cubicBezTo>
                    <a:pt x="1741971" y="2092626"/>
                    <a:pt x="1686091" y="2148506"/>
                    <a:pt x="1617511" y="2148506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8084435" y="3478054"/>
            <a:ext cx="2119131" cy="2119131"/>
          </a:xfrm>
          <a:custGeom>
            <a:avLst/>
            <a:gdLst/>
            <a:ahLst/>
            <a:cxnLst/>
            <a:rect r="r" b="b" t="t" l="l"/>
            <a:pathLst>
              <a:path h="2119131" w="2119131">
                <a:moveTo>
                  <a:pt x="0" y="0"/>
                </a:moveTo>
                <a:lnTo>
                  <a:pt x="2119130" y="0"/>
                </a:lnTo>
                <a:lnTo>
                  <a:pt x="2119130" y="2119130"/>
                </a:lnTo>
                <a:lnTo>
                  <a:pt x="0" y="2119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820528" y="3478054"/>
            <a:ext cx="2119131" cy="2119131"/>
          </a:xfrm>
          <a:custGeom>
            <a:avLst/>
            <a:gdLst/>
            <a:ahLst/>
            <a:cxnLst/>
            <a:rect r="r" b="b" t="t" l="l"/>
            <a:pathLst>
              <a:path h="2119131" w="2119131">
                <a:moveTo>
                  <a:pt x="0" y="0"/>
                </a:moveTo>
                <a:lnTo>
                  <a:pt x="2119130" y="0"/>
                </a:lnTo>
                <a:lnTo>
                  <a:pt x="2119130" y="2119130"/>
                </a:lnTo>
                <a:lnTo>
                  <a:pt x="0" y="2119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4115532" y="3926821"/>
            <a:ext cx="2855045" cy="1180085"/>
          </a:xfrm>
          <a:custGeom>
            <a:avLst/>
            <a:gdLst/>
            <a:ahLst/>
            <a:cxnLst/>
            <a:rect r="r" b="b" t="t" l="l"/>
            <a:pathLst>
              <a:path h="1180085" w="2855045">
                <a:moveTo>
                  <a:pt x="0" y="0"/>
                </a:moveTo>
                <a:lnTo>
                  <a:pt x="2855045" y="0"/>
                </a:lnTo>
                <a:lnTo>
                  <a:pt x="2855045" y="1180086"/>
                </a:lnTo>
                <a:lnTo>
                  <a:pt x="0" y="11800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5400000">
            <a:off x="12841890" y="4010687"/>
            <a:ext cx="1132813" cy="1132813"/>
          </a:xfrm>
          <a:custGeom>
            <a:avLst/>
            <a:gdLst/>
            <a:ahLst/>
            <a:cxnLst/>
            <a:rect r="r" b="b" t="t" l="l"/>
            <a:pathLst>
              <a:path h="1132813" w="1132813">
                <a:moveTo>
                  <a:pt x="0" y="0"/>
                </a:moveTo>
                <a:lnTo>
                  <a:pt x="1132813" y="0"/>
                </a:lnTo>
                <a:lnTo>
                  <a:pt x="1132813" y="1132813"/>
                </a:lnTo>
                <a:lnTo>
                  <a:pt x="0" y="11328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true" rot="5400000">
            <a:off x="11585818" y="4010687"/>
            <a:ext cx="1132813" cy="1132813"/>
          </a:xfrm>
          <a:custGeom>
            <a:avLst/>
            <a:gdLst/>
            <a:ahLst/>
            <a:cxnLst/>
            <a:rect r="r" b="b" t="t" l="l"/>
            <a:pathLst>
              <a:path h="1132813" w="1132813">
                <a:moveTo>
                  <a:pt x="0" y="1132813"/>
                </a:moveTo>
                <a:lnTo>
                  <a:pt x="1132813" y="1132813"/>
                </a:lnTo>
                <a:lnTo>
                  <a:pt x="1132813" y="0"/>
                </a:lnTo>
                <a:lnTo>
                  <a:pt x="0" y="0"/>
                </a:lnTo>
                <a:lnTo>
                  <a:pt x="0" y="113281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970231" y="3478054"/>
            <a:ext cx="2905937" cy="2119131"/>
          </a:xfrm>
          <a:custGeom>
            <a:avLst/>
            <a:gdLst/>
            <a:ahLst/>
            <a:cxnLst/>
            <a:rect r="r" b="b" t="t" l="l"/>
            <a:pathLst>
              <a:path h="2119131" w="2905937">
                <a:moveTo>
                  <a:pt x="0" y="0"/>
                </a:moveTo>
                <a:lnTo>
                  <a:pt x="2905937" y="0"/>
                </a:lnTo>
                <a:lnTo>
                  <a:pt x="2905937" y="2119130"/>
                </a:lnTo>
                <a:lnTo>
                  <a:pt x="0" y="2119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038752" y="683158"/>
            <a:ext cx="16935516" cy="1887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000000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Zīmes, kas palīdzēs orientēties un pareizi rīkoties dažādās situācijās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954125" y="5683317"/>
            <a:ext cx="2512145" cy="1333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DROŠA PULCĒŠANĀS VIETA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231663" y="5555290"/>
            <a:ext cx="2578396" cy="2186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VIRZIENS UZ EVAKUĀCIJAS IZEJĀM PA KĀPNĒM UZ LEJU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24021" y="5679592"/>
            <a:ext cx="2512145" cy="1333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DURVIS EVAKUĀCIJAS CEĻĀ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585818" y="5665622"/>
            <a:ext cx="2490184" cy="1759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VIRZIENS </a:t>
            </a:r>
          </a:p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UZ </a:t>
            </a:r>
          </a:p>
          <a:p>
            <a:pPr algn="ctr">
              <a:lnSpc>
                <a:spcPts val="3347"/>
              </a:lnSpc>
            </a:pPr>
            <a:r>
              <a:rPr lang="en-US" sz="2700" b="true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evakuācijas izeju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5151835" y="6034736"/>
            <a:ext cx="2512145" cy="906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EVAKUĀCIJAS</a:t>
            </a:r>
          </a:p>
          <a:p>
            <a:pPr algn="ctr">
              <a:lnSpc>
                <a:spcPts val="3347"/>
              </a:lnSpc>
            </a:pPr>
            <a:r>
              <a:rPr lang="en-US" sz="2700" b="true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plāns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16378432" y="8122372"/>
            <a:ext cx="1595836" cy="1595836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35" id="35"/>
          <p:cNvSpPr/>
          <p:nvPr/>
        </p:nvSpPr>
        <p:spPr>
          <a:xfrm flipH="true" flipV="false" rot="0">
            <a:off x="16848133" y="8662532"/>
            <a:ext cx="789785" cy="515514"/>
          </a:xfrm>
          <a:custGeom>
            <a:avLst/>
            <a:gdLst/>
            <a:ahLst/>
            <a:cxnLst/>
            <a:rect r="r" b="b" t="t" l="l"/>
            <a:pathLst>
              <a:path h="515514" w="789785">
                <a:moveTo>
                  <a:pt x="789784" y="0"/>
                </a:moveTo>
                <a:lnTo>
                  <a:pt x="0" y="0"/>
                </a:lnTo>
                <a:lnTo>
                  <a:pt x="0" y="515514"/>
                </a:lnTo>
                <a:lnTo>
                  <a:pt x="789784" y="515514"/>
                </a:lnTo>
                <a:lnTo>
                  <a:pt x="78978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391190" y="5565908"/>
            <a:ext cx="2272252" cy="3889197"/>
          </a:xfrm>
          <a:custGeom>
            <a:avLst/>
            <a:gdLst/>
            <a:ahLst/>
            <a:cxnLst/>
            <a:rect r="r" b="b" t="t" l="l"/>
            <a:pathLst>
              <a:path h="3889197" w="2272252">
                <a:moveTo>
                  <a:pt x="0" y="0"/>
                </a:moveTo>
                <a:lnTo>
                  <a:pt x="2272252" y="0"/>
                </a:lnTo>
                <a:lnTo>
                  <a:pt x="2272252" y="3889197"/>
                </a:lnTo>
                <a:lnTo>
                  <a:pt x="0" y="3889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0" t="-8984" r="0" b="-898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3926821"/>
            <a:chOff x="0" y="0"/>
            <a:chExt cx="4816593" cy="10342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1034225"/>
            </a:xfrm>
            <a:custGeom>
              <a:avLst/>
              <a:gdLst/>
              <a:ahLst/>
              <a:cxnLst/>
              <a:rect r="r" b="b" t="t" l="l"/>
              <a:pathLst>
                <a:path h="103422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34225"/>
                  </a:lnTo>
                  <a:lnTo>
                    <a:pt x="0" y="1034225"/>
                  </a:lnTo>
                  <a:close/>
                </a:path>
              </a:pathLst>
            </a:custGeom>
            <a:solidFill>
              <a:srgbClr val="A4A3B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816593" cy="109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347114" y="923925"/>
            <a:ext cx="15593772" cy="1090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540"/>
              </a:lnSpc>
              <a:spcBef>
                <a:spcPct val="0"/>
              </a:spcBef>
            </a:pPr>
            <a:r>
              <a:rPr lang="en-US" b="true" sz="6500">
                <a:solidFill>
                  <a:srgbClr val="000000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Lai izceltos ugunsgrēks, pietiek ar: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5400000">
            <a:off x="5812092" y="6576930"/>
            <a:ext cx="2272252" cy="3889197"/>
          </a:xfrm>
          <a:custGeom>
            <a:avLst/>
            <a:gdLst/>
            <a:ahLst/>
            <a:cxnLst/>
            <a:rect r="r" b="b" t="t" l="l"/>
            <a:pathLst>
              <a:path h="3889197" w="2272252">
                <a:moveTo>
                  <a:pt x="0" y="0"/>
                </a:moveTo>
                <a:lnTo>
                  <a:pt x="2272252" y="0"/>
                </a:lnTo>
                <a:lnTo>
                  <a:pt x="2272252" y="3889197"/>
                </a:lnTo>
                <a:lnTo>
                  <a:pt x="0" y="3889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0" t="-8984" r="0" b="-8984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030569" y="3131582"/>
            <a:ext cx="3889197" cy="5818740"/>
            <a:chOff x="0" y="0"/>
            <a:chExt cx="1741971" cy="260621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41971" cy="2606213"/>
            </a:xfrm>
            <a:custGeom>
              <a:avLst/>
              <a:gdLst/>
              <a:ahLst/>
              <a:cxnLst/>
              <a:rect r="r" b="b" t="t" l="l"/>
              <a:pathLst>
                <a:path h="2606213" w="1741971">
                  <a:moveTo>
                    <a:pt x="1617510" y="2606212"/>
                  </a:moveTo>
                  <a:lnTo>
                    <a:pt x="124460" y="2606212"/>
                  </a:lnTo>
                  <a:cubicBezTo>
                    <a:pt x="55880" y="2606212"/>
                    <a:pt x="0" y="2550333"/>
                    <a:pt x="0" y="24817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7511" y="0"/>
                  </a:lnTo>
                  <a:cubicBezTo>
                    <a:pt x="1686091" y="0"/>
                    <a:pt x="1741971" y="55880"/>
                    <a:pt x="1741971" y="124460"/>
                  </a:cubicBezTo>
                  <a:lnTo>
                    <a:pt x="1741971" y="2481753"/>
                  </a:lnTo>
                  <a:cubicBezTo>
                    <a:pt x="1741971" y="2550333"/>
                    <a:pt x="1686091" y="2606213"/>
                    <a:pt x="1617511" y="2606213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-5400000">
            <a:off x="10223668" y="5565908"/>
            <a:ext cx="2272252" cy="3889197"/>
          </a:xfrm>
          <a:custGeom>
            <a:avLst/>
            <a:gdLst/>
            <a:ahLst/>
            <a:cxnLst/>
            <a:rect r="r" b="b" t="t" l="l"/>
            <a:pathLst>
              <a:path h="3889197" w="2272252">
                <a:moveTo>
                  <a:pt x="0" y="0"/>
                </a:moveTo>
                <a:lnTo>
                  <a:pt x="2272252" y="0"/>
                </a:lnTo>
                <a:lnTo>
                  <a:pt x="2272252" y="3889197"/>
                </a:lnTo>
                <a:lnTo>
                  <a:pt x="0" y="3889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0" t="-8984" r="0" b="-8984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9424522" y="3131582"/>
            <a:ext cx="3889197" cy="4796844"/>
            <a:chOff x="0" y="0"/>
            <a:chExt cx="1741971" cy="214850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41971" cy="2148506"/>
            </a:xfrm>
            <a:custGeom>
              <a:avLst/>
              <a:gdLst/>
              <a:ahLst/>
              <a:cxnLst/>
              <a:rect r="r" b="b" t="t" l="l"/>
              <a:pathLst>
                <a:path h="2148506" w="1741971">
                  <a:moveTo>
                    <a:pt x="1617510" y="2148506"/>
                  </a:moveTo>
                  <a:lnTo>
                    <a:pt x="124460" y="2148506"/>
                  </a:lnTo>
                  <a:cubicBezTo>
                    <a:pt x="55880" y="2148506"/>
                    <a:pt x="0" y="2092626"/>
                    <a:pt x="0" y="20240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7511" y="0"/>
                  </a:lnTo>
                  <a:cubicBezTo>
                    <a:pt x="1686091" y="0"/>
                    <a:pt x="1741971" y="55880"/>
                    <a:pt x="1741971" y="124460"/>
                  </a:cubicBezTo>
                  <a:lnTo>
                    <a:pt x="1741971" y="2024046"/>
                  </a:lnTo>
                  <a:cubicBezTo>
                    <a:pt x="1741971" y="2092626"/>
                    <a:pt x="1686091" y="2148506"/>
                    <a:pt x="1617511" y="2148506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582717" y="3131582"/>
            <a:ext cx="3889197" cy="4796844"/>
            <a:chOff x="0" y="0"/>
            <a:chExt cx="1741971" cy="214850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741971" cy="2148506"/>
            </a:xfrm>
            <a:custGeom>
              <a:avLst/>
              <a:gdLst/>
              <a:ahLst/>
              <a:cxnLst/>
              <a:rect r="r" b="b" t="t" l="l"/>
              <a:pathLst>
                <a:path h="2148506" w="1741971">
                  <a:moveTo>
                    <a:pt x="1617510" y="2148506"/>
                  </a:moveTo>
                  <a:lnTo>
                    <a:pt x="124460" y="2148506"/>
                  </a:lnTo>
                  <a:cubicBezTo>
                    <a:pt x="55880" y="2148506"/>
                    <a:pt x="0" y="2092626"/>
                    <a:pt x="0" y="20240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7511" y="0"/>
                  </a:lnTo>
                  <a:cubicBezTo>
                    <a:pt x="1686091" y="0"/>
                    <a:pt x="1741971" y="55880"/>
                    <a:pt x="1741971" y="124460"/>
                  </a:cubicBezTo>
                  <a:lnTo>
                    <a:pt x="1741971" y="2024046"/>
                  </a:lnTo>
                  <a:cubicBezTo>
                    <a:pt x="1741971" y="2092626"/>
                    <a:pt x="1686091" y="2148506"/>
                    <a:pt x="1617511" y="2148506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5305193" y="3388518"/>
            <a:ext cx="3339948" cy="3339948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88900" y="88900"/>
              <a:ext cx="6172200" cy="6172200"/>
            </a:xfrm>
            <a:custGeom>
              <a:avLst/>
              <a:gdLst/>
              <a:ahLst/>
              <a:cxnLst/>
              <a:rect r="r" b="b" t="t" l="l"/>
              <a:pathLst>
                <a:path h="6172200" w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3"/>
              <a:stretch>
                <a:fillRect l="-24891" t="0" r="-24891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9699146" y="3388518"/>
            <a:ext cx="3339948" cy="3339948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88900" y="88900"/>
              <a:ext cx="6172200" cy="6172200"/>
            </a:xfrm>
            <a:custGeom>
              <a:avLst/>
              <a:gdLst/>
              <a:ahLst/>
              <a:cxnLst/>
              <a:rect r="r" b="b" t="t" l="l"/>
              <a:pathLst>
                <a:path h="6172200" w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4"/>
              <a:stretch>
                <a:fillRect l="-45119" t="0" r="-34911" b="-19969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857342" y="3388518"/>
            <a:ext cx="3339948" cy="3339948"/>
            <a:chOff x="0" y="0"/>
            <a:chExt cx="6350000" cy="635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88900" y="88900"/>
              <a:ext cx="6172200" cy="6172200"/>
            </a:xfrm>
            <a:custGeom>
              <a:avLst/>
              <a:gdLst/>
              <a:ahLst/>
              <a:cxnLst/>
              <a:rect r="r" b="b" t="t" l="l"/>
              <a:pathLst>
                <a:path h="6172200" w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5"/>
              <a:stretch>
                <a:fillRect l="-25031" t="0" r="-25031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949572" y="6635941"/>
            <a:ext cx="3171570" cy="169683"/>
          </a:xfrm>
          <a:custGeom>
            <a:avLst/>
            <a:gdLst/>
            <a:ahLst/>
            <a:cxnLst/>
            <a:rect r="r" b="b" t="t" l="l"/>
            <a:pathLst>
              <a:path h="169683" w="3171570">
                <a:moveTo>
                  <a:pt x="0" y="0"/>
                </a:moveTo>
                <a:lnTo>
                  <a:pt x="3171570" y="0"/>
                </a:lnTo>
                <a:lnTo>
                  <a:pt x="3171570" y="169682"/>
                </a:lnTo>
                <a:lnTo>
                  <a:pt x="0" y="169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69151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9774009" y="6635941"/>
            <a:ext cx="3171570" cy="169683"/>
          </a:xfrm>
          <a:custGeom>
            <a:avLst/>
            <a:gdLst/>
            <a:ahLst/>
            <a:cxnLst/>
            <a:rect r="r" b="b" t="t" l="l"/>
            <a:pathLst>
              <a:path h="169683" w="3171570">
                <a:moveTo>
                  <a:pt x="0" y="0"/>
                </a:moveTo>
                <a:lnTo>
                  <a:pt x="3171570" y="0"/>
                </a:lnTo>
                <a:lnTo>
                  <a:pt x="3171570" y="169682"/>
                </a:lnTo>
                <a:lnTo>
                  <a:pt x="0" y="169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69151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5377570" y="6720782"/>
            <a:ext cx="3171570" cy="169683"/>
          </a:xfrm>
          <a:custGeom>
            <a:avLst/>
            <a:gdLst/>
            <a:ahLst/>
            <a:cxnLst/>
            <a:rect r="r" b="b" t="t" l="l"/>
            <a:pathLst>
              <a:path h="169683" w="3171570">
                <a:moveTo>
                  <a:pt x="0" y="0"/>
                </a:moveTo>
                <a:lnTo>
                  <a:pt x="3171570" y="0"/>
                </a:lnTo>
                <a:lnTo>
                  <a:pt x="3171570" y="169682"/>
                </a:lnTo>
                <a:lnTo>
                  <a:pt x="0" y="169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69151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5400000">
            <a:off x="14612746" y="6576930"/>
            <a:ext cx="2272252" cy="3889197"/>
          </a:xfrm>
          <a:custGeom>
            <a:avLst/>
            <a:gdLst/>
            <a:ahLst/>
            <a:cxnLst/>
            <a:rect r="r" b="b" t="t" l="l"/>
            <a:pathLst>
              <a:path h="3889197" w="2272252">
                <a:moveTo>
                  <a:pt x="0" y="0"/>
                </a:moveTo>
                <a:lnTo>
                  <a:pt x="2272252" y="0"/>
                </a:lnTo>
                <a:lnTo>
                  <a:pt x="2272252" y="3889197"/>
                </a:lnTo>
                <a:lnTo>
                  <a:pt x="0" y="3889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0" t="-8984" r="0" b="-8984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13816086" y="3131582"/>
            <a:ext cx="3889197" cy="5818740"/>
            <a:chOff x="0" y="0"/>
            <a:chExt cx="1741971" cy="2606213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741971" cy="2606213"/>
            </a:xfrm>
            <a:custGeom>
              <a:avLst/>
              <a:gdLst/>
              <a:ahLst/>
              <a:cxnLst/>
              <a:rect r="r" b="b" t="t" l="l"/>
              <a:pathLst>
                <a:path h="2606213" w="1741971">
                  <a:moveTo>
                    <a:pt x="1617510" y="2606212"/>
                  </a:moveTo>
                  <a:lnTo>
                    <a:pt x="124460" y="2606212"/>
                  </a:lnTo>
                  <a:cubicBezTo>
                    <a:pt x="55880" y="2606212"/>
                    <a:pt x="0" y="2550333"/>
                    <a:pt x="0" y="24817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7511" y="0"/>
                  </a:lnTo>
                  <a:cubicBezTo>
                    <a:pt x="1686091" y="0"/>
                    <a:pt x="1741971" y="55880"/>
                    <a:pt x="1741971" y="124460"/>
                  </a:cubicBezTo>
                  <a:lnTo>
                    <a:pt x="1741971" y="2481753"/>
                  </a:lnTo>
                  <a:cubicBezTo>
                    <a:pt x="1741971" y="2550333"/>
                    <a:pt x="1686091" y="2606213"/>
                    <a:pt x="1617511" y="2606213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grpSp>
        <p:nvGrpSpPr>
          <p:cNvPr name="Group 30" id="30"/>
          <p:cNvGrpSpPr>
            <a:grpSpLocks noChangeAspect="true"/>
          </p:cNvGrpSpPr>
          <p:nvPr/>
        </p:nvGrpSpPr>
        <p:grpSpPr>
          <a:xfrm rot="0">
            <a:off x="14090710" y="3388518"/>
            <a:ext cx="3339948" cy="3339948"/>
            <a:chOff x="0" y="0"/>
            <a:chExt cx="6350000" cy="63500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88900" y="88900"/>
              <a:ext cx="6172200" cy="6172200"/>
            </a:xfrm>
            <a:custGeom>
              <a:avLst/>
              <a:gdLst/>
              <a:ahLst/>
              <a:cxnLst/>
              <a:rect r="r" b="b" t="t" l="l"/>
              <a:pathLst>
                <a:path h="6172200" w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7"/>
              <a:stretch>
                <a:fillRect l="0" t="-52726" r="-18427" b="-25062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33" id="33"/>
          <p:cNvSpPr/>
          <p:nvPr/>
        </p:nvSpPr>
        <p:spPr>
          <a:xfrm flipH="false" flipV="false" rot="0">
            <a:off x="14163087" y="6720782"/>
            <a:ext cx="3171570" cy="169683"/>
          </a:xfrm>
          <a:custGeom>
            <a:avLst/>
            <a:gdLst/>
            <a:ahLst/>
            <a:cxnLst/>
            <a:rect r="r" b="b" t="t" l="l"/>
            <a:pathLst>
              <a:path h="169683" w="3171570">
                <a:moveTo>
                  <a:pt x="0" y="0"/>
                </a:moveTo>
                <a:lnTo>
                  <a:pt x="3171570" y="0"/>
                </a:lnTo>
                <a:lnTo>
                  <a:pt x="3171570" y="169682"/>
                </a:lnTo>
                <a:lnTo>
                  <a:pt x="0" y="169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69151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5422998" y="6823789"/>
            <a:ext cx="3050440" cy="1321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UZ NEILGU BRĪDI NOVĒRSTU UZMANĪBU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9843901" y="6738948"/>
            <a:ext cx="3050440" cy="898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NEUZMANĪGU RĪCĪBU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49572" y="6738948"/>
            <a:ext cx="3050440" cy="898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NELIELU DZIRKSTELI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235464" y="6823789"/>
            <a:ext cx="3050440" cy="906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NELIELĀM BLĒŅĀM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944453" y="5080462"/>
            <a:ext cx="1871279" cy="3202890"/>
          </a:xfrm>
          <a:custGeom>
            <a:avLst/>
            <a:gdLst/>
            <a:ahLst/>
            <a:cxnLst/>
            <a:rect r="r" b="b" t="t" l="l"/>
            <a:pathLst>
              <a:path h="3202890" w="1871279">
                <a:moveTo>
                  <a:pt x="0" y="0"/>
                </a:moveTo>
                <a:lnTo>
                  <a:pt x="1871280" y="0"/>
                </a:lnTo>
                <a:lnTo>
                  <a:pt x="1871280" y="3202890"/>
                </a:lnTo>
                <a:lnTo>
                  <a:pt x="0" y="320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0" t="-8984" r="0" b="-898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3926821"/>
            <a:chOff x="0" y="0"/>
            <a:chExt cx="4816593" cy="10342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1034225"/>
            </a:xfrm>
            <a:custGeom>
              <a:avLst/>
              <a:gdLst/>
              <a:ahLst/>
              <a:cxnLst/>
              <a:rect r="r" b="b" t="t" l="l"/>
              <a:pathLst>
                <a:path h="103422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34225"/>
                  </a:lnTo>
                  <a:lnTo>
                    <a:pt x="0" y="1034225"/>
                  </a:lnTo>
                  <a:close/>
                </a:path>
              </a:pathLst>
            </a:custGeom>
            <a:solidFill>
              <a:srgbClr val="A4A3B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816593" cy="109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5400000">
            <a:off x="4585222" y="5913073"/>
            <a:ext cx="1871279" cy="3202890"/>
          </a:xfrm>
          <a:custGeom>
            <a:avLst/>
            <a:gdLst/>
            <a:ahLst/>
            <a:cxnLst/>
            <a:rect r="r" b="b" t="t" l="l"/>
            <a:pathLst>
              <a:path h="3202890" w="1871279">
                <a:moveTo>
                  <a:pt x="0" y="0"/>
                </a:moveTo>
                <a:lnTo>
                  <a:pt x="1871279" y="0"/>
                </a:lnTo>
                <a:lnTo>
                  <a:pt x="1871279" y="3202891"/>
                </a:lnTo>
                <a:lnTo>
                  <a:pt x="0" y="3202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0" t="-8984" r="0" b="-8984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41610" y="3075709"/>
            <a:ext cx="3202890" cy="4791936"/>
            <a:chOff x="0" y="0"/>
            <a:chExt cx="1741971" cy="260621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741971" cy="2606213"/>
            </a:xfrm>
            <a:custGeom>
              <a:avLst/>
              <a:gdLst/>
              <a:ahLst/>
              <a:cxnLst/>
              <a:rect r="r" b="b" t="t" l="l"/>
              <a:pathLst>
                <a:path h="2606213" w="1741971">
                  <a:moveTo>
                    <a:pt x="1617510" y="2606212"/>
                  </a:moveTo>
                  <a:lnTo>
                    <a:pt x="124460" y="2606212"/>
                  </a:lnTo>
                  <a:cubicBezTo>
                    <a:pt x="55880" y="2606212"/>
                    <a:pt x="0" y="2550333"/>
                    <a:pt x="0" y="24817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7511" y="0"/>
                  </a:lnTo>
                  <a:cubicBezTo>
                    <a:pt x="1686091" y="0"/>
                    <a:pt x="1741971" y="55880"/>
                    <a:pt x="1741971" y="124460"/>
                  </a:cubicBezTo>
                  <a:lnTo>
                    <a:pt x="1741971" y="2481753"/>
                  </a:lnTo>
                  <a:cubicBezTo>
                    <a:pt x="1741971" y="2550333"/>
                    <a:pt x="1686091" y="2606213"/>
                    <a:pt x="1617511" y="2606213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-5400000">
            <a:off x="8218309" y="5080462"/>
            <a:ext cx="1871279" cy="3202890"/>
          </a:xfrm>
          <a:custGeom>
            <a:avLst/>
            <a:gdLst/>
            <a:ahLst/>
            <a:cxnLst/>
            <a:rect r="r" b="b" t="t" l="l"/>
            <a:pathLst>
              <a:path h="3202890" w="1871279">
                <a:moveTo>
                  <a:pt x="0" y="0"/>
                </a:moveTo>
                <a:lnTo>
                  <a:pt x="1871279" y="0"/>
                </a:lnTo>
                <a:lnTo>
                  <a:pt x="1871279" y="3202890"/>
                </a:lnTo>
                <a:lnTo>
                  <a:pt x="0" y="320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0" t="-8984" r="0" b="-8984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7560184" y="3075709"/>
            <a:ext cx="3202890" cy="3950369"/>
            <a:chOff x="0" y="0"/>
            <a:chExt cx="1741971" cy="214850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41971" cy="2148506"/>
            </a:xfrm>
            <a:custGeom>
              <a:avLst/>
              <a:gdLst/>
              <a:ahLst/>
              <a:cxnLst/>
              <a:rect r="r" b="b" t="t" l="l"/>
              <a:pathLst>
                <a:path h="2148506" w="1741971">
                  <a:moveTo>
                    <a:pt x="1617510" y="2148506"/>
                  </a:moveTo>
                  <a:lnTo>
                    <a:pt x="124460" y="2148506"/>
                  </a:lnTo>
                  <a:cubicBezTo>
                    <a:pt x="55880" y="2148506"/>
                    <a:pt x="0" y="2092626"/>
                    <a:pt x="0" y="20240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7511" y="0"/>
                  </a:lnTo>
                  <a:cubicBezTo>
                    <a:pt x="1686091" y="0"/>
                    <a:pt x="1741971" y="55880"/>
                    <a:pt x="1741971" y="124460"/>
                  </a:cubicBezTo>
                  <a:lnTo>
                    <a:pt x="1741971" y="2024046"/>
                  </a:lnTo>
                  <a:cubicBezTo>
                    <a:pt x="1741971" y="2092626"/>
                    <a:pt x="1686091" y="2148506"/>
                    <a:pt x="1617511" y="2148506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278648" y="3075709"/>
            <a:ext cx="3202890" cy="3950369"/>
            <a:chOff x="0" y="0"/>
            <a:chExt cx="1741971" cy="214850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741971" cy="2148506"/>
            </a:xfrm>
            <a:custGeom>
              <a:avLst/>
              <a:gdLst/>
              <a:ahLst/>
              <a:cxnLst/>
              <a:rect r="r" b="b" t="t" l="l"/>
              <a:pathLst>
                <a:path h="2148506" w="1741971">
                  <a:moveTo>
                    <a:pt x="1617510" y="2148506"/>
                  </a:moveTo>
                  <a:lnTo>
                    <a:pt x="124460" y="2148506"/>
                  </a:lnTo>
                  <a:cubicBezTo>
                    <a:pt x="55880" y="2148506"/>
                    <a:pt x="0" y="2092626"/>
                    <a:pt x="0" y="20240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7511" y="0"/>
                  </a:lnTo>
                  <a:cubicBezTo>
                    <a:pt x="1686091" y="0"/>
                    <a:pt x="1741971" y="55880"/>
                    <a:pt x="1741971" y="124460"/>
                  </a:cubicBezTo>
                  <a:lnTo>
                    <a:pt x="1741971" y="2024046"/>
                  </a:lnTo>
                  <a:cubicBezTo>
                    <a:pt x="1741971" y="2092626"/>
                    <a:pt x="1686091" y="2148506"/>
                    <a:pt x="1617511" y="2148506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-5400000">
            <a:off x="11832869" y="5913073"/>
            <a:ext cx="1871279" cy="3202890"/>
          </a:xfrm>
          <a:custGeom>
            <a:avLst/>
            <a:gdLst/>
            <a:ahLst/>
            <a:cxnLst/>
            <a:rect r="r" b="b" t="t" l="l"/>
            <a:pathLst>
              <a:path h="3202890" w="1871279">
                <a:moveTo>
                  <a:pt x="0" y="0"/>
                </a:moveTo>
                <a:lnTo>
                  <a:pt x="1871279" y="0"/>
                </a:lnTo>
                <a:lnTo>
                  <a:pt x="1871279" y="3202891"/>
                </a:lnTo>
                <a:lnTo>
                  <a:pt x="0" y="3202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0" t="-8984" r="0" b="-8984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1176791" y="3075709"/>
            <a:ext cx="3202890" cy="4791936"/>
            <a:chOff x="0" y="0"/>
            <a:chExt cx="1741971" cy="260621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741971" cy="2606213"/>
            </a:xfrm>
            <a:custGeom>
              <a:avLst/>
              <a:gdLst/>
              <a:ahLst/>
              <a:cxnLst/>
              <a:rect r="r" b="b" t="t" l="l"/>
              <a:pathLst>
                <a:path h="2606213" w="1741971">
                  <a:moveTo>
                    <a:pt x="1617510" y="2606212"/>
                  </a:moveTo>
                  <a:lnTo>
                    <a:pt x="124460" y="2606212"/>
                  </a:lnTo>
                  <a:cubicBezTo>
                    <a:pt x="55880" y="2606212"/>
                    <a:pt x="0" y="2550333"/>
                    <a:pt x="0" y="24817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7511" y="0"/>
                  </a:lnTo>
                  <a:cubicBezTo>
                    <a:pt x="1686091" y="0"/>
                    <a:pt x="1741971" y="55880"/>
                    <a:pt x="1741971" y="124460"/>
                  </a:cubicBezTo>
                  <a:lnTo>
                    <a:pt x="1741971" y="2481753"/>
                  </a:lnTo>
                  <a:cubicBezTo>
                    <a:pt x="1741971" y="2550333"/>
                    <a:pt x="1686091" y="2606213"/>
                    <a:pt x="1617511" y="2606213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17" id="17"/>
          <p:cNvSpPr/>
          <p:nvPr/>
        </p:nvSpPr>
        <p:spPr>
          <a:xfrm flipH="false" flipV="false" rot="-5400000">
            <a:off x="15464587" y="5080462"/>
            <a:ext cx="1871279" cy="3202890"/>
          </a:xfrm>
          <a:custGeom>
            <a:avLst/>
            <a:gdLst/>
            <a:ahLst/>
            <a:cxnLst/>
            <a:rect r="r" b="b" t="t" l="l"/>
            <a:pathLst>
              <a:path h="3202890" w="1871279">
                <a:moveTo>
                  <a:pt x="0" y="0"/>
                </a:moveTo>
                <a:lnTo>
                  <a:pt x="1871279" y="0"/>
                </a:lnTo>
                <a:lnTo>
                  <a:pt x="1871279" y="3202890"/>
                </a:lnTo>
                <a:lnTo>
                  <a:pt x="0" y="320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0" t="-8984" r="0" b="-8984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4806462" y="3075709"/>
            <a:ext cx="3202890" cy="3950369"/>
            <a:chOff x="0" y="0"/>
            <a:chExt cx="1741971" cy="214850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741971" cy="2148506"/>
            </a:xfrm>
            <a:custGeom>
              <a:avLst/>
              <a:gdLst/>
              <a:ahLst/>
              <a:cxnLst/>
              <a:rect r="r" b="b" t="t" l="l"/>
              <a:pathLst>
                <a:path h="2148506" w="1741971">
                  <a:moveTo>
                    <a:pt x="1617510" y="2148506"/>
                  </a:moveTo>
                  <a:lnTo>
                    <a:pt x="124460" y="2148506"/>
                  </a:lnTo>
                  <a:cubicBezTo>
                    <a:pt x="55880" y="2148506"/>
                    <a:pt x="0" y="2092626"/>
                    <a:pt x="0" y="20240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7511" y="0"/>
                  </a:lnTo>
                  <a:cubicBezTo>
                    <a:pt x="1686091" y="0"/>
                    <a:pt x="1741971" y="55880"/>
                    <a:pt x="1741971" y="124460"/>
                  </a:cubicBezTo>
                  <a:lnTo>
                    <a:pt x="1741971" y="2024046"/>
                  </a:lnTo>
                  <a:cubicBezTo>
                    <a:pt x="1741971" y="2092626"/>
                    <a:pt x="1686091" y="2148506"/>
                    <a:pt x="1617511" y="2148506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834846" y="3352546"/>
            <a:ext cx="2090494" cy="2119131"/>
          </a:xfrm>
          <a:custGeom>
            <a:avLst/>
            <a:gdLst/>
            <a:ahLst/>
            <a:cxnLst/>
            <a:rect r="r" b="b" t="t" l="l"/>
            <a:pathLst>
              <a:path h="2119131" w="2090494">
                <a:moveTo>
                  <a:pt x="0" y="0"/>
                </a:moveTo>
                <a:lnTo>
                  <a:pt x="2090494" y="0"/>
                </a:lnTo>
                <a:lnTo>
                  <a:pt x="2090494" y="2119131"/>
                </a:lnTo>
                <a:lnTo>
                  <a:pt x="0" y="21191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497808" y="3352546"/>
            <a:ext cx="2090494" cy="2119131"/>
          </a:xfrm>
          <a:custGeom>
            <a:avLst/>
            <a:gdLst/>
            <a:ahLst/>
            <a:cxnLst/>
            <a:rect r="r" b="b" t="t" l="l"/>
            <a:pathLst>
              <a:path h="2119131" w="2090494">
                <a:moveTo>
                  <a:pt x="0" y="0"/>
                </a:moveTo>
                <a:lnTo>
                  <a:pt x="2090494" y="0"/>
                </a:lnTo>
                <a:lnTo>
                  <a:pt x="2090494" y="2119131"/>
                </a:lnTo>
                <a:lnTo>
                  <a:pt x="0" y="21191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013201" y="3321385"/>
            <a:ext cx="2393991" cy="2150292"/>
          </a:xfrm>
          <a:custGeom>
            <a:avLst/>
            <a:gdLst/>
            <a:ahLst/>
            <a:cxnLst/>
            <a:rect r="r" b="b" t="t" l="l"/>
            <a:pathLst>
              <a:path h="2150292" w="2393991">
                <a:moveTo>
                  <a:pt x="0" y="0"/>
                </a:moveTo>
                <a:lnTo>
                  <a:pt x="2393992" y="0"/>
                </a:lnTo>
                <a:lnTo>
                  <a:pt x="2393992" y="2150292"/>
                </a:lnTo>
                <a:lnTo>
                  <a:pt x="0" y="21502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1677475" y="3024697"/>
            <a:ext cx="2346257" cy="2572487"/>
          </a:xfrm>
          <a:custGeom>
            <a:avLst/>
            <a:gdLst/>
            <a:ahLst/>
            <a:cxnLst/>
            <a:rect r="r" b="b" t="t" l="l"/>
            <a:pathLst>
              <a:path h="2572487" w="2346257">
                <a:moveTo>
                  <a:pt x="0" y="0"/>
                </a:moveTo>
                <a:lnTo>
                  <a:pt x="2346256" y="0"/>
                </a:lnTo>
                <a:lnTo>
                  <a:pt x="2346256" y="2572487"/>
                </a:lnTo>
                <a:lnTo>
                  <a:pt x="0" y="2572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1073" t="-4809" r="-72471" b="-34575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5151835" y="3321385"/>
            <a:ext cx="2440047" cy="2150292"/>
          </a:xfrm>
          <a:custGeom>
            <a:avLst/>
            <a:gdLst/>
            <a:ahLst/>
            <a:cxnLst/>
            <a:rect r="r" b="b" t="t" l="l"/>
            <a:pathLst>
              <a:path h="2150292" w="2440047">
                <a:moveTo>
                  <a:pt x="0" y="0"/>
                </a:moveTo>
                <a:lnTo>
                  <a:pt x="2440047" y="0"/>
                </a:lnTo>
                <a:lnTo>
                  <a:pt x="2440047" y="2150292"/>
                </a:lnTo>
                <a:lnTo>
                  <a:pt x="0" y="2150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038752" y="683158"/>
            <a:ext cx="16935516" cy="1887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000000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Zīmes, kas palīdzēs orientēties un pareizi rīkoties dažādās situācijās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552504" y="5683317"/>
            <a:ext cx="3210571" cy="1333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SMĒĶĒŠANA UN ATKLĀTA LIESMA AIZLIEGTA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919416" y="5849654"/>
            <a:ext cx="3194937" cy="1321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UGUNSDZĒSĪBAS APRĪKOJUMS </a:t>
            </a:r>
          </a:p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UN LĪDZEKĻI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78648" y="5679592"/>
            <a:ext cx="3193093" cy="898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UGUNSDZĒSĪBAS APARĀTS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384318" y="5683317"/>
            <a:ext cx="2932570" cy="2186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TRAUKSMES POGA, KAS JĀNOSPIEŽ, JA ĒKĀ IZCĒLIES UGUNSGRĒKS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5151835" y="6034736"/>
            <a:ext cx="2512145" cy="906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BĪSTAMI, ELEKTRĪBA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695892" y="-3054444"/>
            <a:ext cx="6768900" cy="676890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5A72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4372052"/>
            <a:ext cx="18288000" cy="5327938"/>
            <a:chOff x="0" y="0"/>
            <a:chExt cx="4816593" cy="140324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1403243"/>
            </a:xfrm>
            <a:custGeom>
              <a:avLst/>
              <a:gdLst/>
              <a:ahLst/>
              <a:cxnLst/>
              <a:rect r="r" b="b" t="t" l="l"/>
              <a:pathLst>
                <a:path h="140324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3243"/>
                  </a:lnTo>
                  <a:lnTo>
                    <a:pt x="0" y="1403243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16593" cy="14603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true" rot="-5400000">
            <a:off x="1986274" y="5437255"/>
            <a:ext cx="2239854" cy="4599618"/>
          </a:xfrm>
          <a:custGeom>
            <a:avLst/>
            <a:gdLst/>
            <a:ahLst/>
            <a:cxnLst/>
            <a:rect r="r" b="b" t="t" l="l"/>
            <a:pathLst>
              <a:path h="4599618" w="2239854">
                <a:moveTo>
                  <a:pt x="0" y="4599618"/>
                </a:moveTo>
                <a:lnTo>
                  <a:pt x="2239853" y="4599618"/>
                </a:lnTo>
                <a:lnTo>
                  <a:pt x="2239853" y="0"/>
                </a:lnTo>
                <a:lnTo>
                  <a:pt x="0" y="0"/>
                </a:lnTo>
                <a:lnTo>
                  <a:pt x="0" y="4599618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28700" y="0"/>
            <a:ext cx="4212283" cy="8248940"/>
            <a:chOff x="0" y="0"/>
            <a:chExt cx="652593" cy="127797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52593" cy="1277977"/>
            </a:xfrm>
            <a:custGeom>
              <a:avLst/>
              <a:gdLst/>
              <a:ahLst/>
              <a:cxnLst/>
              <a:rect r="r" b="b" t="t" l="l"/>
              <a:pathLst>
                <a:path h="1277977" w="652593">
                  <a:moveTo>
                    <a:pt x="0" y="0"/>
                  </a:moveTo>
                  <a:lnTo>
                    <a:pt x="652593" y="0"/>
                  </a:lnTo>
                  <a:lnTo>
                    <a:pt x="652593" y="1277977"/>
                  </a:lnTo>
                  <a:lnTo>
                    <a:pt x="0" y="1277977"/>
                  </a:lnTo>
                  <a:close/>
                </a:path>
              </a:pathLst>
            </a:custGeom>
            <a:blipFill>
              <a:blip r:embed="rId3"/>
              <a:stretch>
                <a:fillRect l="-128312" t="0" r="-46056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186997" y="8112654"/>
            <a:ext cx="220869" cy="330206"/>
          </a:xfrm>
          <a:custGeom>
            <a:avLst/>
            <a:gdLst/>
            <a:ahLst/>
            <a:cxnLst/>
            <a:rect r="r" b="b" t="t" l="l"/>
            <a:pathLst>
              <a:path h="330206" w="220869">
                <a:moveTo>
                  <a:pt x="0" y="0"/>
                </a:moveTo>
                <a:lnTo>
                  <a:pt x="220868" y="0"/>
                </a:lnTo>
                <a:lnTo>
                  <a:pt x="220868" y="330206"/>
                </a:lnTo>
                <a:lnTo>
                  <a:pt x="0" y="3302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936580" y="4831062"/>
            <a:ext cx="942571" cy="896299"/>
          </a:xfrm>
          <a:custGeom>
            <a:avLst/>
            <a:gdLst/>
            <a:ahLst/>
            <a:cxnLst/>
            <a:rect r="r" b="b" t="t" l="l"/>
            <a:pathLst>
              <a:path h="896299" w="942571">
                <a:moveTo>
                  <a:pt x="0" y="0"/>
                </a:moveTo>
                <a:lnTo>
                  <a:pt x="942571" y="0"/>
                </a:lnTo>
                <a:lnTo>
                  <a:pt x="942571" y="896299"/>
                </a:lnTo>
                <a:lnTo>
                  <a:pt x="0" y="8962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869817" y="6191766"/>
            <a:ext cx="1009334" cy="1014406"/>
          </a:xfrm>
          <a:custGeom>
            <a:avLst/>
            <a:gdLst/>
            <a:ahLst/>
            <a:cxnLst/>
            <a:rect r="r" b="b" t="t" l="l"/>
            <a:pathLst>
              <a:path h="1014406" w="1009334">
                <a:moveTo>
                  <a:pt x="0" y="0"/>
                </a:moveTo>
                <a:lnTo>
                  <a:pt x="1009334" y="0"/>
                </a:lnTo>
                <a:lnTo>
                  <a:pt x="1009334" y="1014405"/>
                </a:lnTo>
                <a:lnTo>
                  <a:pt x="0" y="10144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903199" y="7672896"/>
            <a:ext cx="942571" cy="942571"/>
          </a:xfrm>
          <a:custGeom>
            <a:avLst/>
            <a:gdLst/>
            <a:ahLst/>
            <a:cxnLst/>
            <a:rect r="r" b="b" t="t" l="l"/>
            <a:pathLst>
              <a:path h="942571" w="942571">
                <a:moveTo>
                  <a:pt x="0" y="0"/>
                </a:moveTo>
                <a:lnTo>
                  <a:pt x="942571" y="0"/>
                </a:lnTo>
                <a:lnTo>
                  <a:pt x="942571" y="942571"/>
                </a:lnTo>
                <a:lnTo>
                  <a:pt x="0" y="9425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587980" y="330006"/>
            <a:ext cx="7466320" cy="4974436"/>
          </a:xfrm>
          <a:custGeom>
            <a:avLst/>
            <a:gdLst/>
            <a:ahLst/>
            <a:cxnLst/>
            <a:rect r="r" b="b" t="t" l="l"/>
            <a:pathLst>
              <a:path h="4974436" w="7466320">
                <a:moveTo>
                  <a:pt x="0" y="0"/>
                </a:moveTo>
                <a:lnTo>
                  <a:pt x="7466320" y="0"/>
                </a:lnTo>
                <a:lnTo>
                  <a:pt x="7466320" y="4974436"/>
                </a:lnTo>
                <a:lnTo>
                  <a:pt x="0" y="49744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5931359" y="923925"/>
            <a:ext cx="9764533" cy="1090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40"/>
              </a:lnSpc>
              <a:spcBef>
                <a:spcPct val="0"/>
              </a:spcBef>
            </a:pPr>
            <a:r>
              <a:rPr lang="en-US" b="true" sz="65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Ugunsgrēks skolā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188915" y="4783437"/>
            <a:ext cx="10798129" cy="4265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Ja skolā sāk skanēt signalizācija, ikviena skolēna un skolotāja pienākums ir evakuēties! 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Klausies, ko saka skolotāja vai citi pieaugušie, seko viņu norādījumiem!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Ja pirmais pamani dūmus vai ieraugi liesmas, nekavējoties sameklē kādu pieaugušo un viņam izstāsti. Ja tuvumā nav pieaugušo, zvani uz 112!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6101053" y="2655033"/>
            <a:ext cx="2175726" cy="324381"/>
          </a:xfrm>
          <a:custGeom>
            <a:avLst/>
            <a:gdLst/>
            <a:ahLst/>
            <a:cxnLst/>
            <a:rect r="r" b="b" t="t" l="l"/>
            <a:pathLst>
              <a:path h="324381" w="2175726">
                <a:moveTo>
                  <a:pt x="0" y="0"/>
                </a:moveTo>
                <a:lnTo>
                  <a:pt x="2175725" y="0"/>
                </a:lnTo>
                <a:lnTo>
                  <a:pt x="2175725" y="324381"/>
                </a:lnTo>
                <a:lnTo>
                  <a:pt x="0" y="3243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390868"/>
            <a:ext cx="12137802" cy="7890533"/>
            <a:chOff x="0" y="0"/>
            <a:chExt cx="3196787" cy="20781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96787" cy="2078165"/>
            </a:xfrm>
            <a:custGeom>
              <a:avLst/>
              <a:gdLst/>
              <a:ahLst/>
              <a:cxnLst/>
              <a:rect r="r" b="b" t="t" l="l"/>
              <a:pathLst>
                <a:path h="2078165" w="3196787">
                  <a:moveTo>
                    <a:pt x="0" y="0"/>
                  </a:moveTo>
                  <a:lnTo>
                    <a:pt x="3196787" y="0"/>
                  </a:lnTo>
                  <a:lnTo>
                    <a:pt x="3196787" y="2078165"/>
                  </a:lnTo>
                  <a:lnTo>
                    <a:pt x="0" y="2078165"/>
                  </a:lnTo>
                  <a:close/>
                </a:path>
              </a:pathLst>
            </a:custGeom>
            <a:solidFill>
              <a:srgbClr val="D0CFD7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3196787" cy="21353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77601" y="4104785"/>
            <a:ext cx="825070" cy="825070"/>
            <a:chOff x="0" y="0"/>
            <a:chExt cx="230413" cy="23041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0413" cy="230413"/>
            </a:xfrm>
            <a:custGeom>
              <a:avLst/>
              <a:gdLst/>
              <a:ahLst/>
              <a:cxnLst/>
              <a:rect r="r" b="b" t="t" l="l"/>
              <a:pathLst>
                <a:path h="230413" w="230413">
                  <a:moveTo>
                    <a:pt x="0" y="0"/>
                  </a:moveTo>
                  <a:lnTo>
                    <a:pt x="230413" y="0"/>
                  </a:lnTo>
                  <a:lnTo>
                    <a:pt x="230413" y="230413"/>
                  </a:lnTo>
                  <a:lnTo>
                    <a:pt x="0" y="230413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230413" cy="2875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0" y="9258300"/>
            <a:ext cx="18288000" cy="1028700"/>
            <a:chOff x="0" y="0"/>
            <a:chExt cx="4816593" cy="27093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77601" y="5307925"/>
            <a:ext cx="825070" cy="825070"/>
            <a:chOff x="0" y="0"/>
            <a:chExt cx="230413" cy="23041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30413" cy="230413"/>
            </a:xfrm>
            <a:custGeom>
              <a:avLst/>
              <a:gdLst/>
              <a:ahLst/>
              <a:cxnLst/>
              <a:rect r="r" b="b" t="t" l="l"/>
              <a:pathLst>
                <a:path h="230413" w="230413">
                  <a:moveTo>
                    <a:pt x="0" y="0"/>
                  </a:moveTo>
                  <a:lnTo>
                    <a:pt x="230413" y="0"/>
                  </a:lnTo>
                  <a:lnTo>
                    <a:pt x="230413" y="230413"/>
                  </a:lnTo>
                  <a:lnTo>
                    <a:pt x="0" y="230413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230413" cy="2875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77601" y="6511064"/>
            <a:ext cx="825070" cy="825070"/>
            <a:chOff x="0" y="0"/>
            <a:chExt cx="230413" cy="23041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30413" cy="230413"/>
            </a:xfrm>
            <a:custGeom>
              <a:avLst/>
              <a:gdLst/>
              <a:ahLst/>
              <a:cxnLst/>
              <a:rect r="r" b="b" t="t" l="l"/>
              <a:pathLst>
                <a:path h="230413" w="230413">
                  <a:moveTo>
                    <a:pt x="0" y="0"/>
                  </a:moveTo>
                  <a:lnTo>
                    <a:pt x="230413" y="0"/>
                  </a:lnTo>
                  <a:lnTo>
                    <a:pt x="230413" y="230413"/>
                  </a:lnTo>
                  <a:lnTo>
                    <a:pt x="0" y="230413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230413" cy="2875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552194" y="4311094"/>
            <a:ext cx="275883" cy="412453"/>
          </a:xfrm>
          <a:custGeom>
            <a:avLst/>
            <a:gdLst/>
            <a:ahLst/>
            <a:cxnLst/>
            <a:rect r="r" b="b" t="t" l="l"/>
            <a:pathLst>
              <a:path h="412453" w="275883">
                <a:moveTo>
                  <a:pt x="0" y="0"/>
                </a:moveTo>
                <a:lnTo>
                  <a:pt x="275883" y="0"/>
                </a:lnTo>
                <a:lnTo>
                  <a:pt x="275883" y="412453"/>
                </a:lnTo>
                <a:lnTo>
                  <a:pt x="0" y="412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52194" y="5514233"/>
            <a:ext cx="275883" cy="412453"/>
          </a:xfrm>
          <a:custGeom>
            <a:avLst/>
            <a:gdLst/>
            <a:ahLst/>
            <a:cxnLst/>
            <a:rect r="r" b="b" t="t" l="l"/>
            <a:pathLst>
              <a:path h="412453" w="275883">
                <a:moveTo>
                  <a:pt x="0" y="0"/>
                </a:moveTo>
                <a:lnTo>
                  <a:pt x="275883" y="0"/>
                </a:lnTo>
                <a:lnTo>
                  <a:pt x="275883" y="412453"/>
                </a:lnTo>
                <a:lnTo>
                  <a:pt x="0" y="412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552194" y="6717373"/>
            <a:ext cx="275883" cy="412453"/>
          </a:xfrm>
          <a:custGeom>
            <a:avLst/>
            <a:gdLst/>
            <a:ahLst/>
            <a:cxnLst/>
            <a:rect r="r" b="b" t="t" l="l"/>
            <a:pathLst>
              <a:path h="412453" w="275883">
                <a:moveTo>
                  <a:pt x="0" y="0"/>
                </a:moveTo>
                <a:lnTo>
                  <a:pt x="275883" y="0"/>
                </a:lnTo>
                <a:lnTo>
                  <a:pt x="275883" y="412453"/>
                </a:lnTo>
                <a:lnTo>
                  <a:pt x="0" y="412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true" rot="-5400000">
            <a:off x="14647078" y="5240604"/>
            <a:ext cx="1914447" cy="3931384"/>
          </a:xfrm>
          <a:custGeom>
            <a:avLst/>
            <a:gdLst/>
            <a:ahLst/>
            <a:cxnLst/>
            <a:rect r="r" b="b" t="t" l="l"/>
            <a:pathLst>
              <a:path h="3931384" w="1914447">
                <a:moveTo>
                  <a:pt x="0" y="3931384"/>
                </a:moveTo>
                <a:lnTo>
                  <a:pt x="1914447" y="3931384"/>
                </a:lnTo>
                <a:lnTo>
                  <a:pt x="1914447" y="0"/>
                </a:lnTo>
                <a:lnTo>
                  <a:pt x="0" y="0"/>
                </a:lnTo>
                <a:lnTo>
                  <a:pt x="0" y="3931384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-1702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3890183" y="4198361"/>
            <a:ext cx="3428238" cy="3448541"/>
            <a:chOff x="0" y="0"/>
            <a:chExt cx="816338" cy="821172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6337" cy="821172"/>
            </a:xfrm>
            <a:custGeom>
              <a:avLst/>
              <a:gdLst/>
              <a:ahLst/>
              <a:cxnLst/>
              <a:rect r="r" b="b" t="t" l="l"/>
              <a:pathLst>
                <a:path h="821172" w="816337">
                  <a:moveTo>
                    <a:pt x="0" y="0"/>
                  </a:moveTo>
                  <a:lnTo>
                    <a:pt x="816337" y="0"/>
                  </a:lnTo>
                  <a:lnTo>
                    <a:pt x="816337" y="821172"/>
                  </a:lnTo>
                  <a:lnTo>
                    <a:pt x="0" y="821172"/>
                  </a:lnTo>
                  <a:close/>
                </a:path>
              </a:pathLst>
            </a:custGeom>
            <a:solidFill>
              <a:srgbClr val="1E964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3" id="23"/>
          <p:cNvGrpSpPr/>
          <p:nvPr/>
        </p:nvGrpSpPr>
        <p:grpSpPr>
          <a:xfrm rot="0">
            <a:off x="14875486" y="3390868"/>
            <a:ext cx="1457632" cy="1457632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5400000">
            <a:off x="15391424" y="3843702"/>
            <a:ext cx="425755" cy="636517"/>
          </a:xfrm>
          <a:custGeom>
            <a:avLst/>
            <a:gdLst/>
            <a:ahLst/>
            <a:cxnLst/>
            <a:rect r="r" b="b" t="t" l="l"/>
            <a:pathLst>
              <a:path h="636517" w="425755">
                <a:moveTo>
                  <a:pt x="0" y="0"/>
                </a:moveTo>
                <a:lnTo>
                  <a:pt x="425755" y="0"/>
                </a:lnTo>
                <a:lnTo>
                  <a:pt x="425755" y="636517"/>
                </a:lnTo>
                <a:lnTo>
                  <a:pt x="0" y="6365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5197492" y="647738"/>
            <a:ext cx="2061808" cy="307397"/>
          </a:xfrm>
          <a:custGeom>
            <a:avLst/>
            <a:gdLst/>
            <a:ahLst/>
            <a:cxnLst/>
            <a:rect r="r" b="b" t="t" l="l"/>
            <a:pathLst>
              <a:path h="307397" w="2061808">
                <a:moveTo>
                  <a:pt x="0" y="0"/>
                </a:moveTo>
                <a:lnTo>
                  <a:pt x="2061808" y="0"/>
                </a:lnTo>
                <a:lnTo>
                  <a:pt x="2061808" y="307397"/>
                </a:lnTo>
                <a:lnTo>
                  <a:pt x="0" y="3073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1277601" y="7646902"/>
            <a:ext cx="825070" cy="825070"/>
            <a:chOff x="0" y="0"/>
            <a:chExt cx="230413" cy="230413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30413" cy="230413"/>
            </a:xfrm>
            <a:custGeom>
              <a:avLst/>
              <a:gdLst/>
              <a:ahLst/>
              <a:cxnLst/>
              <a:rect r="r" b="b" t="t" l="l"/>
              <a:pathLst>
                <a:path h="230413" w="230413">
                  <a:moveTo>
                    <a:pt x="0" y="0"/>
                  </a:moveTo>
                  <a:lnTo>
                    <a:pt x="230413" y="0"/>
                  </a:lnTo>
                  <a:lnTo>
                    <a:pt x="230413" y="230413"/>
                  </a:lnTo>
                  <a:lnTo>
                    <a:pt x="0" y="230413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57150"/>
              <a:ext cx="230413" cy="2875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1552194" y="7853210"/>
            <a:ext cx="275883" cy="412453"/>
          </a:xfrm>
          <a:custGeom>
            <a:avLst/>
            <a:gdLst/>
            <a:ahLst/>
            <a:cxnLst/>
            <a:rect r="r" b="b" t="t" l="l"/>
            <a:pathLst>
              <a:path h="412453" w="275883">
                <a:moveTo>
                  <a:pt x="0" y="0"/>
                </a:moveTo>
                <a:lnTo>
                  <a:pt x="275883" y="0"/>
                </a:lnTo>
                <a:lnTo>
                  <a:pt x="275883" y="412454"/>
                </a:lnTo>
                <a:lnTo>
                  <a:pt x="0" y="4124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4344596" y="4929855"/>
            <a:ext cx="2519412" cy="2519412"/>
          </a:xfrm>
          <a:custGeom>
            <a:avLst/>
            <a:gdLst/>
            <a:ahLst/>
            <a:cxnLst/>
            <a:rect r="r" b="b" t="t" l="l"/>
            <a:pathLst>
              <a:path h="2519412" w="2519412">
                <a:moveTo>
                  <a:pt x="0" y="0"/>
                </a:moveTo>
                <a:lnTo>
                  <a:pt x="2519412" y="0"/>
                </a:lnTo>
                <a:lnTo>
                  <a:pt x="2519412" y="2519412"/>
                </a:lnTo>
                <a:lnTo>
                  <a:pt x="0" y="25194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1061334" y="670422"/>
            <a:ext cx="13138100" cy="2042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40"/>
              </a:lnSpc>
              <a:spcBef>
                <a:spcPct val="0"/>
              </a:spcBef>
            </a:pPr>
            <a:r>
              <a:rPr lang="en-US" b="true" sz="65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Vai tu zini, kur ir tavas skolas pulcēšanās vieta?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338068" y="4057160"/>
            <a:ext cx="10828433" cy="4265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Kopā ar skolotāju EVAKUĒJIES - dodies ārā no klases un skolas uz pulcēšanās vietu.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Vienmēr izmanto tikai kāpnes. 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Ja neesi kopā ar klasi, bet, piemēram, labierīcībās vai gaitenī, nekavējies! Uzreiz dodies uz skolas pulcēšanās vietu.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Uzmeklē skolotāju un piesakies pie viņa!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526280" y="3804469"/>
            <a:ext cx="1582024" cy="4093967"/>
          </a:xfrm>
          <a:custGeom>
            <a:avLst/>
            <a:gdLst/>
            <a:ahLst/>
            <a:cxnLst/>
            <a:rect r="r" b="b" t="t" l="l"/>
            <a:pathLst>
              <a:path h="4093967" w="1582024">
                <a:moveTo>
                  <a:pt x="0" y="0"/>
                </a:moveTo>
                <a:lnTo>
                  <a:pt x="1582024" y="0"/>
                </a:lnTo>
                <a:lnTo>
                  <a:pt x="1582024" y="4093966"/>
                </a:lnTo>
                <a:lnTo>
                  <a:pt x="0" y="4093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4081" t="0" r="-1408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0036" y="-1673365"/>
            <a:ext cx="18288000" cy="5435042"/>
            <a:chOff x="0" y="0"/>
            <a:chExt cx="4816593" cy="143145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1431451"/>
            </a:xfrm>
            <a:custGeom>
              <a:avLst/>
              <a:gdLst/>
              <a:ahLst/>
              <a:cxnLst/>
              <a:rect r="r" b="b" t="t" l="l"/>
              <a:pathLst>
                <a:path h="143145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31451"/>
                  </a:lnTo>
                  <a:lnTo>
                    <a:pt x="0" y="1431451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816593" cy="14886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70308" y="2802687"/>
            <a:ext cx="4093967" cy="3339736"/>
            <a:chOff x="0" y="0"/>
            <a:chExt cx="2226605" cy="181639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226605" cy="1816398"/>
            </a:xfrm>
            <a:custGeom>
              <a:avLst/>
              <a:gdLst/>
              <a:ahLst/>
              <a:cxnLst/>
              <a:rect r="r" b="b" t="t" l="l"/>
              <a:pathLst>
                <a:path h="1816398" w="2226605">
                  <a:moveTo>
                    <a:pt x="2102145" y="1816398"/>
                  </a:moveTo>
                  <a:lnTo>
                    <a:pt x="124460" y="1816398"/>
                  </a:lnTo>
                  <a:cubicBezTo>
                    <a:pt x="55880" y="1816398"/>
                    <a:pt x="0" y="1760518"/>
                    <a:pt x="0" y="16919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2145" y="0"/>
                  </a:lnTo>
                  <a:cubicBezTo>
                    <a:pt x="2170725" y="0"/>
                    <a:pt x="2226605" y="55880"/>
                    <a:pt x="2226605" y="124460"/>
                  </a:cubicBezTo>
                  <a:lnTo>
                    <a:pt x="2226605" y="1691938"/>
                  </a:lnTo>
                  <a:cubicBezTo>
                    <a:pt x="2226605" y="1760518"/>
                    <a:pt x="2170725" y="1816398"/>
                    <a:pt x="2102145" y="1816398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-5400000">
            <a:off x="6107061" y="3804469"/>
            <a:ext cx="1582024" cy="4093967"/>
          </a:xfrm>
          <a:custGeom>
            <a:avLst/>
            <a:gdLst/>
            <a:ahLst/>
            <a:cxnLst/>
            <a:rect r="r" b="b" t="t" l="l"/>
            <a:pathLst>
              <a:path h="4093967" w="1582024">
                <a:moveTo>
                  <a:pt x="0" y="0"/>
                </a:moveTo>
                <a:lnTo>
                  <a:pt x="1582024" y="0"/>
                </a:lnTo>
                <a:lnTo>
                  <a:pt x="1582024" y="4093966"/>
                </a:lnTo>
                <a:lnTo>
                  <a:pt x="0" y="4093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4081" t="0" r="-14081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4851089" y="2802687"/>
            <a:ext cx="4093967" cy="3339736"/>
            <a:chOff x="0" y="0"/>
            <a:chExt cx="2226605" cy="181639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226605" cy="1816398"/>
            </a:xfrm>
            <a:custGeom>
              <a:avLst/>
              <a:gdLst/>
              <a:ahLst/>
              <a:cxnLst/>
              <a:rect r="r" b="b" t="t" l="l"/>
              <a:pathLst>
                <a:path h="1816398" w="2226605">
                  <a:moveTo>
                    <a:pt x="2102145" y="1816398"/>
                  </a:moveTo>
                  <a:lnTo>
                    <a:pt x="124460" y="1816398"/>
                  </a:lnTo>
                  <a:cubicBezTo>
                    <a:pt x="55880" y="1816398"/>
                    <a:pt x="0" y="1760518"/>
                    <a:pt x="0" y="16919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2145" y="0"/>
                  </a:lnTo>
                  <a:cubicBezTo>
                    <a:pt x="2170725" y="0"/>
                    <a:pt x="2226605" y="55880"/>
                    <a:pt x="2226605" y="124460"/>
                  </a:cubicBezTo>
                  <a:lnTo>
                    <a:pt x="2226605" y="1691938"/>
                  </a:lnTo>
                  <a:cubicBezTo>
                    <a:pt x="2226605" y="1760518"/>
                    <a:pt x="2170725" y="1816398"/>
                    <a:pt x="2102145" y="1816398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-5400000">
            <a:off x="10686803" y="3804469"/>
            <a:ext cx="1582024" cy="4093967"/>
          </a:xfrm>
          <a:custGeom>
            <a:avLst/>
            <a:gdLst/>
            <a:ahLst/>
            <a:cxnLst/>
            <a:rect r="r" b="b" t="t" l="l"/>
            <a:pathLst>
              <a:path h="4093967" w="1582024">
                <a:moveTo>
                  <a:pt x="0" y="0"/>
                </a:moveTo>
                <a:lnTo>
                  <a:pt x="1582024" y="0"/>
                </a:lnTo>
                <a:lnTo>
                  <a:pt x="1582024" y="4093966"/>
                </a:lnTo>
                <a:lnTo>
                  <a:pt x="0" y="4093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4081" t="0" r="-14081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9430831" y="2802687"/>
            <a:ext cx="4093967" cy="3339736"/>
            <a:chOff x="0" y="0"/>
            <a:chExt cx="2226605" cy="181639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226605" cy="1816398"/>
            </a:xfrm>
            <a:custGeom>
              <a:avLst/>
              <a:gdLst/>
              <a:ahLst/>
              <a:cxnLst/>
              <a:rect r="r" b="b" t="t" l="l"/>
              <a:pathLst>
                <a:path h="1816398" w="2226605">
                  <a:moveTo>
                    <a:pt x="2102145" y="1816398"/>
                  </a:moveTo>
                  <a:lnTo>
                    <a:pt x="124460" y="1816398"/>
                  </a:lnTo>
                  <a:cubicBezTo>
                    <a:pt x="55880" y="1816398"/>
                    <a:pt x="0" y="1760518"/>
                    <a:pt x="0" y="16919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2145" y="0"/>
                  </a:lnTo>
                  <a:cubicBezTo>
                    <a:pt x="2170725" y="0"/>
                    <a:pt x="2226605" y="55880"/>
                    <a:pt x="2226605" y="124460"/>
                  </a:cubicBezTo>
                  <a:lnTo>
                    <a:pt x="2226605" y="1691938"/>
                  </a:lnTo>
                  <a:cubicBezTo>
                    <a:pt x="2226605" y="1760518"/>
                    <a:pt x="2170725" y="1816398"/>
                    <a:pt x="2102145" y="1816398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-5400000">
            <a:off x="15266544" y="3804469"/>
            <a:ext cx="1582024" cy="4093967"/>
          </a:xfrm>
          <a:custGeom>
            <a:avLst/>
            <a:gdLst/>
            <a:ahLst/>
            <a:cxnLst/>
            <a:rect r="r" b="b" t="t" l="l"/>
            <a:pathLst>
              <a:path h="4093967" w="1582024">
                <a:moveTo>
                  <a:pt x="0" y="0"/>
                </a:moveTo>
                <a:lnTo>
                  <a:pt x="1582024" y="0"/>
                </a:lnTo>
                <a:lnTo>
                  <a:pt x="1582024" y="4093966"/>
                </a:lnTo>
                <a:lnTo>
                  <a:pt x="0" y="4093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4081" t="0" r="-14081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4010573" y="2802687"/>
            <a:ext cx="4093967" cy="3339736"/>
            <a:chOff x="0" y="0"/>
            <a:chExt cx="2226605" cy="181639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226605" cy="1816398"/>
            </a:xfrm>
            <a:custGeom>
              <a:avLst/>
              <a:gdLst/>
              <a:ahLst/>
              <a:cxnLst/>
              <a:rect r="r" b="b" t="t" l="l"/>
              <a:pathLst>
                <a:path h="1816398" w="2226605">
                  <a:moveTo>
                    <a:pt x="2102145" y="1816398"/>
                  </a:moveTo>
                  <a:lnTo>
                    <a:pt x="124460" y="1816398"/>
                  </a:lnTo>
                  <a:cubicBezTo>
                    <a:pt x="55880" y="1816398"/>
                    <a:pt x="0" y="1760518"/>
                    <a:pt x="0" y="16919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2145" y="0"/>
                  </a:lnTo>
                  <a:cubicBezTo>
                    <a:pt x="2170725" y="0"/>
                    <a:pt x="2226605" y="55880"/>
                    <a:pt x="2226605" y="124460"/>
                  </a:cubicBezTo>
                  <a:lnTo>
                    <a:pt x="2226605" y="1691938"/>
                  </a:lnTo>
                  <a:cubicBezTo>
                    <a:pt x="2226605" y="1760518"/>
                    <a:pt x="2170725" y="1816398"/>
                    <a:pt x="2102145" y="1816398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17" id="17"/>
          <p:cNvSpPr/>
          <p:nvPr/>
        </p:nvSpPr>
        <p:spPr>
          <a:xfrm flipH="false" flipV="false" rot="-5400000">
            <a:off x="1439432" y="7449005"/>
            <a:ext cx="1582024" cy="4093967"/>
          </a:xfrm>
          <a:custGeom>
            <a:avLst/>
            <a:gdLst/>
            <a:ahLst/>
            <a:cxnLst/>
            <a:rect r="r" b="b" t="t" l="l"/>
            <a:pathLst>
              <a:path h="4093967" w="1582024">
                <a:moveTo>
                  <a:pt x="0" y="0"/>
                </a:moveTo>
                <a:lnTo>
                  <a:pt x="1582024" y="0"/>
                </a:lnTo>
                <a:lnTo>
                  <a:pt x="1582024" y="4093966"/>
                </a:lnTo>
                <a:lnTo>
                  <a:pt x="0" y="4093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4081" t="0" r="-14081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83460" y="6447223"/>
            <a:ext cx="4093967" cy="3339736"/>
            <a:chOff x="0" y="0"/>
            <a:chExt cx="2226605" cy="181639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226605" cy="1816398"/>
            </a:xfrm>
            <a:custGeom>
              <a:avLst/>
              <a:gdLst/>
              <a:ahLst/>
              <a:cxnLst/>
              <a:rect r="r" b="b" t="t" l="l"/>
              <a:pathLst>
                <a:path h="1816398" w="2226605">
                  <a:moveTo>
                    <a:pt x="2102145" y="1816398"/>
                  </a:moveTo>
                  <a:lnTo>
                    <a:pt x="124460" y="1816398"/>
                  </a:lnTo>
                  <a:cubicBezTo>
                    <a:pt x="55880" y="1816398"/>
                    <a:pt x="0" y="1760518"/>
                    <a:pt x="0" y="16919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2145" y="0"/>
                  </a:lnTo>
                  <a:cubicBezTo>
                    <a:pt x="2170725" y="0"/>
                    <a:pt x="2226605" y="55880"/>
                    <a:pt x="2226605" y="124460"/>
                  </a:cubicBezTo>
                  <a:lnTo>
                    <a:pt x="2226605" y="1691938"/>
                  </a:lnTo>
                  <a:cubicBezTo>
                    <a:pt x="2226605" y="1760518"/>
                    <a:pt x="2170725" y="1816398"/>
                    <a:pt x="2102145" y="1816398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-5400000">
            <a:off x="6020213" y="7449005"/>
            <a:ext cx="1582024" cy="4093967"/>
          </a:xfrm>
          <a:custGeom>
            <a:avLst/>
            <a:gdLst/>
            <a:ahLst/>
            <a:cxnLst/>
            <a:rect r="r" b="b" t="t" l="l"/>
            <a:pathLst>
              <a:path h="4093967" w="1582024">
                <a:moveTo>
                  <a:pt x="0" y="0"/>
                </a:moveTo>
                <a:lnTo>
                  <a:pt x="1582024" y="0"/>
                </a:lnTo>
                <a:lnTo>
                  <a:pt x="1582024" y="4093966"/>
                </a:lnTo>
                <a:lnTo>
                  <a:pt x="0" y="4093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4081" t="0" r="-14081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4764241" y="6447223"/>
            <a:ext cx="4093967" cy="3339736"/>
            <a:chOff x="0" y="0"/>
            <a:chExt cx="2226605" cy="1816398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226605" cy="1816398"/>
            </a:xfrm>
            <a:custGeom>
              <a:avLst/>
              <a:gdLst/>
              <a:ahLst/>
              <a:cxnLst/>
              <a:rect r="r" b="b" t="t" l="l"/>
              <a:pathLst>
                <a:path h="1816398" w="2226605">
                  <a:moveTo>
                    <a:pt x="2102145" y="1816398"/>
                  </a:moveTo>
                  <a:lnTo>
                    <a:pt x="124460" y="1816398"/>
                  </a:lnTo>
                  <a:cubicBezTo>
                    <a:pt x="55880" y="1816398"/>
                    <a:pt x="0" y="1760518"/>
                    <a:pt x="0" y="16919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2145" y="0"/>
                  </a:lnTo>
                  <a:cubicBezTo>
                    <a:pt x="2170725" y="0"/>
                    <a:pt x="2226605" y="55880"/>
                    <a:pt x="2226605" y="124460"/>
                  </a:cubicBezTo>
                  <a:lnTo>
                    <a:pt x="2226605" y="1691938"/>
                  </a:lnTo>
                  <a:cubicBezTo>
                    <a:pt x="2226605" y="1760518"/>
                    <a:pt x="2170725" y="1816398"/>
                    <a:pt x="2102145" y="1816398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-5400000">
            <a:off x="10599955" y="7449005"/>
            <a:ext cx="1582024" cy="4093967"/>
          </a:xfrm>
          <a:custGeom>
            <a:avLst/>
            <a:gdLst/>
            <a:ahLst/>
            <a:cxnLst/>
            <a:rect r="r" b="b" t="t" l="l"/>
            <a:pathLst>
              <a:path h="4093967" w="1582024">
                <a:moveTo>
                  <a:pt x="0" y="0"/>
                </a:moveTo>
                <a:lnTo>
                  <a:pt x="1582024" y="0"/>
                </a:lnTo>
                <a:lnTo>
                  <a:pt x="1582024" y="4093966"/>
                </a:lnTo>
                <a:lnTo>
                  <a:pt x="0" y="4093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4081" t="0" r="-14081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9343983" y="6447223"/>
            <a:ext cx="4093967" cy="3339736"/>
            <a:chOff x="0" y="0"/>
            <a:chExt cx="2226605" cy="1816398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226605" cy="1816398"/>
            </a:xfrm>
            <a:custGeom>
              <a:avLst/>
              <a:gdLst/>
              <a:ahLst/>
              <a:cxnLst/>
              <a:rect r="r" b="b" t="t" l="l"/>
              <a:pathLst>
                <a:path h="1816398" w="2226605">
                  <a:moveTo>
                    <a:pt x="2102145" y="1816398"/>
                  </a:moveTo>
                  <a:lnTo>
                    <a:pt x="124460" y="1816398"/>
                  </a:lnTo>
                  <a:cubicBezTo>
                    <a:pt x="55880" y="1816398"/>
                    <a:pt x="0" y="1760518"/>
                    <a:pt x="0" y="16919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2145" y="0"/>
                  </a:lnTo>
                  <a:cubicBezTo>
                    <a:pt x="2170725" y="0"/>
                    <a:pt x="2226605" y="55880"/>
                    <a:pt x="2226605" y="124460"/>
                  </a:cubicBezTo>
                  <a:lnTo>
                    <a:pt x="2226605" y="1691938"/>
                  </a:lnTo>
                  <a:cubicBezTo>
                    <a:pt x="2226605" y="1760518"/>
                    <a:pt x="2170725" y="1816398"/>
                    <a:pt x="2102145" y="1816398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26" id="26"/>
          <p:cNvSpPr/>
          <p:nvPr/>
        </p:nvSpPr>
        <p:spPr>
          <a:xfrm flipH="false" flipV="false" rot="-5400000">
            <a:off x="15179696" y="7449005"/>
            <a:ext cx="1582024" cy="4093967"/>
          </a:xfrm>
          <a:custGeom>
            <a:avLst/>
            <a:gdLst/>
            <a:ahLst/>
            <a:cxnLst/>
            <a:rect r="r" b="b" t="t" l="l"/>
            <a:pathLst>
              <a:path h="4093967" w="1582024">
                <a:moveTo>
                  <a:pt x="0" y="0"/>
                </a:moveTo>
                <a:lnTo>
                  <a:pt x="1582024" y="0"/>
                </a:lnTo>
                <a:lnTo>
                  <a:pt x="1582024" y="4093966"/>
                </a:lnTo>
                <a:lnTo>
                  <a:pt x="0" y="4093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4081" t="0" r="-14081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13923725" y="6447223"/>
            <a:ext cx="4093967" cy="3339736"/>
            <a:chOff x="0" y="0"/>
            <a:chExt cx="2226605" cy="1816398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226605" cy="1816398"/>
            </a:xfrm>
            <a:custGeom>
              <a:avLst/>
              <a:gdLst/>
              <a:ahLst/>
              <a:cxnLst/>
              <a:rect r="r" b="b" t="t" l="l"/>
              <a:pathLst>
                <a:path h="1816398" w="2226605">
                  <a:moveTo>
                    <a:pt x="2102145" y="1816398"/>
                  </a:moveTo>
                  <a:lnTo>
                    <a:pt x="124460" y="1816398"/>
                  </a:lnTo>
                  <a:cubicBezTo>
                    <a:pt x="55880" y="1816398"/>
                    <a:pt x="0" y="1760518"/>
                    <a:pt x="0" y="16919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2145" y="0"/>
                  </a:lnTo>
                  <a:cubicBezTo>
                    <a:pt x="2170725" y="0"/>
                    <a:pt x="2226605" y="55880"/>
                    <a:pt x="2226605" y="124460"/>
                  </a:cubicBezTo>
                  <a:lnTo>
                    <a:pt x="2226605" y="1691938"/>
                  </a:lnTo>
                  <a:cubicBezTo>
                    <a:pt x="2226605" y="1760518"/>
                    <a:pt x="2170725" y="1816398"/>
                    <a:pt x="2102145" y="1816398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29" id="29"/>
          <p:cNvSpPr/>
          <p:nvPr/>
        </p:nvSpPr>
        <p:spPr>
          <a:xfrm flipH="false" flipV="false" rot="0">
            <a:off x="491664" y="2974599"/>
            <a:ext cx="590512" cy="649807"/>
          </a:xfrm>
          <a:custGeom>
            <a:avLst/>
            <a:gdLst/>
            <a:ahLst/>
            <a:cxnLst/>
            <a:rect r="r" b="b" t="t" l="l"/>
            <a:pathLst>
              <a:path h="649807" w="590512">
                <a:moveTo>
                  <a:pt x="0" y="0"/>
                </a:moveTo>
                <a:lnTo>
                  <a:pt x="590512" y="0"/>
                </a:lnTo>
                <a:lnTo>
                  <a:pt x="590512" y="649806"/>
                </a:lnTo>
                <a:lnTo>
                  <a:pt x="0" y="649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5122749" y="2974599"/>
            <a:ext cx="501976" cy="649807"/>
          </a:xfrm>
          <a:custGeom>
            <a:avLst/>
            <a:gdLst/>
            <a:ahLst/>
            <a:cxnLst/>
            <a:rect r="r" b="b" t="t" l="l"/>
            <a:pathLst>
              <a:path h="649807" w="501976">
                <a:moveTo>
                  <a:pt x="0" y="0"/>
                </a:moveTo>
                <a:lnTo>
                  <a:pt x="501976" y="0"/>
                </a:lnTo>
                <a:lnTo>
                  <a:pt x="501976" y="649806"/>
                </a:lnTo>
                <a:lnTo>
                  <a:pt x="0" y="649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9644453" y="2974599"/>
            <a:ext cx="565332" cy="649807"/>
          </a:xfrm>
          <a:custGeom>
            <a:avLst/>
            <a:gdLst/>
            <a:ahLst/>
            <a:cxnLst/>
            <a:rect r="r" b="b" t="t" l="l"/>
            <a:pathLst>
              <a:path h="649807" w="565332">
                <a:moveTo>
                  <a:pt x="0" y="0"/>
                </a:moveTo>
                <a:lnTo>
                  <a:pt x="565331" y="0"/>
                </a:lnTo>
                <a:lnTo>
                  <a:pt x="565331" y="649806"/>
                </a:lnTo>
                <a:lnTo>
                  <a:pt x="0" y="6498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4315373" y="2974599"/>
            <a:ext cx="561271" cy="649807"/>
          </a:xfrm>
          <a:custGeom>
            <a:avLst/>
            <a:gdLst/>
            <a:ahLst/>
            <a:cxnLst/>
            <a:rect r="r" b="b" t="t" l="l"/>
            <a:pathLst>
              <a:path h="649807" w="561271">
                <a:moveTo>
                  <a:pt x="0" y="0"/>
                </a:moveTo>
                <a:lnTo>
                  <a:pt x="561271" y="0"/>
                </a:lnTo>
                <a:lnTo>
                  <a:pt x="561271" y="649806"/>
                </a:lnTo>
                <a:lnTo>
                  <a:pt x="0" y="649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491664" y="6642464"/>
            <a:ext cx="484106" cy="649807"/>
          </a:xfrm>
          <a:custGeom>
            <a:avLst/>
            <a:gdLst/>
            <a:ahLst/>
            <a:cxnLst/>
            <a:rect r="r" b="b" t="t" l="l"/>
            <a:pathLst>
              <a:path h="649807" w="484106">
                <a:moveTo>
                  <a:pt x="0" y="0"/>
                </a:moveTo>
                <a:lnTo>
                  <a:pt x="484106" y="0"/>
                </a:lnTo>
                <a:lnTo>
                  <a:pt x="484106" y="649807"/>
                </a:lnTo>
                <a:lnTo>
                  <a:pt x="0" y="6498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5122749" y="6642464"/>
            <a:ext cx="443493" cy="649807"/>
          </a:xfrm>
          <a:custGeom>
            <a:avLst/>
            <a:gdLst/>
            <a:ahLst/>
            <a:cxnLst/>
            <a:rect r="r" b="b" t="t" l="l"/>
            <a:pathLst>
              <a:path h="649807" w="443493">
                <a:moveTo>
                  <a:pt x="0" y="0"/>
                </a:moveTo>
                <a:lnTo>
                  <a:pt x="443494" y="0"/>
                </a:lnTo>
                <a:lnTo>
                  <a:pt x="443494" y="649807"/>
                </a:lnTo>
                <a:lnTo>
                  <a:pt x="0" y="6498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9707056" y="6642464"/>
            <a:ext cx="565332" cy="649807"/>
          </a:xfrm>
          <a:custGeom>
            <a:avLst/>
            <a:gdLst/>
            <a:ahLst/>
            <a:cxnLst/>
            <a:rect r="r" b="b" t="t" l="l"/>
            <a:pathLst>
              <a:path h="649807" w="565332">
                <a:moveTo>
                  <a:pt x="0" y="0"/>
                </a:moveTo>
                <a:lnTo>
                  <a:pt x="565332" y="0"/>
                </a:lnTo>
                <a:lnTo>
                  <a:pt x="565332" y="649807"/>
                </a:lnTo>
                <a:lnTo>
                  <a:pt x="0" y="6498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4285675" y="6642464"/>
            <a:ext cx="532029" cy="649807"/>
          </a:xfrm>
          <a:custGeom>
            <a:avLst/>
            <a:gdLst/>
            <a:ahLst/>
            <a:cxnLst/>
            <a:rect r="r" b="b" t="t" l="l"/>
            <a:pathLst>
              <a:path h="649807" w="532029">
                <a:moveTo>
                  <a:pt x="0" y="0"/>
                </a:moveTo>
                <a:lnTo>
                  <a:pt x="532029" y="0"/>
                </a:lnTo>
                <a:lnTo>
                  <a:pt x="532029" y="649807"/>
                </a:lnTo>
                <a:lnTo>
                  <a:pt x="0" y="64980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491664" y="419531"/>
            <a:ext cx="17526028" cy="1887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Pārbaudi, vai iegaumēji, kāda ir pareizā rīcība – saliec darbības pareizā secībā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24919" y="3790252"/>
            <a:ext cx="3211049" cy="1759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AR PLAUKSTAS AUGŠPUSI PATAUSTU DURVJU ROKTURI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292029" y="3841564"/>
            <a:ext cx="3211049" cy="2605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PIEZVANU UN IZSTĀSTU VECĀKIEM, KAS IR NOTICIS UN KA ESMU DROŠĪBĀ</a:t>
            </a:r>
          </a:p>
          <a:p>
            <a:pPr algn="ctr">
              <a:lnSpc>
                <a:spcPts val="3347"/>
              </a:lnSpc>
            </a:pPr>
          </a:p>
        </p:txBody>
      </p:sp>
      <p:sp>
        <p:nvSpPr>
          <p:cNvPr name="TextBox 40" id="40"/>
          <p:cNvSpPr txBox="true"/>
          <p:nvPr/>
        </p:nvSpPr>
        <p:spPr>
          <a:xfrm rot="0">
            <a:off x="9872290" y="3841564"/>
            <a:ext cx="3211049" cy="1752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SAGAIDU UGUNSDZĒSĒJUS GLĀBĒJUS</a:t>
            </a:r>
          </a:p>
          <a:p>
            <a:pPr algn="ctr">
              <a:lnSpc>
                <a:spcPts val="3347"/>
              </a:lnSpc>
            </a:pPr>
          </a:p>
        </p:txBody>
      </p:sp>
      <p:sp>
        <p:nvSpPr>
          <p:cNvPr name="TextBox 41" id="41"/>
          <p:cNvSpPr txBox="true"/>
          <p:nvPr/>
        </p:nvSpPr>
        <p:spPr>
          <a:xfrm rot="0">
            <a:off x="14448723" y="3841564"/>
            <a:ext cx="3211049" cy="2178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ROKTURIS BIJA VĒSS, TĀPĒC DODOS ĀRĀ NO MĀJAS </a:t>
            </a:r>
          </a:p>
          <a:p>
            <a:pPr algn="ctr">
              <a:lnSpc>
                <a:spcPts val="3347"/>
              </a:lnSpc>
            </a:pPr>
          </a:p>
        </p:txBody>
      </p:sp>
      <p:sp>
        <p:nvSpPr>
          <p:cNvPr name="TextBox 42" id="42"/>
          <p:cNvSpPr txBox="true"/>
          <p:nvPr/>
        </p:nvSpPr>
        <p:spPr>
          <a:xfrm rot="0">
            <a:off x="624919" y="7317049"/>
            <a:ext cx="3211049" cy="2178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ZVANU UZ 112 </a:t>
            </a:r>
          </a:p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UN IZSTĀSTU, KUR UN KAS IR NOTICIS</a:t>
            </a:r>
          </a:p>
          <a:p>
            <a:pPr algn="ctr">
              <a:lnSpc>
                <a:spcPts val="3347"/>
              </a:lnSpc>
            </a:pPr>
          </a:p>
        </p:txBody>
      </p:sp>
      <p:sp>
        <p:nvSpPr>
          <p:cNvPr name="TextBox 43" id="43"/>
          <p:cNvSpPr txBox="true"/>
          <p:nvPr/>
        </p:nvSpPr>
        <p:spPr>
          <a:xfrm rot="0">
            <a:off x="5205700" y="7317049"/>
            <a:ext cx="3211049" cy="2605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MĀJĀS ATGRIEZĪŠOS TAD, KAD ATĻAUS UGUNSDZĒSĒJI GLĀBĒJI</a:t>
            </a:r>
          </a:p>
          <a:p>
            <a:pPr algn="ctr">
              <a:lnSpc>
                <a:spcPts val="3347"/>
              </a:lnSpc>
            </a:pPr>
          </a:p>
        </p:txBody>
      </p:sp>
      <p:sp>
        <p:nvSpPr>
          <p:cNvPr name="TextBox 44" id="44"/>
          <p:cNvSpPr txBox="true"/>
          <p:nvPr/>
        </p:nvSpPr>
        <p:spPr>
          <a:xfrm rot="0">
            <a:off x="9872290" y="7317049"/>
            <a:ext cx="3211049" cy="2178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PAMANU </a:t>
            </a:r>
          </a:p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DŪMUS UN NOSTRĀDĀ DŪMU DETEKTORS</a:t>
            </a:r>
          </a:p>
          <a:p>
            <a:pPr algn="ctr">
              <a:lnSpc>
                <a:spcPts val="3347"/>
              </a:lnSpc>
            </a:pPr>
          </a:p>
        </p:txBody>
      </p:sp>
      <p:sp>
        <p:nvSpPr>
          <p:cNvPr name="TextBox 45" id="45"/>
          <p:cNvSpPr txBox="true"/>
          <p:nvPr/>
        </p:nvSpPr>
        <p:spPr>
          <a:xfrm rot="0">
            <a:off x="14361875" y="7317049"/>
            <a:ext cx="3211049" cy="2178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DODOS UZ DURVĪM, LAI IZKĻŪTU NO TELPĀM</a:t>
            </a:r>
          </a:p>
          <a:p>
            <a:pPr algn="ctr">
              <a:lnSpc>
                <a:spcPts val="3347"/>
              </a:lnSpc>
            </a:pP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0036" y="-1673365"/>
            <a:ext cx="18288000" cy="3875977"/>
            <a:chOff x="0" y="0"/>
            <a:chExt cx="4816593" cy="10208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020833"/>
            </a:xfrm>
            <a:custGeom>
              <a:avLst/>
              <a:gdLst/>
              <a:ahLst/>
              <a:cxnLst/>
              <a:rect r="r" b="b" t="t" l="l"/>
              <a:pathLst>
                <a:path h="10208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20833"/>
                  </a:lnTo>
                  <a:lnTo>
                    <a:pt x="0" y="1020833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1077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5400000">
            <a:off x="10686803" y="2752634"/>
            <a:ext cx="1582024" cy="4093967"/>
          </a:xfrm>
          <a:custGeom>
            <a:avLst/>
            <a:gdLst/>
            <a:ahLst/>
            <a:cxnLst/>
            <a:rect r="r" b="b" t="t" l="l"/>
            <a:pathLst>
              <a:path h="4093967" w="1582024">
                <a:moveTo>
                  <a:pt x="0" y="0"/>
                </a:moveTo>
                <a:lnTo>
                  <a:pt x="1582024" y="0"/>
                </a:lnTo>
                <a:lnTo>
                  <a:pt x="1582024" y="4093967"/>
                </a:lnTo>
                <a:lnTo>
                  <a:pt x="0" y="409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4081" t="0" r="-14081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9430831" y="1750852"/>
            <a:ext cx="4093967" cy="3339736"/>
            <a:chOff x="0" y="0"/>
            <a:chExt cx="2226605" cy="181639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226605" cy="1816398"/>
            </a:xfrm>
            <a:custGeom>
              <a:avLst/>
              <a:gdLst/>
              <a:ahLst/>
              <a:cxnLst/>
              <a:rect r="r" b="b" t="t" l="l"/>
              <a:pathLst>
                <a:path h="1816398" w="2226605">
                  <a:moveTo>
                    <a:pt x="2102145" y="1816398"/>
                  </a:moveTo>
                  <a:lnTo>
                    <a:pt x="124460" y="1816398"/>
                  </a:lnTo>
                  <a:cubicBezTo>
                    <a:pt x="55880" y="1816398"/>
                    <a:pt x="0" y="1760518"/>
                    <a:pt x="0" y="16919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2145" y="0"/>
                  </a:lnTo>
                  <a:cubicBezTo>
                    <a:pt x="2170725" y="0"/>
                    <a:pt x="2226605" y="55880"/>
                    <a:pt x="2226605" y="124460"/>
                  </a:cubicBezTo>
                  <a:lnTo>
                    <a:pt x="2226605" y="1691938"/>
                  </a:lnTo>
                  <a:cubicBezTo>
                    <a:pt x="2226605" y="1760518"/>
                    <a:pt x="2170725" y="1816398"/>
                    <a:pt x="2102145" y="1816398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-5400000">
            <a:off x="15266544" y="2752634"/>
            <a:ext cx="1582024" cy="4093967"/>
          </a:xfrm>
          <a:custGeom>
            <a:avLst/>
            <a:gdLst/>
            <a:ahLst/>
            <a:cxnLst/>
            <a:rect r="r" b="b" t="t" l="l"/>
            <a:pathLst>
              <a:path h="4093967" w="1582024">
                <a:moveTo>
                  <a:pt x="0" y="0"/>
                </a:moveTo>
                <a:lnTo>
                  <a:pt x="1582024" y="0"/>
                </a:lnTo>
                <a:lnTo>
                  <a:pt x="1582024" y="4093967"/>
                </a:lnTo>
                <a:lnTo>
                  <a:pt x="0" y="409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4081" t="0" r="-14081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4010573" y="1750852"/>
            <a:ext cx="4093967" cy="3339736"/>
            <a:chOff x="0" y="0"/>
            <a:chExt cx="2226605" cy="181639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226605" cy="1816398"/>
            </a:xfrm>
            <a:custGeom>
              <a:avLst/>
              <a:gdLst/>
              <a:ahLst/>
              <a:cxnLst/>
              <a:rect r="r" b="b" t="t" l="l"/>
              <a:pathLst>
                <a:path h="1816398" w="2226605">
                  <a:moveTo>
                    <a:pt x="2102145" y="1816398"/>
                  </a:moveTo>
                  <a:lnTo>
                    <a:pt x="124460" y="1816398"/>
                  </a:lnTo>
                  <a:cubicBezTo>
                    <a:pt x="55880" y="1816398"/>
                    <a:pt x="0" y="1760518"/>
                    <a:pt x="0" y="16919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2145" y="0"/>
                  </a:lnTo>
                  <a:cubicBezTo>
                    <a:pt x="2170725" y="0"/>
                    <a:pt x="2226605" y="55880"/>
                    <a:pt x="2226605" y="124460"/>
                  </a:cubicBezTo>
                  <a:lnTo>
                    <a:pt x="2226605" y="1691938"/>
                  </a:lnTo>
                  <a:cubicBezTo>
                    <a:pt x="2226605" y="1760518"/>
                    <a:pt x="2170725" y="1816398"/>
                    <a:pt x="2102145" y="1816398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-5400000">
            <a:off x="1439432" y="7449005"/>
            <a:ext cx="1582024" cy="4093967"/>
          </a:xfrm>
          <a:custGeom>
            <a:avLst/>
            <a:gdLst/>
            <a:ahLst/>
            <a:cxnLst/>
            <a:rect r="r" b="b" t="t" l="l"/>
            <a:pathLst>
              <a:path h="4093967" w="1582024">
                <a:moveTo>
                  <a:pt x="0" y="0"/>
                </a:moveTo>
                <a:lnTo>
                  <a:pt x="1582024" y="0"/>
                </a:lnTo>
                <a:lnTo>
                  <a:pt x="1582024" y="4093966"/>
                </a:lnTo>
                <a:lnTo>
                  <a:pt x="0" y="4093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4081" t="0" r="-14081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83460" y="6447223"/>
            <a:ext cx="4093967" cy="3339736"/>
            <a:chOff x="0" y="0"/>
            <a:chExt cx="2226605" cy="181639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226605" cy="1816398"/>
            </a:xfrm>
            <a:custGeom>
              <a:avLst/>
              <a:gdLst/>
              <a:ahLst/>
              <a:cxnLst/>
              <a:rect r="r" b="b" t="t" l="l"/>
              <a:pathLst>
                <a:path h="1816398" w="2226605">
                  <a:moveTo>
                    <a:pt x="2102145" y="1816398"/>
                  </a:moveTo>
                  <a:lnTo>
                    <a:pt x="124460" y="1816398"/>
                  </a:lnTo>
                  <a:cubicBezTo>
                    <a:pt x="55880" y="1816398"/>
                    <a:pt x="0" y="1760518"/>
                    <a:pt x="0" y="16919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2145" y="0"/>
                  </a:lnTo>
                  <a:cubicBezTo>
                    <a:pt x="2170725" y="0"/>
                    <a:pt x="2226605" y="55880"/>
                    <a:pt x="2226605" y="124460"/>
                  </a:cubicBezTo>
                  <a:lnTo>
                    <a:pt x="2226605" y="1691938"/>
                  </a:lnTo>
                  <a:cubicBezTo>
                    <a:pt x="2226605" y="1760518"/>
                    <a:pt x="2170725" y="1816398"/>
                    <a:pt x="2102145" y="1816398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-5400000">
            <a:off x="1440471" y="2752634"/>
            <a:ext cx="1582024" cy="4093967"/>
          </a:xfrm>
          <a:custGeom>
            <a:avLst/>
            <a:gdLst/>
            <a:ahLst/>
            <a:cxnLst/>
            <a:rect r="r" b="b" t="t" l="l"/>
            <a:pathLst>
              <a:path h="4093967" w="1582024">
                <a:moveTo>
                  <a:pt x="0" y="0"/>
                </a:moveTo>
                <a:lnTo>
                  <a:pt x="1582024" y="0"/>
                </a:lnTo>
                <a:lnTo>
                  <a:pt x="1582024" y="4093967"/>
                </a:lnTo>
                <a:lnTo>
                  <a:pt x="0" y="409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4081" t="0" r="-14081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84500" y="1750852"/>
            <a:ext cx="4093967" cy="3339736"/>
            <a:chOff x="0" y="0"/>
            <a:chExt cx="2226605" cy="181639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226605" cy="1816398"/>
            </a:xfrm>
            <a:custGeom>
              <a:avLst/>
              <a:gdLst/>
              <a:ahLst/>
              <a:cxnLst/>
              <a:rect r="r" b="b" t="t" l="l"/>
              <a:pathLst>
                <a:path h="1816398" w="2226605">
                  <a:moveTo>
                    <a:pt x="2102145" y="1816398"/>
                  </a:moveTo>
                  <a:lnTo>
                    <a:pt x="124460" y="1816398"/>
                  </a:lnTo>
                  <a:cubicBezTo>
                    <a:pt x="55880" y="1816398"/>
                    <a:pt x="0" y="1760518"/>
                    <a:pt x="0" y="16919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2145" y="0"/>
                  </a:lnTo>
                  <a:cubicBezTo>
                    <a:pt x="2170725" y="0"/>
                    <a:pt x="2226605" y="55880"/>
                    <a:pt x="2226605" y="124460"/>
                  </a:cubicBezTo>
                  <a:lnTo>
                    <a:pt x="2226605" y="1691938"/>
                  </a:lnTo>
                  <a:cubicBezTo>
                    <a:pt x="2226605" y="1760518"/>
                    <a:pt x="2170725" y="1816398"/>
                    <a:pt x="2102145" y="1816398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17" id="17"/>
          <p:cNvSpPr/>
          <p:nvPr/>
        </p:nvSpPr>
        <p:spPr>
          <a:xfrm flipH="false" flipV="false" rot="-5400000">
            <a:off x="6063637" y="2752634"/>
            <a:ext cx="1582024" cy="4093967"/>
          </a:xfrm>
          <a:custGeom>
            <a:avLst/>
            <a:gdLst/>
            <a:ahLst/>
            <a:cxnLst/>
            <a:rect r="r" b="b" t="t" l="l"/>
            <a:pathLst>
              <a:path h="4093967" w="1582024">
                <a:moveTo>
                  <a:pt x="0" y="0"/>
                </a:moveTo>
                <a:lnTo>
                  <a:pt x="1582024" y="0"/>
                </a:lnTo>
                <a:lnTo>
                  <a:pt x="1582024" y="4093967"/>
                </a:lnTo>
                <a:lnTo>
                  <a:pt x="0" y="409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4081" t="0" r="-14081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4807665" y="1750852"/>
            <a:ext cx="4093967" cy="3339736"/>
            <a:chOff x="0" y="0"/>
            <a:chExt cx="2226605" cy="181639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226605" cy="1816398"/>
            </a:xfrm>
            <a:custGeom>
              <a:avLst/>
              <a:gdLst/>
              <a:ahLst/>
              <a:cxnLst/>
              <a:rect r="r" b="b" t="t" l="l"/>
              <a:pathLst>
                <a:path h="1816398" w="2226605">
                  <a:moveTo>
                    <a:pt x="2102145" y="1816398"/>
                  </a:moveTo>
                  <a:lnTo>
                    <a:pt x="124460" y="1816398"/>
                  </a:lnTo>
                  <a:cubicBezTo>
                    <a:pt x="55880" y="1816398"/>
                    <a:pt x="0" y="1760518"/>
                    <a:pt x="0" y="16919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2145" y="0"/>
                  </a:lnTo>
                  <a:cubicBezTo>
                    <a:pt x="2170725" y="0"/>
                    <a:pt x="2226605" y="55880"/>
                    <a:pt x="2226605" y="124460"/>
                  </a:cubicBezTo>
                  <a:lnTo>
                    <a:pt x="2226605" y="1691938"/>
                  </a:lnTo>
                  <a:cubicBezTo>
                    <a:pt x="2226605" y="1760518"/>
                    <a:pt x="2170725" y="1816398"/>
                    <a:pt x="2102145" y="1816398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4315373" y="1922764"/>
            <a:ext cx="561271" cy="649807"/>
          </a:xfrm>
          <a:custGeom>
            <a:avLst/>
            <a:gdLst/>
            <a:ahLst/>
            <a:cxnLst/>
            <a:rect r="r" b="b" t="t" l="l"/>
            <a:pathLst>
              <a:path h="649807" w="561271">
                <a:moveTo>
                  <a:pt x="0" y="0"/>
                </a:moveTo>
                <a:lnTo>
                  <a:pt x="561271" y="0"/>
                </a:lnTo>
                <a:lnTo>
                  <a:pt x="561271" y="649807"/>
                </a:lnTo>
                <a:lnTo>
                  <a:pt x="0" y="6498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91664" y="6642464"/>
            <a:ext cx="484106" cy="649807"/>
          </a:xfrm>
          <a:custGeom>
            <a:avLst/>
            <a:gdLst/>
            <a:ahLst/>
            <a:cxnLst/>
            <a:rect r="r" b="b" t="t" l="l"/>
            <a:pathLst>
              <a:path h="649807" w="484106">
                <a:moveTo>
                  <a:pt x="0" y="0"/>
                </a:moveTo>
                <a:lnTo>
                  <a:pt x="484106" y="0"/>
                </a:lnTo>
                <a:lnTo>
                  <a:pt x="484106" y="649807"/>
                </a:lnTo>
                <a:lnTo>
                  <a:pt x="0" y="6498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47573" y="1946093"/>
            <a:ext cx="565332" cy="649807"/>
          </a:xfrm>
          <a:custGeom>
            <a:avLst/>
            <a:gdLst/>
            <a:ahLst/>
            <a:cxnLst/>
            <a:rect r="r" b="b" t="t" l="l"/>
            <a:pathLst>
              <a:path h="649807" w="565332">
                <a:moveTo>
                  <a:pt x="0" y="0"/>
                </a:moveTo>
                <a:lnTo>
                  <a:pt x="565331" y="0"/>
                </a:lnTo>
                <a:lnTo>
                  <a:pt x="565331" y="649807"/>
                </a:lnTo>
                <a:lnTo>
                  <a:pt x="0" y="649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5169615" y="1946093"/>
            <a:ext cx="532029" cy="649807"/>
          </a:xfrm>
          <a:custGeom>
            <a:avLst/>
            <a:gdLst/>
            <a:ahLst/>
            <a:cxnLst/>
            <a:rect r="r" b="b" t="t" l="l"/>
            <a:pathLst>
              <a:path h="649807" w="532029">
                <a:moveTo>
                  <a:pt x="0" y="0"/>
                </a:moveTo>
                <a:lnTo>
                  <a:pt x="532030" y="0"/>
                </a:lnTo>
                <a:lnTo>
                  <a:pt x="532030" y="649807"/>
                </a:lnTo>
                <a:lnTo>
                  <a:pt x="0" y="6498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491664" y="419531"/>
            <a:ext cx="17526028" cy="1011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Pareiza rīcība ugunsgrēka gadījumā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448723" y="2789729"/>
            <a:ext cx="3211049" cy="2178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ROKTURIS BIJA VĒSS, TĀPĒC DODOS ĀRĀ NO MĀJAS </a:t>
            </a:r>
          </a:p>
          <a:p>
            <a:pPr algn="ctr">
              <a:lnSpc>
                <a:spcPts val="3347"/>
              </a:lnSpc>
            </a:pPr>
          </a:p>
        </p:txBody>
      </p:sp>
      <p:sp>
        <p:nvSpPr>
          <p:cNvPr name="TextBox 26" id="26"/>
          <p:cNvSpPr txBox="true"/>
          <p:nvPr/>
        </p:nvSpPr>
        <p:spPr>
          <a:xfrm rot="0">
            <a:off x="624919" y="7317049"/>
            <a:ext cx="3211049" cy="2163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ZVANU UZ </a:t>
            </a:r>
          </a:p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112 UN IZSTĀSTU, KUR UN KAS IR NOTICIS</a:t>
            </a:r>
          </a:p>
          <a:p>
            <a:pPr algn="ctr">
              <a:lnSpc>
                <a:spcPts val="3347"/>
              </a:lnSpc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712807" y="2620679"/>
            <a:ext cx="3211049" cy="2178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PAMANU </a:t>
            </a:r>
          </a:p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DŪMUS UN NOSTRĀDĀ DŪMU DETEKTORS</a:t>
            </a:r>
          </a:p>
          <a:p>
            <a:pPr algn="ctr">
              <a:lnSpc>
                <a:spcPts val="3347"/>
              </a:lnSpc>
            </a:pPr>
          </a:p>
        </p:txBody>
      </p:sp>
      <p:sp>
        <p:nvSpPr>
          <p:cNvPr name="TextBox 28" id="28"/>
          <p:cNvSpPr txBox="true"/>
          <p:nvPr/>
        </p:nvSpPr>
        <p:spPr>
          <a:xfrm rot="0">
            <a:off x="5245815" y="2620679"/>
            <a:ext cx="3211049" cy="2178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DODOS UZ DURVĪM, LAI IZKĻŪTU NO TELPĀM</a:t>
            </a:r>
          </a:p>
          <a:p>
            <a:pPr algn="ctr">
              <a:lnSpc>
                <a:spcPts val="3347"/>
              </a:lnSpc>
            </a:pPr>
          </a:p>
        </p:txBody>
      </p:sp>
      <p:sp>
        <p:nvSpPr>
          <p:cNvPr name="TextBox 29" id="29"/>
          <p:cNvSpPr txBox="true"/>
          <p:nvPr/>
        </p:nvSpPr>
        <p:spPr>
          <a:xfrm rot="0">
            <a:off x="9873182" y="2620679"/>
            <a:ext cx="3211049" cy="1759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AR PLAUKSTAS AUGŠPUSI PATAUSTU DURVJU ROKTURI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9577926" y="1922764"/>
            <a:ext cx="590512" cy="649807"/>
          </a:xfrm>
          <a:custGeom>
            <a:avLst/>
            <a:gdLst/>
            <a:ahLst/>
            <a:cxnLst/>
            <a:rect r="r" b="b" t="t" l="l"/>
            <a:pathLst>
              <a:path h="649807" w="590512">
                <a:moveTo>
                  <a:pt x="0" y="0"/>
                </a:moveTo>
                <a:lnTo>
                  <a:pt x="590512" y="0"/>
                </a:lnTo>
                <a:lnTo>
                  <a:pt x="590512" y="649807"/>
                </a:lnTo>
                <a:lnTo>
                  <a:pt x="0" y="6498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6060328" y="7449005"/>
            <a:ext cx="1582024" cy="4093967"/>
          </a:xfrm>
          <a:custGeom>
            <a:avLst/>
            <a:gdLst/>
            <a:ahLst/>
            <a:cxnLst/>
            <a:rect r="r" b="b" t="t" l="l"/>
            <a:pathLst>
              <a:path h="4093967" w="1582024">
                <a:moveTo>
                  <a:pt x="0" y="0"/>
                </a:moveTo>
                <a:lnTo>
                  <a:pt x="1582024" y="0"/>
                </a:lnTo>
                <a:lnTo>
                  <a:pt x="1582024" y="4093966"/>
                </a:lnTo>
                <a:lnTo>
                  <a:pt x="0" y="4093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4081" t="0" r="-14081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4804356" y="6447223"/>
            <a:ext cx="4093967" cy="3339736"/>
            <a:chOff x="0" y="0"/>
            <a:chExt cx="2226605" cy="1816398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226605" cy="1816398"/>
            </a:xfrm>
            <a:custGeom>
              <a:avLst/>
              <a:gdLst/>
              <a:ahLst/>
              <a:cxnLst/>
              <a:rect r="r" b="b" t="t" l="l"/>
              <a:pathLst>
                <a:path h="1816398" w="2226605">
                  <a:moveTo>
                    <a:pt x="2102145" y="1816398"/>
                  </a:moveTo>
                  <a:lnTo>
                    <a:pt x="124460" y="1816398"/>
                  </a:lnTo>
                  <a:cubicBezTo>
                    <a:pt x="55880" y="1816398"/>
                    <a:pt x="0" y="1760518"/>
                    <a:pt x="0" y="16919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2145" y="0"/>
                  </a:lnTo>
                  <a:cubicBezTo>
                    <a:pt x="2170725" y="0"/>
                    <a:pt x="2226605" y="55880"/>
                    <a:pt x="2226605" y="124460"/>
                  </a:cubicBezTo>
                  <a:lnTo>
                    <a:pt x="2226605" y="1691938"/>
                  </a:lnTo>
                  <a:cubicBezTo>
                    <a:pt x="2226605" y="1760518"/>
                    <a:pt x="2170725" y="1816398"/>
                    <a:pt x="2102145" y="1816398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5076016" y="6619135"/>
            <a:ext cx="501976" cy="649807"/>
          </a:xfrm>
          <a:custGeom>
            <a:avLst/>
            <a:gdLst/>
            <a:ahLst/>
            <a:cxnLst/>
            <a:rect r="r" b="b" t="t" l="l"/>
            <a:pathLst>
              <a:path h="649807" w="501976">
                <a:moveTo>
                  <a:pt x="0" y="0"/>
                </a:moveTo>
                <a:lnTo>
                  <a:pt x="501976" y="0"/>
                </a:lnTo>
                <a:lnTo>
                  <a:pt x="501976" y="649806"/>
                </a:lnTo>
                <a:lnTo>
                  <a:pt x="0" y="649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5245296" y="7486100"/>
            <a:ext cx="3211049" cy="2605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PIEZVANU UN IZSTĀSTU VECĀKIEM, KAS IR NOTICIS UN KA ESMU DROŠĪBĀ</a:t>
            </a:r>
          </a:p>
          <a:p>
            <a:pPr algn="ctr">
              <a:lnSpc>
                <a:spcPts val="3347"/>
              </a:lnSpc>
            </a:pPr>
          </a:p>
        </p:txBody>
      </p:sp>
      <p:sp>
        <p:nvSpPr>
          <p:cNvPr name="Freeform 36" id="36"/>
          <p:cNvSpPr/>
          <p:nvPr/>
        </p:nvSpPr>
        <p:spPr>
          <a:xfrm flipH="false" flipV="false" rot="-5400000">
            <a:off x="10691004" y="7521749"/>
            <a:ext cx="1582024" cy="4093967"/>
          </a:xfrm>
          <a:custGeom>
            <a:avLst/>
            <a:gdLst/>
            <a:ahLst/>
            <a:cxnLst/>
            <a:rect r="r" b="b" t="t" l="l"/>
            <a:pathLst>
              <a:path h="4093967" w="1582024">
                <a:moveTo>
                  <a:pt x="0" y="0"/>
                </a:moveTo>
                <a:lnTo>
                  <a:pt x="1582024" y="0"/>
                </a:lnTo>
                <a:lnTo>
                  <a:pt x="1582024" y="4093967"/>
                </a:lnTo>
                <a:lnTo>
                  <a:pt x="0" y="409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4081" t="0" r="-14081" b="0"/>
            </a:stretch>
          </a:blipFill>
        </p:spPr>
      </p:sp>
      <p:grpSp>
        <p:nvGrpSpPr>
          <p:cNvPr name="Group 37" id="37"/>
          <p:cNvGrpSpPr/>
          <p:nvPr/>
        </p:nvGrpSpPr>
        <p:grpSpPr>
          <a:xfrm rot="0">
            <a:off x="9435032" y="6519967"/>
            <a:ext cx="4093967" cy="3339736"/>
            <a:chOff x="0" y="0"/>
            <a:chExt cx="2226605" cy="1816398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2226605" cy="1816398"/>
            </a:xfrm>
            <a:custGeom>
              <a:avLst/>
              <a:gdLst/>
              <a:ahLst/>
              <a:cxnLst/>
              <a:rect r="r" b="b" t="t" l="l"/>
              <a:pathLst>
                <a:path h="1816398" w="2226605">
                  <a:moveTo>
                    <a:pt x="2102145" y="1816398"/>
                  </a:moveTo>
                  <a:lnTo>
                    <a:pt x="124460" y="1816398"/>
                  </a:lnTo>
                  <a:cubicBezTo>
                    <a:pt x="55880" y="1816398"/>
                    <a:pt x="0" y="1760518"/>
                    <a:pt x="0" y="16919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2145" y="0"/>
                  </a:lnTo>
                  <a:cubicBezTo>
                    <a:pt x="2170725" y="0"/>
                    <a:pt x="2226605" y="55880"/>
                    <a:pt x="2226605" y="124460"/>
                  </a:cubicBezTo>
                  <a:lnTo>
                    <a:pt x="2226605" y="1691938"/>
                  </a:lnTo>
                  <a:cubicBezTo>
                    <a:pt x="2226605" y="1760518"/>
                    <a:pt x="2170725" y="1816398"/>
                    <a:pt x="2102145" y="1816398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TextBox 39" id="39"/>
          <p:cNvSpPr txBox="true"/>
          <p:nvPr/>
        </p:nvSpPr>
        <p:spPr>
          <a:xfrm rot="0">
            <a:off x="9875971" y="7558844"/>
            <a:ext cx="3211049" cy="1333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SAGAIDU UGUNSDZĒSĒJUS GLĀBĒJUS</a:t>
            </a:r>
          </a:p>
        </p:txBody>
      </p:sp>
      <p:sp>
        <p:nvSpPr>
          <p:cNvPr name="Freeform 40" id="40"/>
          <p:cNvSpPr/>
          <p:nvPr/>
        </p:nvSpPr>
        <p:spPr>
          <a:xfrm flipH="false" flipV="false" rot="0">
            <a:off x="9603106" y="6642464"/>
            <a:ext cx="565332" cy="649807"/>
          </a:xfrm>
          <a:custGeom>
            <a:avLst/>
            <a:gdLst/>
            <a:ahLst/>
            <a:cxnLst/>
            <a:rect r="r" b="b" t="t" l="l"/>
            <a:pathLst>
              <a:path h="649807" w="565332">
                <a:moveTo>
                  <a:pt x="0" y="0"/>
                </a:moveTo>
                <a:lnTo>
                  <a:pt x="565332" y="0"/>
                </a:lnTo>
                <a:lnTo>
                  <a:pt x="565332" y="649807"/>
                </a:lnTo>
                <a:lnTo>
                  <a:pt x="0" y="6498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-5400000">
            <a:off x="15266544" y="7521749"/>
            <a:ext cx="1582024" cy="4093967"/>
          </a:xfrm>
          <a:custGeom>
            <a:avLst/>
            <a:gdLst/>
            <a:ahLst/>
            <a:cxnLst/>
            <a:rect r="r" b="b" t="t" l="l"/>
            <a:pathLst>
              <a:path h="4093967" w="1582024">
                <a:moveTo>
                  <a:pt x="0" y="0"/>
                </a:moveTo>
                <a:lnTo>
                  <a:pt x="1582024" y="0"/>
                </a:lnTo>
                <a:lnTo>
                  <a:pt x="1582024" y="4093967"/>
                </a:lnTo>
                <a:lnTo>
                  <a:pt x="0" y="409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4081" t="0" r="-14081" b="0"/>
            </a:stretch>
          </a:blipFill>
        </p:spPr>
      </p:sp>
      <p:grpSp>
        <p:nvGrpSpPr>
          <p:cNvPr name="Group 42" id="42"/>
          <p:cNvGrpSpPr/>
          <p:nvPr/>
        </p:nvGrpSpPr>
        <p:grpSpPr>
          <a:xfrm rot="0">
            <a:off x="14010573" y="6519967"/>
            <a:ext cx="4093967" cy="3339736"/>
            <a:chOff x="0" y="0"/>
            <a:chExt cx="2226605" cy="1816398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2226605" cy="1816398"/>
            </a:xfrm>
            <a:custGeom>
              <a:avLst/>
              <a:gdLst/>
              <a:ahLst/>
              <a:cxnLst/>
              <a:rect r="r" b="b" t="t" l="l"/>
              <a:pathLst>
                <a:path h="1816398" w="2226605">
                  <a:moveTo>
                    <a:pt x="2102145" y="1816398"/>
                  </a:moveTo>
                  <a:lnTo>
                    <a:pt x="124460" y="1816398"/>
                  </a:lnTo>
                  <a:cubicBezTo>
                    <a:pt x="55880" y="1816398"/>
                    <a:pt x="0" y="1760518"/>
                    <a:pt x="0" y="16919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2145" y="0"/>
                  </a:lnTo>
                  <a:cubicBezTo>
                    <a:pt x="2170725" y="0"/>
                    <a:pt x="2226605" y="55880"/>
                    <a:pt x="2226605" y="124460"/>
                  </a:cubicBezTo>
                  <a:lnTo>
                    <a:pt x="2226605" y="1691938"/>
                  </a:lnTo>
                  <a:cubicBezTo>
                    <a:pt x="2226605" y="1760518"/>
                    <a:pt x="2170725" y="1816398"/>
                    <a:pt x="2102145" y="1816398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</p:grpSp>
      <p:sp>
        <p:nvSpPr>
          <p:cNvPr name="Freeform 44" id="44"/>
          <p:cNvSpPr/>
          <p:nvPr/>
        </p:nvSpPr>
        <p:spPr>
          <a:xfrm flipH="false" flipV="false" rot="0">
            <a:off x="14369081" y="6715209"/>
            <a:ext cx="443493" cy="649807"/>
          </a:xfrm>
          <a:custGeom>
            <a:avLst/>
            <a:gdLst/>
            <a:ahLst/>
            <a:cxnLst/>
            <a:rect r="r" b="b" t="t" l="l"/>
            <a:pathLst>
              <a:path h="649807" w="443493">
                <a:moveTo>
                  <a:pt x="0" y="0"/>
                </a:moveTo>
                <a:lnTo>
                  <a:pt x="443493" y="0"/>
                </a:lnTo>
                <a:lnTo>
                  <a:pt x="443493" y="649806"/>
                </a:lnTo>
                <a:lnTo>
                  <a:pt x="0" y="6498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5" id="45"/>
          <p:cNvSpPr txBox="true"/>
          <p:nvPr/>
        </p:nvSpPr>
        <p:spPr>
          <a:xfrm rot="0">
            <a:off x="14452032" y="7389794"/>
            <a:ext cx="3211049" cy="2605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b="true" sz="2700">
                <a:solidFill>
                  <a:srgbClr val="001446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MĀJĀS ATGRIEZĪŠOS TAD, KAD ATĻAUS UGUNSDZĒSĒJI GLĀBĒJI</a:t>
            </a:r>
          </a:p>
          <a:p>
            <a:pPr algn="ctr">
              <a:lnSpc>
                <a:spcPts val="3347"/>
              </a:lnSpc>
            </a:pPr>
          </a:p>
        </p:txBody>
      </p:sp>
      <p:sp>
        <p:nvSpPr>
          <p:cNvPr name="Freeform 46" id="46"/>
          <p:cNvSpPr/>
          <p:nvPr/>
        </p:nvSpPr>
        <p:spPr>
          <a:xfrm flipH="true" flipV="false" rot="0">
            <a:off x="3046331" y="4453154"/>
            <a:ext cx="789785" cy="515514"/>
          </a:xfrm>
          <a:custGeom>
            <a:avLst/>
            <a:gdLst/>
            <a:ahLst/>
            <a:cxnLst/>
            <a:rect r="r" b="b" t="t" l="l"/>
            <a:pathLst>
              <a:path h="515514" w="789785">
                <a:moveTo>
                  <a:pt x="789784" y="0"/>
                </a:moveTo>
                <a:lnTo>
                  <a:pt x="0" y="0"/>
                </a:lnTo>
                <a:lnTo>
                  <a:pt x="0" y="515514"/>
                </a:lnTo>
                <a:lnTo>
                  <a:pt x="789784" y="515514"/>
                </a:lnTo>
                <a:lnTo>
                  <a:pt x="789784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true" flipV="false" rot="0">
            <a:off x="3046183" y="9053219"/>
            <a:ext cx="789785" cy="515514"/>
          </a:xfrm>
          <a:custGeom>
            <a:avLst/>
            <a:gdLst/>
            <a:ahLst/>
            <a:cxnLst/>
            <a:rect r="r" b="b" t="t" l="l"/>
            <a:pathLst>
              <a:path h="515514" w="789785">
                <a:moveTo>
                  <a:pt x="789785" y="0"/>
                </a:moveTo>
                <a:lnTo>
                  <a:pt x="0" y="0"/>
                </a:lnTo>
                <a:lnTo>
                  <a:pt x="0" y="515514"/>
                </a:lnTo>
                <a:lnTo>
                  <a:pt x="789785" y="515514"/>
                </a:lnTo>
                <a:lnTo>
                  <a:pt x="78978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8" id="48"/>
          <p:cNvSpPr/>
          <p:nvPr/>
        </p:nvSpPr>
        <p:spPr>
          <a:xfrm>
            <a:off x="1389438" y="5890667"/>
            <a:ext cx="15978857" cy="0"/>
          </a:xfrm>
          <a:prstGeom prst="line">
            <a:avLst/>
          </a:prstGeom>
          <a:ln cap="flat" w="85725">
            <a:solidFill>
              <a:srgbClr val="525A72"/>
            </a:solidFill>
            <a:prstDash val="lgDash"/>
            <a:headEnd type="none" len="sm" w="sm"/>
            <a:tailEnd type="none" len="sm" w="sm"/>
          </a:ln>
        </p:spPr>
      </p:sp>
      <p:sp>
        <p:nvSpPr>
          <p:cNvPr name="AutoShape 49" id="49"/>
          <p:cNvSpPr/>
          <p:nvPr/>
        </p:nvSpPr>
        <p:spPr>
          <a:xfrm>
            <a:off x="1432300" y="5878044"/>
            <a:ext cx="0" cy="427255"/>
          </a:xfrm>
          <a:prstGeom prst="line">
            <a:avLst/>
          </a:prstGeom>
          <a:ln cap="flat" w="85725">
            <a:solidFill>
              <a:srgbClr val="525A72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50" id="50"/>
          <p:cNvSpPr/>
          <p:nvPr/>
        </p:nvSpPr>
        <p:spPr>
          <a:xfrm>
            <a:off x="17325432" y="5463412"/>
            <a:ext cx="0" cy="427255"/>
          </a:xfrm>
          <a:prstGeom prst="line">
            <a:avLst/>
          </a:prstGeom>
          <a:ln cap="flat" w="85725">
            <a:solidFill>
              <a:srgbClr val="525A72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961245" cy="10287000"/>
            <a:chOff x="0" y="0"/>
            <a:chExt cx="1233405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33405" cy="1593725"/>
            </a:xfrm>
            <a:custGeom>
              <a:avLst/>
              <a:gdLst/>
              <a:ahLst/>
              <a:cxnLst/>
              <a:rect r="r" b="b" t="t" l="l"/>
              <a:pathLst>
                <a:path h="1593725" w="1233405">
                  <a:moveTo>
                    <a:pt x="0" y="0"/>
                  </a:moveTo>
                  <a:lnTo>
                    <a:pt x="1233405" y="0"/>
                  </a:lnTo>
                  <a:lnTo>
                    <a:pt x="1233405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46879" t="0" r="-46879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599241" y="6977298"/>
            <a:ext cx="12106839" cy="1927210"/>
            <a:chOff x="0" y="0"/>
            <a:chExt cx="3188633" cy="50757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88633" cy="507578"/>
            </a:xfrm>
            <a:custGeom>
              <a:avLst/>
              <a:gdLst/>
              <a:ahLst/>
              <a:cxnLst/>
              <a:rect r="r" b="b" t="t" l="l"/>
              <a:pathLst>
                <a:path h="507578" w="3188633">
                  <a:moveTo>
                    <a:pt x="0" y="0"/>
                  </a:moveTo>
                  <a:lnTo>
                    <a:pt x="3188633" y="0"/>
                  </a:lnTo>
                  <a:lnTo>
                    <a:pt x="3188633" y="507578"/>
                  </a:lnTo>
                  <a:lnTo>
                    <a:pt x="0" y="507578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3188633" cy="5647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8793623" y="2751036"/>
            <a:ext cx="9494377" cy="1901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325"/>
              </a:lnSpc>
            </a:pPr>
            <a:r>
              <a:rPr lang="en-US" sz="9518" b="true">
                <a:solidFill>
                  <a:srgbClr val="D67427"/>
                </a:solidFill>
                <a:latin typeface="Agrandir Narrow Heavy"/>
                <a:ea typeface="Agrandir Narrow Heavy"/>
                <a:cs typeface="Agrandir Narrow Heavy"/>
                <a:sym typeface="Agrandir Narrow Heavy"/>
              </a:rPr>
              <a:t>PALDIES!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793623" y="4357159"/>
            <a:ext cx="8540850" cy="1469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93"/>
              </a:lnSpc>
            </a:pPr>
            <a:r>
              <a:rPr lang="en-US" sz="7709" b="true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JAUTĀJUMI?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355933" y="7447385"/>
            <a:ext cx="6926258" cy="109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true">
                <a:solidFill>
                  <a:srgbClr val="322A2A"/>
                </a:solidFill>
                <a:latin typeface="Aileron Heavy"/>
                <a:ea typeface="Aileron Heavy"/>
                <a:cs typeface="Aileron Heavy"/>
                <a:sym typeface="Aileron Heavy"/>
              </a:rPr>
              <a:t>VALSTS UGUNSDZĒSĪBAS UN GLĀBŠANAS DIENESTS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88078" y="2090975"/>
            <a:ext cx="12730983" cy="8428972"/>
          </a:xfrm>
          <a:custGeom>
            <a:avLst/>
            <a:gdLst/>
            <a:ahLst/>
            <a:cxnLst/>
            <a:rect r="r" b="b" t="t" l="l"/>
            <a:pathLst>
              <a:path h="8428972" w="12730983">
                <a:moveTo>
                  <a:pt x="0" y="0"/>
                </a:moveTo>
                <a:lnTo>
                  <a:pt x="12730984" y="0"/>
                </a:lnTo>
                <a:lnTo>
                  <a:pt x="12730984" y="8428972"/>
                </a:lnTo>
                <a:lnTo>
                  <a:pt x="0" y="84289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890172" y="7552635"/>
            <a:ext cx="368128" cy="368128"/>
          </a:xfrm>
          <a:custGeom>
            <a:avLst/>
            <a:gdLst/>
            <a:ahLst/>
            <a:cxnLst/>
            <a:rect r="r" b="b" t="t" l="l"/>
            <a:pathLst>
              <a:path h="368128" w="368128">
                <a:moveTo>
                  <a:pt x="0" y="0"/>
                </a:moveTo>
                <a:lnTo>
                  <a:pt x="368128" y="0"/>
                </a:lnTo>
                <a:lnTo>
                  <a:pt x="368128" y="368128"/>
                </a:lnTo>
                <a:lnTo>
                  <a:pt x="0" y="3681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918771" y="502332"/>
            <a:ext cx="1787842" cy="1821897"/>
          </a:xfrm>
          <a:custGeom>
            <a:avLst/>
            <a:gdLst/>
            <a:ahLst/>
            <a:cxnLst/>
            <a:rect r="r" b="b" t="t" l="l"/>
            <a:pathLst>
              <a:path h="1821897" w="1787842">
                <a:moveTo>
                  <a:pt x="0" y="0"/>
                </a:moveTo>
                <a:lnTo>
                  <a:pt x="1787843" y="0"/>
                </a:lnTo>
                <a:lnTo>
                  <a:pt x="1787843" y="1821896"/>
                </a:lnTo>
                <a:lnTo>
                  <a:pt x="0" y="1821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351726" y="7500754"/>
            <a:ext cx="4348873" cy="1042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81"/>
              </a:lnSpc>
            </a:pPr>
            <a:r>
              <a:rPr lang="en-US" sz="6129" spc="-159">
                <a:solidFill>
                  <a:srgbClr val="2E301A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UGUNSDZĒSĒJS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6005305"/>
            <a:chOff x="0" y="0"/>
            <a:chExt cx="4816593" cy="15816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581644"/>
            </a:xfrm>
            <a:custGeom>
              <a:avLst/>
              <a:gdLst/>
              <a:ahLst/>
              <a:cxnLst/>
              <a:rect r="r" b="b" t="t" l="l"/>
              <a:pathLst>
                <a:path h="158164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81644"/>
                  </a:lnTo>
                  <a:lnTo>
                    <a:pt x="0" y="1581644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16387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335748" y="767231"/>
            <a:ext cx="17534087" cy="1891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6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Katru gadu Latvijā izceļas vairāki tūkstoši ugunsgrēku, kuru biežākais iemesls ir </a:t>
            </a:r>
            <a:r>
              <a:rPr lang="en-US" b="true" sz="6000">
                <a:solidFill>
                  <a:srgbClr val="D67427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NEUZMANĪBA: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5798" y="3408671"/>
            <a:ext cx="2755865" cy="3446419"/>
          </a:xfrm>
          <a:custGeom>
            <a:avLst/>
            <a:gdLst/>
            <a:ahLst/>
            <a:cxnLst/>
            <a:rect r="r" b="b" t="t" l="l"/>
            <a:pathLst>
              <a:path h="3446419" w="2755865">
                <a:moveTo>
                  <a:pt x="0" y="0"/>
                </a:moveTo>
                <a:lnTo>
                  <a:pt x="2755865" y="0"/>
                </a:lnTo>
                <a:lnTo>
                  <a:pt x="2755865" y="3446418"/>
                </a:lnTo>
                <a:lnTo>
                  <a:pt x="0" y="34464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35" t="-940" r="0" b="-94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65798" y="6005305"/>
            <a:ext cx="2758686" cy="2970914"/>
            <a:chOff x="0" y="0"/>
            <a:chExt cx="546781" cy="58884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46781" cy="588846"/>
            </a:xfrm>
            <a:custGeom>
              <a:avLst/>
              <a:gdLst/>
              <a:ahLst/>
              <a:cxnLst/>
              <a:rect r="r" b="b" t="t" l="l"/>
              <a:pathLst>
                <a:path h="588846" w="546781">
                  <a:moveTo>
                    <a:pt x="143125" y="0"/>
                  </a:moveTo>
                  <a:lnTo>
                    <a:pt x="403656" y="0"/>
                  </a:lnTo>
                  <a:cubicBezTo>
                    <a:pt x="482702" y="0"/>
                    <a:pt x="546781" y="64079"/>
                    <a:pt x="546781" y="143125"/>
                  </a:cubicBezTo>
                  <a:lnTo>
                    <a:pt x="546781" y="445720"/>
                  </a:lnTo>
                  <a:cubicBezTo>
                    <a:pt x="546781" y="524766"/>
                    <a:pt x="482702" y="588846"/>
                    <a:pt x="403656" y="588846"/>
                  </a:cubicBezTo>
                  <a:lnTo>
                    <a:pt x="143125" y="588846"/>
                  </a:lnTo>
                  <a:cubicBezTo>
                    <a:pt x="64079" y="588846"/>
                    <a:pt x="0" y="524766"/>
                    <a:pt x="0" y="445720"/>
                  </a:cubicBezTo>
                  <a:lnTo>
                    <a:pt x="0" y="143125"/>
                  </a:lnTo>
                  <a:cubicBezTo>
                    <a:pt x="0" y="64079"/>
                    <a:pt x="64079" y="0"/>
                    <a:pt x="143125" y="0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546781" cy="617421"/>
            </a:xfrm>
            <a:prstGeom prst="rect">
              <a:avLst/>
            </a:prstGeom>
          </p:spPr>
          <p:txBody>
            <a:bodyPr anchor="ctr" rtlCol="false" tIns="67503" lIns="67503" bIns="67503" rIns="67503"/>
            <a:lstStyle/>
            <a:p>
              <a:pPr algn="ctr">
                <a:lnSpc>
                  <a:spcPts val="297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3205906" y="3408671"/>
            <a:ext cx="2755865" cy="3446419"/>
          </a:xfrm>
          <a:custGeom>
            <a:avLst/>
            <a:gdLst/>
            <a:ahLst/>
            <a:cxnLst/>
            <a:rect r="r" b="b" t="t" l="l"/>
            <a:pathLst>
              <a:path h="3446419" w="2755865">
                <a:moveTo>
                  <a:pt x="0" y="0"/>
                </a:moveTo>
                <a:lnTo>
                  <a:pt x="2755865" y="0"/>
                </a:lnTo>
                <a:lnTo>
                  <a:pt x="2755865" y="3446418"/>
                </a:lnTo>
                <a:lnTo>
                  <a:pt x="0" y="34464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73" t="0" r="-84129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246014" y="3408671"/>
            <a:ext cx="2755865" cy="3446419"/>
          </a:xfrm>
          <a:custGeom>
            <a:avLst/>
            <a:gdLst/>
            <a:ahLst/>
            <a:cxnLst/>
            <a:rect r="r" b="b" t="t" l="l"/>
            <a:pathLst>
              <a:path h="3446419" w="2755865">
                <a:moveTo>
                  <a:pt x="0" y="0"/>
                </a:moveTo>
                <a:lnTo>
                  <a:pt x="2755865" y="0"/>
                </a:lnTo>
                <a:lnTo>
                  <a:pt x="2755865" y="3446418"/>
                </a:lnTo>
                <a:lnTo>
                  <a:pt x="0" y="3446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2601" t="-51755" r="-72249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286121" y="3408671"/>
            <a:ext cx="2755865" cy="3446419"/>
          </a:xfrm>
          <a:custGeom>
            <a:avLst/>
            <a:gdLst/>
            <a:ahLst/>
            <a:cxnLst/>
            <a:rect r="r" b="b" t="t" l="l"/>
            <a:pathLst>
              <a:path h="3446419" w="2755865">
                <a:moveTo>
                  <a:pt x="0" y="0"/>
                </a:moveTo>
                <a:lnTo>
                  <a:pt x="2755865" y="0"/>
                </a:lnTo>
                <a:lnTo>
                  <a:pt x="2755865" y="3446418"/>
                </a:lnTo>
                <a:lnTo>
                  <a:pt x="0" y="344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3583" t="-27909" r="-56507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326229" y="3408671"/>
            <a:ext cx="2755865" cy="3446419"/>
          </a:xfrm>
          <a:custGeom>
            <a:avLst/>
            <a:gdLst/>
            <a:ahLst/>
            <a:cxnLst/>
            <a:rect r="r" b="b" t="t" l="l"/>
            <a:pathLst>
              <a:path h="3446419" w="2755865">
                <a:moveTo>
                  <a:pt x="0" y="0"/>
                </a:moveTo>
                <a:lnTo>
                  <a:pt x="2755865" y="0"/>
                </a:lnTo>
                <a:lnTo>
                  <a:pt x="2755865" y="3446418"/>
                </a:lnTo>
                <a:lnTo>
                  <a:pt x="0" y="34464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3851" t="0" r="-43851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366337" y="3408671"/>
            <a:ext cx="2755865" cy="3446419"/>
          </a:xfrm>
          <a:custGeom>
            <a:avLst/>
            <a:gdLst/>
            <a:ahLst/>
            <a:cxnLst/>
            <a:rect r="r" b="b" t="t" l="l"/>
            <a:pathLst>
              <a:path h="3446419" w="2755865">
                <a:moveTo>
                  <a:pt x="0" y="0"/>
                </a:moveTo>
                <a:lnTo>
                  <a:pt x="2755865" y="0"/>
                </a:lnTo>
                <a:lnTo>
                  <a:pt x="2755865" y="3446418"/>
                </a:lnTo>
                <a:lnTo>
                  <a:pt x="0" y="34464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3851" t="-6653" r="-5634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3203085" y="6005305"/>
            <a:ext cx="2758686" cy="2405883"/>
            <a:chOff x="0" y="0"/>
            <a:chExt cx="546781" cy="47685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46781" cy="476854"/>
            </a:xfrm>
            <a:custGeom>
              <a:avLst/>
              <a:gdLst/>
              <a:ahLst/>
              <a:cxnLst/>
              <a:rect r="r" b="b" t="t" l="l"/>
              <a:pathLst>
                <a:path h="476854" w="546781">
                  <a:moveTo>
                    <a:pt x="143125" y="0"/>
                  </a:moveTo>
                  <a:lnTo>
                    <a:pt x="403656" y="0"/>
                  </a:lnTo>
                  <a:cubicBezTo>
                    <a:pt x="482702" y="0"/>
                    <a:pt x="546781" y="64079"/>
                    <a:pt x="546781" y="143125"/>
                  </a:cubicBezTo>
                  <a:lnTo>
                    <a:pt x="546781" y="333729"/>
                  </a:lnTo>
                  <a:cubicBezTo>
                    <a:pt x="546781" y="412775"/>
                    <a:pt x="482702" y="476854"/>
                    <a:pt x="403656" y="476854"/>
                  </a:cubicBezTo>
                  <a:lnTo>
                    <a:pt x="143125" y="476854"/>
                  </a:lnTo>
                  <a:cubicBezTo>
                    <a:pt x="64079" y="476854"/>
                    <a:pt x="0" y="412775"/>
                    <a:pt x="0" y="333729"/>
                  </a:cubicBezTo>
                  <a:lnTo>
                    <a:pt x="0" y="143125"/>
                  </a:lnTo>
                  <a:cubicBezTo>
                    <a:pt x="0" y="64079"/>
                    <a:pt x="64079" y="0"/>
                    <a:pt x="143125" y="0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546781" cy="505429"/>
            </a:xfrm>
            <a:prstGeom prst="rect">
              <a:avLst/>
            </a:prstGeom>
          </p:spPr>
          <p:txBody>
            <a:bodyPr anchor="ctr" rtlCol="false" tIns="67503" lIns="67503" bIns="67503" rIns="67503"/>
            <a:lstStyle/>
            <a:p>
              <a:pPr algn="ctr">
                <a:lnSpc>
                  <a:spcPts val="297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6238760" y="6005305"/>
            <a:ext cx="2758686" cy="2970914"/>
            <a:chOff x="0" y="0"/>
            <a:chExt cx="546781" cy="58884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46781" cy="588846"/>
            </a:xfrm>
            <a:custGeom>
              <a:avLst/>
              <a:gdLst/>
              <a:ahLst/>
              <a:cxnLst/>
              <a:rect r="r" b="b" t="t" l="l"/>
              <a:pathLst>
                <a:path h="588846" w="546781">
                  <a:moveTo>
                    <a:pt x="143125" y="0"/>
                  </a:moveTo>
                  <a:lnTo>
                    <a:pt x="403656" y="0"/>
                  </a:lnTo>
                  <a:cubicBezTo>
                    <a:pt x="482702" y="0"/>
                    <a:pt x="546781" y="64079"/>
                    <a:pt x="546781" y="143125"/>
                  </a:cubicBezTo>
                  <a:lnTo>
                    <a:pt x="546781" y="445720"/>
                  </a:lnTo>
                  <a:cubicBezTo>
                    <a:pt x="546781" y="524766"/>
                    <a:pt x="482702" y="588846"/>
                    <a:pt x="403656" y="588846"/>
                  </a:cubicBezTo>
                  <a:lnTo>
                    <a:pt x="143125" y="588846"/>
                  </a:lnTo>
                  <a:cubicBezTo>
                    <a:pt x="64079" y="588846"/>
                    <a:pt x="0" y="524766"/>
                    <a:pt x="0" y="445720"/>
                  </a:cubicBezTo>
                  <a:lnTo>
                    <a:pt x="0" y="143125"/>
                  </a:lnTo>
                  <a:cubicBezTo>
                    <a:pt x="0" y="64079"/>
                    <a:pt x="64079" y="0"/>
                    <a:pt x="143125" y="0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546781" cy="617421"/>
            </a:xfrm>
            <a:prstGeom prst="rect">
              <a:avLst/>
            </a:prstGeom>
          </p:spPr>
          <p:txBody>
            <a:bodyPr anchor="ctr" rtlCol="false" tIns="67503" lIns="67503" bIns="67503" rIns="67503"/>
            <a:lstStyle/>
            <a:p>
              <a:pPr algn="ctr">
                <a:lnSpc>
                  <a:spcPts val="297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9280480" y="6005305"/>
            <a:ext cx="2758686" cy="2405883"/>
            <a:chOff x="0" y="0"/>
            <a:chExt cx="546781" cy="47685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546781" cy="476854"/>
            </a:xfrm>
            <a:custGeom>
              <a:avLst/>
              <a:gdLst/>
              <a:ahLst/>
              <a:cxnLst/>
              <a:rect r="r" b="b" t="t" l="l"/>
              <a:pathLst>
                <a:path h="476854" w="546781">
                  <a:moveTo>
                    <a:pt x="143125" y="0"/>
                  </a:moveTo>
                  <a:lnTo>
                    <a:pt x="403656" y="0"/>
                  </a:lnTo>
                  <a:cubicBezTo>
                    <a:pt x="482702" y="0"/>
                    <a:pt x="546781" y="64079"/>
                    <a:pt x="546781" y="143125"/>
                  </a:cubicBezTo>
                  <a:lnTo>
                    <a:pt x="546781" y="333729"/>
                  </a:lnTo>
                  <a:cubicBezTo>
                    <a:pt x="546781" y="412775"/>
                    <a:pt x="482702" y="476854"/>
                    <a:pt x="403656" y="476854"/>
                  </a:cubicBezTo>
                  <a:lnTo>
                    <a:pt x="143125" y="476854"/>
                  </a:lnTo>
                  <a:cubicBezTo>
                    <a:pt x="64079" y="476854"/>
                    <a:pt x="0" y="412775"/>
                    <a:pt x="0" y="333729"/>
                  </a:cubicBezTo>
                  <a:lnTo>
                    <a:pt x="0" y="143125"/>
                  </a:lnTo>
                  <a:cubicBezTo>
                    <a:pt x="0" y="64079"/>
                    <a:pt x="64079" y="0"/>
                    <a:pt x="143125" y="0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28575"/>
              <a:ext cx="546781" cy="505429"/>
            </a:xfrm>
            <a:prstGeom prst="rect">
              <a:avLst/>
            </a:prstGeom>
          </p:spPr>
          <p:txBody>
            <a:bodyPr anchor="ctr" rtlCol="false" tIns="67503" lIns="67503" bIns="67503" rIns="67503"/>
            <a:lstStyle/>
            <a:p>
              <a:pPr algn="ctr">
                <a:lnSpc>
                  <a:spcPts val="297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317364" y="6005305"/>
            <a:ext cx="2758686" cy="2970914"/>
            <a:chOff x="0" y="0"/>
            <a:chExt cx="546781" cy="58884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546781" cy="588846"/>
            </a:xfrm>
            <a:custGeom>
              <a:avLst/>
              <a:gdLst/>
              <a:ahLst/>
              <a:cxnLst/>
              <a:rect r="r" b="b" t="t" l="l"/>
              <a:pathLst>
                <a:path h="588846" w="546781">
                  <a:moveTo>
                    <a:pt x="143125" y="0"/>
                  </a:moveTo>
                  <a:lnTo>
                    <a:pt x="403656" y="0"/>
                  </a:lnTo>
                  <a:cubicBezTo>
                    <a:pt x="482702" y="0"/>
                    <a:pt x="546781" y="64079"/>
                    <a:pt x="546781" y="143125"/>
                  </a:cubicBezTo>
                  <a:lnTo>
                    <a:pt x="546781" y="445720"/>
                  </a:lnTo>
                  <a:cubicBezTo>
                    <a:pt x="546781" y="524766"/>
                    <a:pt x="482702" y="588846"/>
                    <a:pt x="403656" y="588846"/>
                  </a:cubicBezTo>
                  <a:lnTo>
                    <a:pt x="143125" y="588846"/>
                  </a:lnTo>
                  <a:cubicBezTo>
                    <a:pt x="64079" y="588846"/>
                    <a:pt x="0" y="524766"/>
                    <a:pt x="0" y="445720"/>
                  </a:cubicBezTo>
                  <a:lnTo>
                    <a:pt x="0" y="143125"/>
                  </a:lnTo>
                  <a:cubicBezTo>
                    <a:pt x="0" y="64079"/>
                    <a:pt x="64079" y="0"/>
                    <a:pt x="143125" y="0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28575"/>
              <a:ext cx="546781" cy="617421"/>
            </a:xfrm>
            <a:prstGeom prst="rect">
              <a:avLst/>
            </a:prstGeom>
          </p:spPr>
          <p:txBody>
            <a:bodyPr anchor="ctr" rtlCol="false" tIns="67503" lIns="67503" bIns="67503" rIns="67503"/>
            <a:lstStyle/>
            <a:p>
              <a:pPr algn="ctr">
                <a:lnSpc>
                  <a:spcPts val="297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5357472" y="6005305"/>
            <a:ext cx="2758686" cy="2405883"/>
            <a:chOff x="0" y="0"/>
            <a:chExt cx="546781" cy="476854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546781" cy="476854"/>
            </a:xfrm>
            <a:custGeom>
              <a:avLst/>
              <a:gdLst/>
              <a:ahLst/>
              <a:cxnLst/>
              <a:rect r="r" b="b" t="t" l="l"/>
              <a:pathLst>
                <a:path h="476854" w="546781">
                  <a:moveTo>
                    <a:pt x="143125" y="0"/>
                  </a:moveTo>
                  <a:lnTo>
                    <a:pt x="403656" y="0"/>
                  </a:lnTo>
                  <a:cubicBezTo>
                    <a:pt x="482702" y="0"/>
                    <a:pt x="546781" y="64079"/>
                    <a:pt x="546781" y="143125"/>
                  </a:cubicBezTo>
                  <a:lnTo>
                    <a:pt x="546781" y="333729"/>
                  </a:lnTo>
                  <a:cubicBezTo>
                    <a:pt x="546781" y="412775"/>
                    <a:pt x="482702" y="476854"/>
                    <a:pt x="403656" y="476854"/>
                  </a:cubicBezTo>
                  <a:lnTo>
                    <a:pt x="143125" y="476854"/>
                  </a:lnTo>
                  <a:cubicBezTo>
                    <a:pt x="64079" y="476854"/>
                    <a:pt x="0" y="412775"/>
                    <a:pt x="0" y="333729"/>
                  </a:cubicBezTo>
                  <a:lnTo>
                    <a:pt x="0" y="143125"/>
                  </a:lnTo>
                  <a:cubicBezTo>
                    <a:pt x="0" y="64079"/>
                    <a:pt x="64079" y="0"/>
                    <a:pt x="143125" y="0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546781" cy="505429"/>
            </a:xfrm>
            <a:prstGeom prst="rect">
              <a:avLst/>
            </a:prstGeom>
          </p:spPr>
          <p:txBody>
            <a:bodyPr anchor="ctr" rtlCol="false" tIns="67503" lIns="67503" bIns="67503" rIns="67503"/>
            <a:lstStyle/>
            <a:p>
              <a:pPr algn="ctr">
                <a:lnSpc>
                  <a:spcPts val="2970"/>
                </a:lnSpc>
              </a:pP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349586" y="6124839"/>
            <a:ext cx="2186748" cy="194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D0D0D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uz ieslēgtas plīts virtuvē piededzis ēdiens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3505376" y="6124839"/>
            <a:ext cx="2156925" cy="146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D0D0D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bez uzraudzības atstāta svecīte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476833" y="6124839"/>
            <a:ext cx="2282540" cy="194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D0D0D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nepareiza vai bojātas apkures krāsns lietošana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366865" y="6124839"/>
            <a:ext cx="2585915" cy="146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D0D0D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nomesta nenodzēsta cigarete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2362169" y="6124839"/>
            <a:ext cx="2672301" cy="194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D0D0D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bojātu elektroierīču un elektrības vadu lietošana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5357472" y="6124839"/>
            <a:ext cx="2672301" cy="194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D0D0D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ugunskura nepieskatīšana </a:t>
            </a:r>
          </a:p>
          <a:p>
            <a:pPr algn="ctr" marL="0" indent="0" lvl="1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D0D0D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vai atstāšana, to nenodzēšot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6884463"/>
            <a:ext cx="18288000" cy="3402537"/>
            <a:chOff x="0" y="0"/>
            <a:chExt cx="4816593" cy="89614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896141"/>
            </a:xfrm>
            <a:custGeom>
              <a:avLst/>
              <a:gdLst/>
              <a:ahLst/>
              <a:cxnLst/>
              <a:rect r="r" b="b" t="t" l="l"/>
              <a:pathLst>
                <a:path h="89614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96141"/>
                  </a:lnTo>
                  <a:lnTo>
                    <a:pt x="0" y="896141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9532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5400000">
            <a:off x="6973362" y="3650247"/>
            <a:ext cx="4341276" cy="8914961"/>
          </a:xfrm>
          <a:custGeom>
            <a:avLst/>
            <a:gdLst/>
            <a:ahLst/>
            <a:cxnLst/>
            <a:rect r="r" b="b" t="t" l="l"/>
            <a:pathLst>
              <a:path h="8914961" w="4341276">
                <a:moveTo>
                  <a:pt x="0" y="0"/>
                </a:moveTo>
                <a:lnTo>
                  <a:pt x="4341276" y="0"/>
                </a:lnTo>
                <a:lnTo>
                  <a:pt x="4341276" y="8914962"/>
                </a:lnTo>
                <a:lnTo>
                  <a:pt x="0" y="89149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02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5159337" y="5504123"/>
            <a:ext cx="7969325" cy="3600582"/>
            <a:chOff x="0" y="0"/>
            <a:chExt cx="1234657" cy="55782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34657" cy="557824"/>
            </a:xfrm>
            <a:custGeom>
              <a:avLst/>
              <a:gdLst/>
              <a:ahLst/>
              <a:cxnLst/>
              <a:rect r="r" b="b" t="t" l="l"/>
              <a:pathLst>
                <a:path h="557824" w="1234657">
                  <a:moveTo>
                    <a:pt x="0" y="0"/>
                  </a:moveTo>
                  <a:lnTo>
                    <a:pt x="1234657" y="0"/>
                  </a:lnTo>
                  <a:lnTo>
                    <a:pt x="1234657" y="557824"/>
                  </a:lnTo>
                  <a:lnTo>
                    <a:pt x="0" y="557824"/>
                  </a:lnTo>
                  <a:close/>
                </a:path>
              </a:pathLst>
            </a:custGeom>
            <a:blipFill>
              <a:blip r:embed="rId3"/>
              <a:stretch>
                <a:fillRect l="0" t="-46570" r="0" b="-717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802679" y="542925"/>
            <a:ext cx="16682641" cy="2027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230"/>
              </a:lnSpc>
            </a:pPr>
            <a:r>
              <a:rPr lang="en-US" b="true" sz="10164">
                <a:solidFill>
                  <a:srgbClr val="000000"/>
                </a:solidFill>
                <a:latin typeface="Agrandir Narrow Heavy"/>
                <a:ea typeface="Agrandir Narrow Heavy"/>
                <a:cs typeface="Agrandir Narrow Heavy"/>
                <a:sym typeface="Agrandir Narrow Heavy"/>
              </a:rPr>
              <a:t>KO DARĪT, LAI SEVI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28700" y="3138317"/>
            <a:ext cx="2729160" cy="406893"/>
          </a:xfrm>
          <a:custGeom>
            <a:avLst/>
            <a:gdLst/>
            <a:ahLst/>
            <a:cxnLst/>
            <a:rect r="r" b="b" t="t" l="l"/>
            <a:pathLst>
              <a:path h="406893" w="2729160">
                <a:moveTo>
                  <a:pt x="0" y="0"/>
                </a:moveTo>
                <a:lnTo>
                  <a:pt x="2729160" y="0"/>
                </a:lnTo>
                <a:lnTo>
                  <a:pt x="2729160" y="406893"/>
                </a:lnTo>
                <a:lnTo>
                  <a:pt x="0" y="406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530140" y="3138317"/>
            <a:ext cx="2729160" cy="406893"/>
          </a:xfrm>
          <a:custGeom>
            <a:avLst/>
            <a:gdLst/>
            <a:ahLst/>
            <a:cxnLst/>
            <a:rect r="r" b="b" t="t" l="l"/>
            <a:pathLst>
              <a:path h="406893" w="2729160">
                <a:moveTo>
                  <a:pt x="0" y="0"/>
                </a:moveTo>
                <a:lnTo>
                  <a:pt x="2729160" y="0"/>
                </a:lnTo>
                <a:lnTo>
                  <a:pt x="2729160" y="406893"/>
                </a:lnTo>
                <a:lnTo>
                  <a:pt x="0" y="406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02679" y="2084967"/>
            <a:ext cx="16682641" cy="2027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230"/>
              </a:lnSpc>
            </a:pPr>
            <a:r>
              <a:rPr lang="en-US" b="true" sz="10164">
                <a:solidFill>
                  <a:srgbClr val="D67427"/>
                </a:solidFill>
                <a:latin typeface="Agrandir Narrow Heavy"/>
                <a:ea typeface="Agrandir Narrow Heavy"/>
                <a:cs typeface="Agrandir Narrow Heavy"/>
                <a:sym typeface="Agrandir Narrow Heavy"/>
              </a:rPr>
              <a:t>PASARGĀTU?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3128663" y="5136406"/>
            <a:ext cx="3460532" cy="4724276"/>
          </a:xfrm>
          <a:custGeom>
            <a:avLst/>
            <a:gdLst/>
            <a:ahLst/>
            <a:cxnLst/>
            <a:rect r="r" b="b" t="t" l="l"/>
            <a:pathLst>
              <a:path h="4724276" w="3460532">
                <a:moveTo>
                  <a:pt x="0" y="0"/>
                </a:moveTo>
                <a:lnTo>
                  <a:pt x="3460532" y="0"/>
                </a:lnTo>
                <a:lnTo>
                  <a:pt x="3460532" y="4724276"/>
                </a:lnTo>
                <a:lnTo>
                  <a:pt x="0" y="4724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02679" y="4734809"/>
            <a:ext cx="3962719" cy="3372919"/>
          </a:xfrm>
          <a:custGeom>
            <a:avLst/>
            <a:gdLst/>
            <a:ahLst/>
            <a:cxnLst/>
            <a:rect r="r" b="b" t="t" l="l"/>
            <a:pathLst>
              <a:path h="3372919" w="3962719">
                <a:moveTo>
                  <a:pt x="0" y="0"/>
                </a:moveTo>
                <a:lnTo>
                  <a:pt x="3962719" y="0"/>
                </a:lnTo>
                <a:lnTo>
                  <a:pt x="3962719" y="3372919"/>
                </a:lnTo>
                <a:lnTo>
                  <a:pt x="0" y="33729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525406" y="5707569"/>
            <a:ext cx="4872531" cy="4227435"/>
          </a:xfrm>
          <a:custGeom>
            <a:avLst/>
            <a:gdLst/>
            <a:ahLst/>
            <a:cxnLst/>
            <a:rect r="r" b="b" t="t" l="l"/>
            <a:pathLst>
              <a:path h="4227435" w="4872531">
                <a:moveTo>
                  <a:pt x="0" y="0"/>
                </a:moveTo>
                <a:lnTo>
                  <a:pt x="4872530" y="0"/>
                </a:lnTo>
                <a:lnTo>
                  <a:pt x="4872530" y="4227435"/>
                </a:lnTo>
                <a:lnTo>
                  <a:pt x="0" y="42274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24931" y="8470495"/>
            <a:ext cx="3736698" cy="1268420"/>
          </a:xfrm>
          <a:custGeom>
            <a:avLst/>
            <a:gdLst/>
            <a:ahLst/>
            <a:cxnLst/>
            <a:rect r="r" b="b" t="t" l="l"/>
            <a:pathLst>
              <a:path h="1268420" w="3736698">
                <a:moveTo>
                  <a:pt x="0" y="0"/>
                </a:moveTo>
                <a:lnTo>
                  <a:pt x="3736698" y="0"/>
                </a:lnTo>
                <a:lnTo>
                  <a:pt x="3736698" y="1268420"/>
                </a:lnTo>
                <a:lnTo>
                  <a:pt x="0" y="12684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434707" y="4557253"/>
            <a:ext cx="2308976" cy="1717301"/>
          </a:xfrm>
          <a:custGeom>
            <a:avLst/>
            <a:gdLst/>
            <a:ahLst/>
            <a:cxnLst/>
            <a:rect r="r" b="b" t="t" l="l"/>
            <a:pathLst>
              <a:path h="1717301" w="2308976">
                <a:moveTo>
                  <a:pt x="0" y="0"/>
                </a:moveTo>
                <a:lnTo>
                  <a:pt x="2308976" y="0"/>
                </a:lnTo>
                <a:lnTo>
                  <a:pt x="2308976" y="1717301"/>
                </a:lnTo>
                <a:lnTo>
                  <a:pt x="0" y="17173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8846508"/>
            <a:ext cx="18288000" cy="2929593"/>
            <a:chOff x="0" y="0"/>
            <a:chExt cx="4816593" cy="7715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771580"/>
            </a:xfrm>
            <a:custGeom>
              <a:avLst/>
              <a:gdLst/>
              <a:ahLst/>
              <a:cxnLst/>
              <a:rect r="r" b="b" t="t" l="l"/>
              <a:pathLst>
                <a:path h="77158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771580"/>
                  </a:lnTo>
                  <a:lnTo>
                    <a:pt x="0" y="771580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8287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293639" y="923925"/>
            <a:ext cx="13613982" cy="2042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40"/>
              </a:lnSpc>
              <a:spcBef>
                <a:spcPct val="0"/>
              </a:spcBef>
            </a:pPr>
            <a:r>
              <a:rPr lang="en-US" b="true" sz="65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Vai tavās mājās ir uzstādīts dūmu detektors?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93639" y="3138170"/>
            <a:ext cx="4898158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DŪMU DETEKTORS: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318488" y="4447478"/>
            <a:ext cx="3503221" cy="3680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20"/>
              </a:lnSpc>
            </a:pPr>
            <a:r>
              <a:rPr lang="en-US" sz="3000" i="true" b="true">
                <a:solidFill>
                  <a:srgbClr val="322A2A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Ugunsdrošības noteikumi nosaka, ka vismaz</a:t>
            </a:r>
            <a:r>
              <a:rPr lang="en-US" sz="3000" i="true" b="true">
                <a:solidFill>
                  <a:srgbClr val="D67427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 vienam dūmu detektoram</a:t>
            </a:r>
            <a:r>
              <a:rPr lang="en-US" sz="3000" i="true" b="true">
                <a:solidFill>
                  <a:srgbClr val="322A2A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 ir jābūt katrā mājokļa stāvā!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5197492" y="2813022"/>
            <a:ext cx="2061808" cy="307397"/>
          </a:xfrm>
          <a:custGeom>
            <a:avLst/>
            <a:gdLst/>
            <a:ahLst/>
            <a:cxnLst/>
            <a:rect r="r" b="b" t="t" l="l"/>
            <a:pathLst>
              <a:path h="307397" w="2061808">
                <a:moveTo>
                  <a:pt x="0" y="0"/>
                </a:moveTo>
                <a:lnTo>
                  <a:pt x="2061808" y="0"/>
                </a:lnTo>
                <a:lnTo>
                  <a:pt x="2061808" y="307396"/>
                </a:lnTo>
                <a:lnTo>
                  <a:pt x="0" y="3073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81614" y="8261823"/>
            <a:ext cx="12451123" cy="346559"/>
          </a:xfrm>
          <a:custGeom>
            <a:avLst/>
            <a:gdLst/>
            <a:ahLst/>
            <a:cxnLst/>
            <a:rect r="r" b="b" t="t" l="l"/>
            <a:pathLst>
              <a:path h="346559" w="12451123">
                <a:moveTo>
                  <a:pt x="0" y="0"/>
                </a:moveTo>
                <a:lnTo>
                  <a:pt x="12451124" y="0"/>
                </a:lnTo>
                <a:lnTo>
                  <a:pt x="12451124" y="346560"/>
                </a:lnTo>
                <a:lnTo>
                  <a:pt x="0" y="3465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5328" r="0" b="-35328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293639" y="7385215"/>
            <a:ext cx="12500944" cy="876608"/>
            <a:chOff x="0" y="0"/>
            <a:chExt cx="16667925" cy="1168811"/>
          </a:xfrm>
        </p:grpSpPr>
        <p:sp>
          <p:nvSpPr>
            <p:cNvPr name="AutoShape 11" id="11"/>
            <p:cNvSpPr/>
            <p:nvPr/>
          </p:nvSpPr>
          <p:spPr>
            <a:xfrm>
              <a:off x="0" y="0"/>
              <a:ext cx="16667925" cy="1168811"/>
            </a:xfrm>
            <a:prstGeom prst="rect">
              <a:avLst/>
            </a:prstGeom>
            <a:solidFill>
              <a:srgbClr val="D0CFD7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2436252" y="7506640"/>
            <a:ext cx="12471370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ļauj iegūt nedaudz vairāk laika, lai paspētu izkļūt no ēkas.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452185" y="7454825"/>
            <a:ext cx="701798" cy="701798"/>
          </a:xfrm>
          <a:custGeom>
            <a:avLst/>
            <a:gdLst/>
            <a:ahLst/>
            <a:cxnLst/>
            <a:rect r="r" b="b" t="t" l="l"/>
            <a:pathLst>
              <a:path h="701798" w="701798">
                <a:moveTo>
                  <a:pt x="0" y="0"/>
                </a:moveTo>
                <a:lnTo>
                  <a:pt x="701799" y="0"/>
                </a:lnTo>
                <a:lnTo>
                  <a:pt x="701799" y="701799"/>
                </a:lnTo>
                <a:lnTo>
                  <a:pt x="0" y="7017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81614" y="5246677"/>
            <a:ext cx="12451123" cy="346559"/>
          </a:xfrm>
          <a:custGeom>
            <a:avLst/>
            <a:gdLst/>
            <a:ahLst/>
            <a:cxnLst/>
            <a:rect r="r" b="b" t="t" l="l"/>
            <a:pathLst>
              <a:path h="346559" w="12451123">
                <a:moveTo>
                  <a:pt x="0" y="0"/>
                </a:moveTo>
                <a:lnTo>
                  <a:pt x="12451124" y="0"/>
                </a:lnTo>
                <a:lnTo>
                  <a:pt x="12451124" y="346560"/>
                </a:lnTo>
                <a:lnTo>
                  <a:pt x="0" y="3465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5328" r="0" b="-35328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293639" y="4370069"/>
            <a:ext cx="12500944" cy="876608"/>
            <a:chOff x="0" y="0"/>
            <a:chExt cx="16667925" cy="1168811"/>
          </a:xfrm>
        </p:grpSpPr>
        <p:sp>
          <p:nvSpPr>
            <p:cNvPr name="AutoShape 16" id="16"/>
            <p:cNvSpPr/>
            <p:nvPr/>
          </p:nvSpPr>
          <p:spPr>
            <a:xfrm>
              <a:off x="0" y="0"/>
              <a:ext cx="16667925" cy="1168811"/>
            </a:xfrm>
            <a:prstGeom prst="rect">
              <a:avLst/>
            </a:prstGeom>
            <a:solidFill>
              <a:srgbClr val="D0CFD7"/>
            </a:solid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452185" y="4457474"/>
            <a:ext cx="701798" cy="701798"/>
          </a:xfrm>
          <a:custGeom>
            <a:avLst/>
            <a:gdLst/>
            <a:ahLst/>
            <a:cxnLst/>
            <a:rect r="r" b="b" t="t" l="l"/>
            <a:pathLst>
              <a:path h="701798" w="701798">
                <a:moveTo>
                  <a:pt x="0" y="0"/>
                </a:moveTo>
                <a:lnTo>
                  <a:pt x="701799" y="0"/>
                </a:lnTo>
                <a:lnTo>
                  <a:pt x="701799" y="701799"/>
                </a:lnTo>
                <a:lnTo>
                  <a:pt x="0" y="7017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81614" y="6800531"/>
            <a:ext cx="12451123" cy="346559"/>
          </a:xfrm>
          <a:custGeom>
            <a:avLst/>
            <a:gdLst/>
            <a:ahLst/>
            <a:cxnLst/>
            <a:rect r="r" b="b" t="t" l="l"/>
            <a:pathLst>
              <a:path h="346559" w="12451123">
                <a:moveTo>
                  <a:pt x="0" y="0"/>
                </a:moveTo>
                <a:lnTo>
                  <a:pt x="12451124" y="0"/>
                </a:lnTo>
                <a:lnTo>
                  <a:pt x="12451124" y="346559"/>
                </a:lnTo>
                <a:lnTo>
                  <a:pt x="0" y="346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5328" r="0" b="-35328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293639" y="5923923"/>
            <a:ext cx="12500944" cy="876608"/>
            <a:chOff x="0" y="0"/>
            <a:chExt cx="16667925" cy="1168811"/>
          </a:xfrm>
        </p:grpSpPr>
        <p:sp>
          <p:nvSpPr>
            <p:cNvPr name="AutoShape 20" id="20"/>
            <p:cNvSpPr/>
            <p:nvPr/>
          </p:nvSpPr>
          <p:spPr>
            <a:xfrm>
              <a:off x="0" y="0"/>
              <a:ext cx="16667925" cy="1168811"/>
            </a:xfrm>
            <a:prstGeom prst="rect">
              <a:avLst/>
            </a:prstGeom>
            <a:solidFill>
              <a:srgbClr val="D0CFD7"/>
            </a:solid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1452185" y="6003483"/>
            <a:ext cx="701798" cy="701798"/>
          </a:xfrm>
          <a:custGeom>
            <a:avLst/>
            <a:gdLst/>
            <a:ahLst/>
            <a:cxnLst/>
            <a:rect r="r" b="b" t="t" l="l"/>
            <a:pathLst>
              <a:path h="701798" w="701798">
                <a:moveTo>
                  <a:pt x="0" y="0"/>
                </a:moveTo>
                <a:lnTo>
                  <a:pt x="701799" y="0"/>
                </a:lnTo>
                <a:lnTo>
                  <a:pt x="701799" y="701798"/>
                </a:lnTo>
                <a:lnTo>
                  <a:pt x="0" y="7017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2436252" y="6110767"/>
            <a:ext cx="12301010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ļauj ātrāk pamanīt, ka ir izcēlies ugunsgrēks un jāglābjas,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436252" y="4553258"/>
            <a:ext cx="10623179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sāk skaļi signalizēt, ja telpā izveidojas sadūmojums,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1452185" y="9103522"/>
            <a:ext cx="1398879" cy="828836"/>
          </a:xfrm>
          <a:custGeom>
            <a:avLst/>
            <a:gdLst/>
            <a:ahLst/>
            <a:cxnLst/>
            <a:rect r="r" b="b" t="t" l="l"/>
            <a:pathLst>
              <a:path h="828836" w="1398879">
                <a:moveTo>
                  <a:pt x="0" y="0"/>
                </a:moveTo>
                <a:lnTo>
                  <a:pt x="1398880" y="0"/>
                </a:lnTo>
                <a:lnTo>
                  <a:pt x="1398880" y="828836"/>
                </a:lnTo>
                <a:lnTo>
                  <a:pt x="0" y="8288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3128053" y="8936915"/>
            <a:ext cx="10666531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true">
                <a:solidFill>
                  <a:srgbClr val="DD75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IZGLĀBJ DZĪVĪBU!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4907622" y="871462"/>
            <a:ext cx="2610500" cy="1941559"/>
          </a:xfrm>
          <a:custGeom>
            <a:avLst/>
            <a:gdLst/>
            <a:ahLst/>
            <a:cxnLst/>
            <a:rect r="r" b="b" t="t" l="l"/>
            <a:pathLst>
              <a:path h="1941559" w="2610500">
                <a:moveTo>
                  <a:pt x="0" y="0"/>
                </a:moveTo>
                <a:lnTo>
                  <a:pt x="2610500" y="0"/>
                </a:lnTo>
                <a:lnTo>
                  <a:pt x="2610500" y="1941560"/>
                </a:lnTo>
                <a:lnTo>
                  <a:pt x="0" y="19415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60106" y="7087335"/>
            <a:ext cx="7402115" cy="6048013"/>
            <a:chOff x="0" y="0"/>
            <a:chExt cx="1949528" cy="15928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49528" cy="1592892"/>
            </a:xfrm>
            <a:custGeom>
              <a:avLst/>
              <a:gdLst/>
              <a:ahLst/>
              <a:cxnLst/>
              <a:rect r="r" b="b" t="t" l="l"/>
              <a:pathLst>
                <a:path h="1592892" w="1949528">
                  <a:moveTo>
                    <a:pt x="0" y="0"/>
                  </a:moveTo>
                  <a:lnTo>
                    <a:pt x="1949528" y="0"/>
                  </a:lnTo>
                  <a:lnTo>
                    <a:pt x="1949528" y="1592892"/>
                  </a:lnTo>
                  <a:lnTo>
                    <a:pt x="0" y="1592892"/>
                  </a:lnTo>
                  <a:close/>
                </a:path>
              </a:pathLst>
            </a:custGeom>
            <a:solidFill>
              <a:srgbClr val="A4A3B2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1949528" cy="16500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5400000">
            <a:off x="2027637" y="3822504"/>
            <a:ext cx="4214564" cy="8654754"/>
          </a:xfrm>
          <a:custGeom>
            <a:avLst/>
            <a:gdLst/>
            <a:ahLst/>
            <a:cxnLst/>
            <a:rect r="r" b="b" t="t" l="l"/>
            <a:pathLst>
              <a:path h="8654754" w="4214564">
                <a:moveTo>
                  <a:pt x="0" y="0"/>
                </a:moveTo>
                <a:lnTo>
                  <a:pt x="4214564" y="0"/>
                </a:lnTo>
                <a:lnTo>
                  <a:pt x="4214564" y="8654754"/>
                </a:lnTo>
                <a:lnTo>
                  <a:pt x="0" y="86547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0" y="0"/>
            <a:ext cx="18288000" cy="3926821"/>
            <a:chOff x="0" y="0"/>
            <a:chExt cx="4816593" cy="103422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1034225"/>
            </a:xfrm>
            <a:custGeom>
              <a:avLst/>
              <a:gdLst/>
              <a:ahLst/>
              <a:cxnLst/>
              <a:rect r="r" b="b" t="t" l="l"/>
              <a:pathLst>
                <a:path h="103422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34225"/>
                  </a:lnTo>
                  <a:lnTo>
                    <a:pt x="0" y="1034225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4816593" cy="109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2058415" y="-2195671"/>
            <a:ext cx="4214564" cy="8654754"/>
          </a:xfrm>
          <a:custGeom>
            <a:avLst/>
            <a:gdLst/>
            <a:ahLst/>
            <a:cxnLst/>
            <a:rect r="r" b="b" t="t" l="l"/>
            <a:pathLst>
              <a:path h="8654754" w="4214564">
                <a:moveTo>
                  <a:pt x="0" y="0"/>
                </a:moveTo>
                <a:lnTo>
                  <a:pt x="4214564" y="0"/>
                </a:lnTo>
                <a:lnTo>
                  <a:pt x="4214564" y="8654753"/>
                </a:lnTo>
                <a:lnTo>
                  <a:pt x="0" y="8654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654754" y="2650538"/>
            <a:ext cx="2158989" cy="321886"/>
          </a:xfrm>
          <a:custGeom>
            <a:avLst/>
            <a:gdLst/>
            <a:ahLst/>
            <a:cxnLst/>
            <a:rect r="r" b="b" t="t" l="l"/>
            <a:pathLst>
              <a:path h="321886" w="2158989">
                <a:moveTo>
                  <a:pt x="0" y="0"/>
                </a:moveTo>
                <a:lnTo>
                  <a:pt x="2158989" y="0"/>
                </a:lnTo>
                <a:lnTo>
                  <a:pt x="2158989" y="321886"/>
                </a:lnTo>
                <a:lnTo>
                  <a:pt x="0" y="321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462296" y="5538832"/>
            <a:ext cx="674133" cy="557845"/>
          </a:xfrm>
          <a:custGeom>
            <a:avLst/>
            <a:gdLst/>
            <a:ahLst/>
            <a:cxnLst/>
            <a:rect r="r" b="b" t="t" l="l"/>
            <a:pathLst>
              <a:path h="557845" w="674133">
                <a:moveTo>
                  <a:pt x="0" y="0"/>
                </a:moveTo>
                <a:lnTo>
                  <a:pt x="674132" y="0"/>
                </a:lnTo>
                <a:lnTo>
                  <a:pt x="674132" y="557845"/>
                </a:lnTo>
                <a:lnTo>
                  <a:pt x="0" y="557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62296" y="7089822"/>
            <a:ext cx="674133" cy="557845"/>
          </a:xfrm>
          <a:custGeom>
            <a:avLst/>
            <a:gdLst/>
            <a:ahLst/>
            <a:cxnLst/>
            <a:rect r="r" b="b" t="t" l="l"/>
            <a:pathLst>
              <a:path h="557845" w="674133">
                <a:moveTo>
                  <a:pt x="0" y="0"/>
                </a:moveTo>
                <a:lnTo>
                  <a:pt x="674132" y="0"/>
                </a:lnTo>
                <a:lnTo>
                  <a:pt x="674132" y="557845"/>
                </a:lnTo>
                <a:lnTo>
                  <a:pt x="0" y="557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462296" y="8496138"/>
            <a:ext cx="674133" cy="557845"/>
          </a:xfrm>
          <a:custGeom>
            <a:avLst/>
            <a:gdLst/>
            <a:ahLst/>
            <a:cxnLst/>
            <a:rect r="r" b="b" t="t" l="l"/>
            <a:pathLst>
              <a:path h="557845" w="674133">
                <a:moveTo>
                  <a:pt x="0" y="0"/>
                </a:moveTo>
                <a:lnTo>
                  <a:pt x="674132" y="0"/>
                </a:lnTo>
                <a:lnTo>
                  <a:pt x="674132" y="557844"/>
                </a:lnTo>
                <a:lnTo>
                  <a:pt x="0" y="5578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60936" y="4414773"/>
            <a:ext cx="7609521" cy="4639210"/>
          </a:xfrm>
          <a:custGeom>
            <a:avLst/>
            <a:gdLst/>
            <a:ahLst/>
            <a:cxnLst/>
            <a:rect r="r" b="b" t="t" l="l"/>
            <a:pathLst>
              <a:path h="4639210" w="7609521">
                <a:moveTo>
                  <a:pt x="0" y="0"/>
                </a:moveTo>
                <a:lnTo>
                  <a:pt x="7609521" y="0"/>
                </a:lnTo>
                <a:lnTo>
                  <a:pt x="7609521" y="4639209"/>
                </a:lnTo>
                <a:lnTo>
                  <a:pt x="0" y="46392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671" r="0" b="-243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60106" y="363495"/>
            <a:ext cx="7402115" cy="3087439"/>
          </a:xfrm>
          <a:custGeom>
            <a:avLst/>
            <a:gdLst/>
            <a:ahLst/>
            <a:cxnLst/>
            <a:rect r="r" b="b" t="t" l="l"/>
            <a:pathLst>
              <a:path h="3087439" w="7402115">
                <a:moveTo>
                  <a:pt x="0" y="0"/>
                </a:moveTo>
                <a:lnTo>
                  <a:pt x="7402115" y="0"/>
                </a:lnTo>
                <a:lnTo>
                  <a:pt x="7402115" y="3087439"/>
                </a:lnTo>
                <a:lnTo>
                  <a:pt x="0" y="308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2095" r="0" b="-36638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654754" y="4134212"/>
            <a:ext cx="7724452" cy="1090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40"/>
              </a:lnSpc>
              <a:spcBef>
                <a:spcPct val="0"/>
              </a:spcBef>
            </a:pPr>
            <a:r>
              <a:rPr lang="en-US" b="true" sz="65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Dūmu detektoru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734248" y="5491207"/>
            <a:ext cx="7525052" cy="4265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visbiežāk piestiprina pie griestiem pa vienam katrā mājokļa stāvā.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R</a:t>
            </a:r>
            <a:r>
              <a:rPr lang="en-US" sz="2700" b="true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egulāri jāveic pārbaude – jāpārbauda vai tas darbojas.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322A2A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To var izdarīt, nospiežot un paturot testa pogu. Skan? SUPER! Tātad esi pasargāts!</a:t>
            </a:r>
          </a:p>
          <a:p>
            <a:pPr algn="l" marL="0" indent="0" lvl="0">
              <a:lnSpc>
                <a:spcPts val="3780"/>
              </a:lnSpc>
              <a:spcBef>
                <a:spcPct val="0"/>
              </a:spcBef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8471821" y="962025"/>
            <a:ext cx="8797004" cy="1057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 i="true">
                <a:solidFill>
                  <a:srgbClr val="322A2A"/>
                </a:solidFill>
                <a:latin typeface="Aileron Ultra-Bold Italics"/>
                <a:ea typeface="Aileron Ultra-Bold Italics"/>
                <a:cs typeface="Aileron Ultra-Bold Italics"/>
                <a:sym typeface="Aileron Ultra-Bold Italics"/>
              </a:rPr>
              <a:t>Uzstādi dūmu detektoru mājokļa telpās, kur bieži uzturies, izņemot virtuvi un vannas istabu.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691559" y="4286859"/>
            <a:ext cx="7241652" cy="2385366"/>
            <a:chOff x="0" y="0"/>
            <a:chExt cx="1121921" cy="3695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1921" cy="369556"/>
            </a:xfrm>
            <a:custGeom>
              <a:avLst/>
              <a:gdLst/>
              <a:ahLst/>
              <a:cxnLst/>
              <a:rect r="r" b="b" t="t" l="l"/>
              <a:pathLst>
                <a:path h="369556" w="1121921">
                  <a:moveTo>
                    <a:pt x="0" y="0"/>
                  </a:moveTo>
                  <a:lnTo>
                    <a:pt x="1121921" y="0"/>
                  </a:lnTo>
                  <a:lnTo>
                    <a:pt x="1121921" y="369556"/>
                  </a:lnTo>
                  <a:lnTo>
                    <a:pt x="0" y="369556"/>
                  </a:lnTo>
                  <a:close/>
                </a:path>
              </a:pathLst>
            </a:custGeom>
            <a:blipFill>
              <a:blip r:embed="rId2"/>
              <a:stretch>
                <a:fillRect l="0" t="-202437" r="-111774" b="-123057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2687507" y="6897984"/>
            <a:ext cx="7245704" cy="786722"/>
            <a:chOff x="0" y="0"/>
            <a:chExt cx="1908334" cy="20720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08334" cy="207203"/>
            </a:xfrm>
            <a:custGeom>
              <a:avLst/>
              <a:gdLst/>
              <a:ahLst/>
              <a:cxnLst/>
              <a:rect r="r" b="b" t="t" l="l"/>
              <a:pathLst>
                <a:path h="207203" w="1908334">
                  <a:moveTo>
                    <a:pt x="0" y="0"/>
                  </a:moveTo>
                  <a:lnTo>
                    <a:pt x="1908334" y="0"/>
                  </a:lnTo>
                  <a:lnTo>
                    <a:pt x="1908334" y="207203"/>
                  </a:lnTo>
                  <a:lnTo>
                    <a:pt x="0" y="207203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1908334" cy="2643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0" y="0"/>
            <a:ext cx="1955694" cy="10287000"/>
            <a:chOff x="0" y="0"/>
            <a:chExt cx="515080" cy="270933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15080" cy="2709333"/>
            </a:xfrm>
            <a:custGeom>
              <a:avLst/>
              <a:gdLst/>
              <a:ahLst/>
              <a:cxnLst/>
              <a:rect r="r" b="b" t="t" l="l"/>
              <a:pathLst>
                <a:path h="2709333" w="515080">
                  <a:moveTo>
                    <a:pt x="0" y="0"/>
                  </a:moveTo>
                  <a:lnTo>
                    <a:pt x="515080" y="0"/>
                  </a:lnTo>
                  <a:lnTo>
                    <a:pt x="5150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515080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944117" y="602949"/>
            <a:ext cx="1743390" cy="1743390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true" flipV="false" rot="0">
            <a:off x="1394293" y="1199507"/>
            <a:ext cx="843038" cy="550274"/>
          </a:xfrm>
          <a:custGeom>
            <a:avLst/>
            <a:gdLst/>
            <a:ahLst/>
            <a:cxnLst/>
            <a:rect r="r" b="b" t="t" l="l"/>
            <a:pathLst>
              <a:path h="550274" w="843038">
                <a:moveTo>
                  <a:pt x="843038" y="0"/>
                </a:moveTo>
                <a:lnTo>
                  <a:pt x="0" y="0"/>
                </a:lnTo>
                <a:lnTo>
                  <a:pt x="0" y="550274"/>
                </a:lnTo>
                <a:lnTo>
                  <a:pt x="843038" y="550274"/>
                </a:lnTo>
                <a:lnTo>
                  <a:pt x="84303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500964" y="629206"/>
            <a:ext cx="14154140" cy="1090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7540"/>
              </a:lnSpc>
              <a:spcBef>
                <a:spcPct val="0"/>
              </a:spcBef>
            </a:pPr>
            <a:r>
              <a:rPr lang="en-US" b="true" sz="6500">
                <a:solidFill>
                  <a:srgbClr val="D67427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Ugunsdzēsības līdzekļi mājoklī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994079" y="2178741"/>
            <a:ext cx="13631757" cy="1590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Izceļoties ugunsgrēkam, tavs uzdevums ir doties prom un zvanīt uz tālruņa numuru 112 vai informēt pieaugušos par notikušo, bet liesmas, pat nelielas, dzēsīs ugunsdzēsēji glābēji vai pieaugušie!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184331" y="6996069"/>
            <a:ext cx="6252056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FEFFFA"/>
                </a:solidFill>
                <a:latin typeface="Aileron Heavy"/>
                <a:ea typeface="Aileron Heavy"/>
                <a:cs typeface="Aileron Heavy"/>
                <a:sym typeface="Aileron Heavy"/>
              </a:rPr>
              <a:t>UGUNSDZĒSĪBAS APARĀTS</a:t>
            </a:r>
            <a:r>
              <a:rPr lang="en-US" b="true" sz="3000">
                <a:solidFill>
                  <a:srgbClr val="FEFFFA"/>
                </a:solidFill>
                <a:latin typeface="Aileron Heavy"/>
                <a:ea typeface="Aileron Heavy"/>
                <a:cs typeface="Aileron Heavy"/>
                <a:sym typeface="Aileron Heavy"/>
              </a:rPr>
              <a:t> 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0380132" y="6897984"/>
            <a:ext cx="7245704" cy="786722"/>
            <a:chOff x="0" y="0"/>
            <a:chExt cx="1908334" cy="20720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908334" cy="207203"/>
            </a:xfrm>
            <a:custGeom>
              <a:avLst/>
              <a:gdLst/>
              <a:ahLst/>
              <a:cxnLst/>
              <a:rect r="r" b="b" t="t" l="l"/>
              <a:pathLst>
                <a:path h="207203" w="1908334">
                  <a:moveTo>
                    <a:pt x="0" y="0"/>
                  </a:moveTo>
                  <a:lnTo>
                    <a:pt x="1908334" y="0"/>
                  </a:lnTo>
                  <a:lnTo>
                    <a:pt x="1908334" y="207203"/>
                  </a:lnTo>
                  <a:lnTo>
                    <a:pt x="0" y="207203"/>
                  </a:lnTo>
                  <a:close/>
                </a:path>
              </a:pathLst>
            </a:custGeom>
            <a:solidFill>
              <a:srgbClr val="525A72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1908334" cy="2643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0805205" y="6996070"/>
            <a:ext cx="6454095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FEFFFA"/>
                </a:solidFill>
                <a:latin typeface="Aileron Heavy"/>
                <a:ea typeface="Aileron Heavy"/>
                <a:cs typeface="Aileron Heavy"/>
                <a:sym typeface="Aileron Heavy"/>
              </a:rPr>
              <a:t>UGUNSDZĒSĪBAS PĀRKLĀJS</a:t>
            </a:r>
            <a:r>
              <a:rPr lang="en-US" b="true" sz="3000">
                <a:solidFill>
                  <a:srgbClr val="FEFFFA"/>
                </a:solidFill>
                <a:latin typeface="Aileron Heavy"/>
                <a:ea typeface="Aileron Heavy"/>
                <a:cs typeface="Aileron Heavy"/>
                <a:sym typeface="Aileron Heavy"/>
              </a:rPr>
              <a:t> 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0409400" y="4286859"/>
            <a:ext cx="7245704" cy="2385366"/>
            <a:chOff x="0" y="0"/>
            <a:chExt cx="1122549" cy="369556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122549" cy="369556"/>
            </a:xfrm>
            <a:custGeom>
              <a:avLst/>
              <a:gdLst/>
              <a:ahLst/>
              <a:cxnLst/>
              <a:rect r="r" b="b" t="t" l="l"/>
              <a:pathLst>
                <a:path h="369556" w="1122549">
                  <a:moveTo>
                    <a:pt x="0" y="0"/>
                  </a:moveTo>
                  <a:lnTo>
                    <a:pt x="1122549" y="0"/>
                  </a:lnTo>
                  <a:lnTo>
                    <a:pt x="1122549" y="369556"/>
                  </a:lnTo>
                  <a:lnTo>
                    <a:pt x="0" y="369556"/>
                  </a:lnTo>
                  <a:close/>
                </a:path>
              </a:pathLst>
            </a:custGeom>
            <a:blipFill>
              <a:blip r:embed="rId5"/>
              <a:stretch>
                <a:fillRect l="0" t="-36428" r="0" b="-64603"/>
              </a:stretch>
            </a:blip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2691559" y="7907688"/>
            <a:ext cx="7241652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tas satur vielu, ar kuras palīdzību var nodzēst nelielus ugunsgrēkus.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380132" y="7907688"/>
            <a:ext cx="7245704" cy="1884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īpaša materiāla audums, ar kuru nodzēst nelielus ugunsgrēkus, piemēram, pannā piedegušu ēdienu, degošus elektronikas vai sadzīves priekšmetus.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691559" y="9020208"/>
            <a:ext cx="7241652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Ugunsdrošības noteikumi nosaka, ka tādam ir jābūt katrā privātmājā, kā arī automašīnā!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2710748" y="2346339"/>
            <a:ext cx="947166" cy="845346"/>
          </a:xfrm>
          <a:custGeom>
            <a:avLst/>
            <a:gdLst/>
            <a:ahLst/>
            <a:cxnLst/>
            <a:rect r="r" b="b" t="t" l="l"/>
            <a:pathLst>
              <a:path h="845346" w="947166">
                <a:moveTo>
                  <a:pt x="0" y="0"/>
                </a:moveTo>
                <a:lnTo>
                  <a:pt x="947166" y="0"/>
                </a:lnTo>
                <a:lnTo>
                  <a:pt x="947166" y="845346"/>
                </a:lnTo>
                <a:lnTo>
                  <a:pt x="0" y="8453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60106" y="7087335"/>
            <a:ext cx="7402115" cy="6048013"/>
            <a:chOff x="0" y="0"/>
            <a:chExt cx="1949528" cy="15928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49528" cy="1592892"/>
            </a:xfrm>
            <a:custGeom>
              <a:avLst/>
              <a:gdLst/>
              <a:ahLst/>
              <a:cxnLst/>
              <a:rect r="r" b="b" t="t" l="l"/>
              <a:pathLst>
                <a:path h="1592892" w="1949528">
                  <a:moveTo>
                    <a:pt x="0" y="0"/>
                  </a:moveTo>
                  <a:lnTo>
                    <a:pt x="1949528" y="0"/>
                  </a:lnTo>
                  <a:lnTo>
                    <a:pt x="1949528" y="1592892"/>
                  </a:lnTo>
                  <a:lnTo>
                    <a:pt x="0" y="1592892"/>
                  </a:lnTo>
                  <a:close/>
                </a:path>
              </a:pathLst>
            </a:custGeom>
            <a:solidFill>
              <a:srgbClr val="A4A3B2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1949528" cy="16500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5400000">
            <a:off x="2027637" y="3822504"/>
            <a:ext cx="4214564" cy="8654754"/>
          </a:xfrm>
          <a:custGeom>
            <a:avLst/>
            <a:gdLst/>
            <a:ahLst/>
            <a:cxnLst/>
            <a:rect r="r" b="b" t="t" l="l"/>
            <a:pathLst>
              <a:path h="8654754" w="4214564">
                <a:moveTo>
                  <a:pt x="0" y="0"/>
                </a:moveTo>
                <a:lnTo>
                  <a:pt x="4214564" y="0"/>
                </a:lnTo>
                <a:lnTo>
                  <a:pt x="4214564" y="8654754"/>
                </a:lnTo>
                <a:lnTo>
                  <a:pt x="0" y="86547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0" y="0"/>
            <a:ext cx="18288000" cy="2684018"/>
            <a:chOff x="0" y="0"/>
            <a:chExt cx="4816593" cy="70690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706902"/>
            </a:xfrm>
            <a:custGeom>
              <a:avLst/>
              <a:gdLst/>
              <a:ahLst/>
              <a:cxnLst/>
              <a:rect r="r" b="b" t="t" l="l"/>
              <a:pathLst>
                <a:path h="70690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706902"/>
                  </a:lnTo>
                  <a:lnTo>
                    <a:pt x="0" y="706902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4816593" cy="7640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28700" y="1802468"/>
            <a:ext cx="2158989" cy="321886"/>
          </a:xfrm>
          <a:custGeom>
            <a:avLst/>
            <a:gdLst/>
            <a:ahLst/>
            <a:cxnLst/>
            <a:rect r="r" b="b" t="t" l="l"/>
            <a:pathLst>
              <a:path h="321886" w="2158989">
                <a:moveTo>
                  <a:pt x="0" y="0"/>
                </a:moveTo>
                <a:lnTo>
                  <a:pt x="2158989" y="0"/>
                </a:lnTo>
                <a:lnTo>
                  <a:pt x="2158989" y="321886"/>
                </a:lnTo>
                <a:lnTo>
                  <a:pt x="0" y="321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89258" y="3758532"/>
            <a:ext cx="6691321" cy="5775786"/>
          </a:xfrm>
          <a:custGeom>
            <a:avLst/>
            <a:gdLst/>
            <a:ahLst/>
            <a:cxnLst/>
            <a:rect r="r" b="b" t="t" l="l"/>
            <a:pathLst>
              <a:path h="5775786" w="6691321">
                <a:moveTo>
                  <a:pt x="0" y="0"/>
                </a:moveTo>
                <a:lnTo>
                  <a:pt x="6691322" y="0"/>
                </a:lnTo>
                <a:lnTo>
                  <a:pt x="6691322" y="5775786"/>
                </a:lnTo>
                <a:lnTo>
                  <a:pt x="0" y="57757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2981912"/>
            <a:ext cx="3815796" cy="3247864"/>
          </a:xfrm>
          <a:custGeom>
            <a:avLst/>
            <a:gdLst/>
            <a:ahLst/>
            <a:cxnLst/>
            <a:rect r="r" b="b" t="t" l="l"/>
            <a:pathLst>
              <a:path h="3247864" w="3815796">
                <a:moveTo>
                  <a:pt x="0" y="0"/>
                </a:moveTo>
                <a:lnTo>
                  <a:pt x="3815796" y="0"/>
                </a:lnTo>
                <a:lnTo>
                  <a:pt x="3815796" y="3247864"/>
                </a:lnTo>
                <a:lnTo>
                  <a:pt x="0" y="324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38090" y="492509"/>
            <a:ext cx="16944321" cy="1090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40"/>
              </a:lnSpc>
              <a:spcBef>
                <a:spcPct val="0"/>
              </a:spcBef>
            </a:pPr>
            <a:r>
              <a:rPr lang="en-US" b="true" sz="6500">
                <a:solidFill>
                  <a:srgbClr val="000000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IZVEIDO ģimenes drošības plānu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693761" y="3299341"/>
            <a:ext cx="9218507" cy="664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D67427"/>
                </a:solidFill>
                <a:latin typeface="Aileron Bold"/>
                <a:ea typeface="Aileron Bold"/>
                <a:cs typeface="Aileron Bold"/>
                <a:sym typeface="Aileron Bold"/>
              </a:rPr>
              <a:t>UZZĪMĒJIET</a:t>
            </a:r>
            <a:r>
              <a:rPr lang="en-US" sz="2700">
                <a:solidFill>
                  <a:srgbClr val="D67427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700">
                <a:solidFill>
                  <a:srgbClr val="322A2A"/>
                </a:solidFill>
                <a:latin typeface="Aileron"/>
                <a:ea typeface="Aileron"/>
                <a:cs typeface="Aileron"/>
                <a:sym typeface="Aileron"/>
              </a:rPr>
              <a:t>sava mājokļa plānojumu un tajā atzīmējiet ceļus, kā izkļūt no katras mājokļa telpas.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D67427"/>
                </a:solidFill>
                <a:latin typeface="Aileron Bold"/>
                <a:ea typeface="Aileron Bold"/>
                <a:cs typeface="Aileron Bold"/>
                <a:sym typeface="Aileron Bold"/>
              </a:rPr>
              <a:t>PĀRRUNĀJIET:</a:t>
            </a:r>
          </a:p>
          <a:p>
            <a:pPr algn="l" marL="582943" indent="-291471" lvl="1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322A2A"/>
                </a:solidFill>
                <a:latin typeface="Aileron"/>
                <a:ea typeface="Aileron"/>
                <a:cs typeface="Aileron"/>
                <a:sym typeface="Aileron"/>
              </a:rPr>
              <a:t>k</a:t>
            </a:r>
            <a:r>
              <a:rPr lang="en-US" sz="2700">
                <a:solidFill>
                  <a:srgbClr val="322A2A"/>
                </a:solidFill>
                <a:latin typeface="Aileron"/>
                <a:ea typeface="Aileron"/>
                <a:cs typeface="Aileron"/>
                <a:sym typeface="Aileron"/>
              </a:rPr>
              <a:t>ā rīkosieties ugunsgrēka gadījumā, </a:t>
            </a:r>
          </a:p>
          <a:p>
            <a:pPr algn="l" marL="582943" indent="-291471" lvl="1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322A2A"/>
                </a:solidFill>
                <a:latin typeface="Aileron"/>
                <a:ea typeface="Aileron"/>
                <a:cs typeface="Aileron"/>
                <a:sym typeface="Aileron"/>
              </a:rPr>
              <a:t>u</a:t>
            </a:r>
            <a:r>
              <a:rPr lang="en-US" sz="2700">
                <a:solidFill>
                  <a:srgbClr val="322A2A"/>
                </a:solidFill>
                <a:latin typeface="Aileron"/>
                <a:ea typeface="Aileron"/>
                <a:cs typeface="Aileron"/>
                <a:sym typeface="Aileron"/>
              </a:rPr>
              <a:t>z kuru telpu dosieties un kā rīkosieties, ja nebūs iespējams izkļūt no mājokļa,</a:t>
            </a:r>
          </a:p>
          <a:p>
            <a:pPr algn="l" marL="582943" indent="-291471" lvl="1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322A2A"/>
                </a:solidFill>
                <a:latin typeface="Aileron"/>
                <a:ea typeface="Aileron"/>
                <a:cs typeface="Aileron"/>
                <a:sym typeface="Aileron"/>
              </a:rPr>
              <a:t>kur satiksieties ārpusē, </a:t>
            </a:r>
          </a:p>
          <a:p>
            <a:pPr algn="l" marL="582943" indent="-291471" lvl="1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322A2A"/>
                </a:solidFill>
                <a:latin typeface="Aileron"/>
                <a:ea typeface="Aileron"/>
                <a:cs typeface="Aileron"/>
                <a:sym typeface="Aileron"/>
              </a:rPr>
              <a:t>pie kuriem cilvēkiem meklēsiet palīdzību, ja vecāku nebūs tuvumā.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79"/>
              </a:lnSpc>
            </a:pPr>
            <a:r>
              <a:rPr lang="en-US" sz="2700" b="true">
                <a:solidFill>
                  <a:srgbClr val="D67427"/>
                </a:solidFill>
                <a:latin typeface="Aileron Bold"/>
                <a:ea typeface="Aileron Bold"/>
                <a:cs typeface="Aileron Bold"/>
                <a:sym typeface="Aileron Bold"/>
              </a:rPr>
              <a:t>IZSPĒLĒJIET</a:t>
            </a:r>
            <a:r>
              <a:rPr lang="en-US" sz="2700">
                <a:solidFill>
                  <a:srgbClr val="322A2A"/>
                </a:solidFill>
                <a:latin typeface="Aileron"/>
                <a:ea typeface="Aileron"/>
                <a:cs typeface="Aileron"/>
                <a:sym typeface="Aileron"/>
              </a:rPr>
              <a:t>, vai ar aizvērtām acīm rāpus varēsiet nokļūt līdz mājokļa ārdurvīm?</a:t>
            </a:r>
          </a:p>
          <a:p>
            <a:pPr algn="l" marL="0" indent="0" lvl="0">
              <a:lnSpc>
                <a:spcPts val="377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DAGcvKXxToM</dc:identifier>
  <dcterms:modified xsi:type="dcterms:W3CDTF">2011-08-01T06:04:30Z</dcterms:modified>
  <cp:revision>1</cp:revision>
  <dc:title>Rīcība ugungrēkā</dc:title>
</cp:coreProperties>
</file>