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handoutMasterIdLst>
    <p:handoutMasterId r:id="rId12"/>
  </p:handoutMasterIdLst>
  <p:sldIdLst>
    <p:sldId id="308" r:id="rId3"/>
    <p:sldId id="309" r:id="rId4"/>
    <p:sldId id="298" r:id="rId5"/>
    <p:sldId id="310" r:id="rId6"/>
    <p:sldId id="311" r:id="rId7"/>
    <p:sldId id="313" r:id="rId8"/>
    <p:sldId id="314" r:id="rId9"/>
    <p:sldId id="312" r:id="rId10"/>
  </p:sldIdLst>
  <p:sldSz cx="9144000" cy="6858000" type="screen4x3"/>
  <p:notesSz cx="6742113" cy="987266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92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lv-LV" dirty="0"/>
          </a:p>
        </p:txBody>
      </p:sp>
      <p:sp>
        <p:nvSpPr>
          <p:cNvPr id="3" name="Datuma vietturis 2"/>
          <p:cNvSpPr>
            <a:spLocks noGrp="1"/>
          </p:cNvSpPr>
          <p:nvPr>
            <p:ph type="dt" sz="quarter" idx="1"/>
          </p:nvPr>
        </p:nvSpPr>
        <p:spPr>
          <a:xfrm>
            <a:off x="3818971" y="0"/>
            <a:ext cx="2921582" cy="495348"/>
          </a:xfrm>
          <a:prstGeom prst="rect">
            <a:avLst/>
          </a:prstGeom>
        </p:spPr>
        <p:txBody>
          <a:bodyPr vert="horz" lIns="91440" tIns="45720" rIns="91440" bIns="45720" rtlCol="0"/>
          <a:lstStyle>
            <a:lvl1pPr algn="r">
              <a:defRPr sz="1200"/>
            </a:lvl1pPr>
          </a:lstStyle>
          <a:p>
            <a:fld id="{A1478AC5-A418-476B-A341-D891CE5F9008}" type="datetimeFigureOut">
              <a:rPr lang="lv-LV" smtClean="0"/>
              <a:t>24.05.2016</a:t>
            </a:fld>
            <a:endParaRPr lang="lv-LV" dirty="0"/>
          </a:p>
        </p:txBody>
      </p:sp>
      <p:sp>
        <p:nvSpPr>
          <p:cNvPr id="4" name="Kājenes vietturis 3"/>
          <p:cNvSpPr>
            <a:spLocks noGrp="1"/>
          </p:cNvSpPr>
          <p:nvPr>
            <p:ph type="ftr" sz="quarter" idx="2"/>
          </p:nvPr>
        </p:nvSpPr>
        <p:spPr>
          <a:xfrm>
            <a:off x="0" y="9377317"/>
            <a:ext cx="2921582" cy="495347"/>
          </a:xfrm>
          <a:prstGeom prst="rect">
            <a:avLst/>
          </a:prstGeom>
        </p:spPr>
        <p:txBody>
          <a:bodyPr vert="horz" lIns="91440" tIns="45720" rIns="91440" bIns="45720" rtlCol="0" anchor="b"/>
          <a:lstStyle>
            <a:lvl1pPr algn="l">
              <a:defRPr sz="1200"/>
            </a:lvl1pPr>
          </a:lstStyle>
          <a:p>
            <a:endParaRPr lang="lv-LV" dirty="0"/>
          </a:p>
        </p:txBody>
      </p:sp>
      <p:sp>
        <p:nvSpPr>
          <p:cNvPr id="5" name="Slaida numura vietturis 4"/>
          <p:cNvSpPr>
            <a:spLocks noGrp="1"/>
          </p:cNvSpPr>
          <p:nvPr>
            <p:ph type="sldNum" sz="quarter" idx="3"/>
          </p:nvPr>
        </p:nvSpPr>
        <p:spPr>
          <a:xfrm>
            <a:off x="3818971" y="9377317"/>
            <a:ext cx="2921582" cy="495347"/>
          </a:xfrm>
          <a:prstGeom prst="rect">
            <a:avLst/>
          </a:prstGeom>
        </p:spPr>
        <p:txBody>
          <a:bodyPr vert="horz" lIns="91440" tIns="45720" rIns="91440" bIns="45720" rtlCol="0" anchor="b"/>
          <a:lstStyle>
            <a:lvl1pPr algn="r">
              <a:defRPr sz="1200"/>
            </a:lvl1pPr>
          </a:lstStyle>
          <a:p>
            <a:fld id="{A73FFA6F-CED9-4626-A2A3-93118959FE02}" type="slidenum">
              <a:rPr lang="lv-LV" smtClean="0"/>
              <a:t>‹#›</a:t>
            </a:fld>
            <a:endParaRPr lang="lv-LV" dirty="0"/>
          </a:p>
        </p:txBody>
      </p:sp>
    </p:spTree>
    <p:extLst>
      <p:ext uri="{BB962C8B-B14F-4D97-AF65-F5344CB8AC3E}">
        <p14:creationId xmlns:p14="http://schemas.microsoft.com/office/powerpoint/2010/main" val="3598964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lv-LV" dirty="0"/>
          </a:p>
        </p:txBody>
      </p:sp>
      <p:sp>
        <p:nvSpPr>
          <p:cNvPr id="3" name="Datuma vietturis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C8643BB5-F36A-4DA5-B83C-19D600E045F2}" type="datetimeFigureOut">
              <a:rPr lang="lv-LV" smtClean="0"/>
              <a:t>24.05.2016</a:t>
            </a:fld>
            <a:endParaRPr lang="lv-LV" dirty="0"/>
          </a:p>
        </p:txBody>
      </p:sp>
      <p:sp>
        <p:nvSpPr>
          <p:cNvPr id="4" name="Slaida attēla vietturis 3"/>
          <p:cNvSpPr>
            <a:spLocks noGrp="1" noRot="1" noChangeAspect="1"/>
          </p:cNvSpPr>
          <p:nvPr>
            <p:ph type="sldImg" idx="2"/>
          </p:nvPr>
        </p:nvSpPr>
        <p:spPr>
          <a:xfrm>
            <a:off x="1150938" y="1233488"/>
            <a:ext cx="4440237" cy="3332162"/>
          </a:xfrm>
          <a:prstGeom prst="rect">
            <a:avLst/>
          </a:prstGeom>
          <a:noFill/>
          <a:ln w="12700">
            <a:solidFill>
              <a:prstClr val="black"/>
            </a:solidFill>
          </a:ln>
        </p:spPr>
        <p:txBody>
          <a:bodyPr vert="horz" lIns="91440" tIns="45720" rIns="91440" bIns="45720" rtlCol="0" anchor="ctr"/>
          <a:lstStyle/>
          <a:p>
            <a:endParaRPr lang="lv-LV" dirty="0"/>
          </a:p>
        </p:txBody>
      </p:sp>
      <p:sp>
        <p:nvSpPr>
          <p:cNvPr id="5" name="Piezīmju vietturis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6" name="Kājenes vietturis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lv-LV" dirty="0"/>
          </a:p>
        </p:txBody>
      </p:sp>
      <p:sp>
        <p:nvSpPr>
          <p:cNvPr id="7" name="Slaida numura vietturis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6AC36D19-67A8-4819-98FC-49D38AEF10FD}" type="slidenum">
              <a:rPr lang="lv-LV" smtClean="0"/>
              <a:t>‹#›</a:t>
            </a:fld>
            <a:endParaRPr lang="lv-LV" dirty="0"/>
          </a:p>
        </p:txBody>
      </p:sp>
    </p:spTree>
    <p:extLst>
      <p:ext uri="{BB962C8B-B14F-4D97-AF65-F5344CB8AC3E}">
        <p14:creationId xmlns:p14="http://schemas.microsoft.com/office/powerpoint/2010/main" val="3890022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aida attēla vietturis 1"/>
          <p:cNvSpPr>
            <a:spLocks noGrp="1" noRot="1" noChangeAspect="1"/>
          </p:cNvSpPr>
          <p:nvPr>
            <p:ph type="sldImg"/>
          </p:nvPr>
        </p:nvSpPr>
        <p:spPr bwMode="auto">
          <a:noFill/>
          <a:ln>
            <a:solidFill>
              <a:srgbClr val="000000"/>
            </a:solidFill>
            <a:miter lim="800000"/>
            <a:headEnd/>
            <a:tailEnd/>
          </a:ln>
        </p:spPr>
      </p:sp>
      <p:sp>
        <p:nvSpPr>
          <p:cNvPr id="16386" name="Piezīmju vietturi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16387"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92B7BD-6402-4150-85F0-0CDF364FB6A2}" type="slidenum">
              <a:rPr lang="lv-LV">
                <a:solidFill>
                  <a:prstClr val="black"/>
                </a:solidFill>
                <a:cs typeface="Arial" charset="0"/>
              </a:rPr>
              <a:pPr fontAlgn="base">
                <a:spcBef>
                  <a:spcPct val="0"/>
                </a:spcBef>
                <a:spcAft>
                  <a:spcPct val="0"/>
                </a:spcAft>
              </a:pPr>
              <a:t>1</a:t>
            </a:fld>
            <a:endParaRPr lang="lv-LV">
              <a:solidFill>
                <a:prstClr val="black"/>
              </a:solidFill>
              <a:cs typeface="Arial" charset="0"/>
            </a:endParaRPr>
          </a:p>
        </p:txBody>
      </p:sp>
    </p:spTree>
    <p:extLst>
      <p:ext uri="{BB962C8B-B14F-4D97-AF65-F5344CB8AC3E}">
        <p14:creationId xmlns:p14="http://schemas.microsoft.com/office/powerpoint/2010/main" val="1419652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aida attēla vietturis 1"/>
          <p:cNvSpPr>
            <a:spLocks noGrp="1" noRot="1" noChangeAspect="1"/>
          </p:cNvSpPr>
          <p:nvPr>
            <p:ph type="sldImg"/>
          </p:nvPr>
        </p:nvSpPr>
        <p:spPr bwMode="auto">
          <a:noFill/>
          <a:ln>
            <a:solidFill>
              <a:srgbClr val="000000"/>
            </a:solidFill>
            <a:miter lim="800000"/>
            <a:headEnd/>
            <a:tailEnd/>
          </a:ln>
        </p:spPr>
      </p:sp>
      <p:sp>
        <p:nvSpPr>
          <p:cNvPr id="18434" name="Piezīmju vietturi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18435"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BC82E2-B087-4CE8-AB0A-350C01771F3A}" type="slidenum">
              <a:rPr lang="lv-LV">
                <a:cs typeface="Arial" charset="0"/>
              </a:rPr>
              <a:pPr fontAlgn="base">
                <a:spcBef>
                  <a:spcPct val="0"/>
                </a:spcBef>
                <a:spcAft>
                  <a:spcPct val="0"/>
                </a:spcAft>
              </a:pPr>
              <a:t>2</a:t>
            </a:fld>
            <a:endParaRPr lang="lv-LV">
              <a:cs typeface="Arial" charset="0"/>
            </a:endParaRPr>
          </a:p>
        </p:txBody>
      </p:sp>
    </p:spTree>
    <p:extLst>
      <p:ext uri="{BB962C8B-B14F-4D97-AF65-F5344CB8AC3E}">
        <p14:creationId xmlns:p14="http://schemas.microsoft.com/office/powerpoint/2010/main" val="1553431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aida attēla vietturis 1"/>
          <p:cNvSpPr>
            <a:spLocks noGrp="1" noRot="1" noChangeAspect="1"/>
          </p:cNvSpPr>
          <p:nvPr>
            <p:ph type="sldImg"/>
          </p:nvPr>
        </p:nvSpPr>
        <p:spPr bwMode="auto">
          <a:noFill/>
          <a:ln>
            <a:solidFill>
              <a:srgbClr val="000000"/>
            </a:solidFill>
            <a:miter lim="800000"/>
            <a:headEnd/>
            <a:tailEnd/>
          </a:ln>
        </p:spPr>
      </p:sp>
      <p:sp>
        <p:nvSpPr>
          <p:cNvPr id="32770" name="Piezīmju vietturi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32771"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40E55C-AF3A-4063-9414-56B0EFBFAE34}" type="slidenum">
              <a:rPr lang="lv-LV">
                <a:cs typeface="Arial" charset="0"/>
              </a:rPr>
              <a:pPr fontAlgn="base">
                <a:spcBef>
                  <a:spcPct val="0"/>
                </a:spcBef>
                <a:spcAft>
                  <a:spcPct val="0"/>
                </a:spcAft>
              </a:pPr>
              <a:t>8</a:t>
            </a:fld>
            <a:endParaRPr lang="lv-LV">
              <a:cs typeface="Arial" charset="0"/>
            </a:endParaRPr>
          </a:p>
        </p:txBody>
      </p:sp>
    </p:spTree>
    <p:extLst>
      <p:ext uri="{BB962C8B-B14F-4D97-AF65-F5344CB8AC3E}">
        <p14:creationId xmlns:p14="http://schemas.microsoft.com/office/powerpoint/2010/main" val="182139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143000" y="2658268"/>
            <a:ext cx="6858000" cy="1196975"/>
          </a:xfrm>
        </p:spPr>
        <p:txBody>
          <a:bodyPr anchor="b"/>
          <a:lstStyle>
            <a:lvl1pPr algn="ctr">
              <a:defRPr sz="4500"/>
            </a:lvl1pPr>
          </a:lstStyle>
          <a:p>
            <a:r>
              <a:rPr lang="lv-LV" dirty="0" smtClean="0"/>
              <a:t>Rediģēt šablona virsraksta stilu</a:t>
            </a:r>
            <a:endParaRPr lang="lv-LV" dirty="0"/>
          </a:p>
        </p:txBody>
      </p:sp>
      <p:sp>
        <p:nvSpPr>
          <p:cNvPr id="3" name="Apakšvirsraksts 2"/>
          <p:cNvSpPr>
            <a:spLocks noGrp="1"/>
          </p:cNvSpPr>
          <p:nvPr>
            <p:ph type="subTitle" idx="1"/>
          </p:nvPr>
        </p:nvSpPr>
        <p:spPr>
          <a:xfrm>
            <a:off x="1143000" y="4546600"/>
            <a:ext cx="6858000" cy="71120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lv-LV" dirty="0" smtClean="0"/>
              <a:t>Rediģēt šablona apakšvirsraksta stilu</a:t>
            </a:r>
            <a:endParaRPr lang="lv-LV" dirty="0"/>
          </a:p>
        </p:txBody>
      </p:sp>
      <p:sp>
        <p:nvSpPr>
          <p:cNvPr id="4" name="Datuma vietturis 3"/>
          <p:cNvSpPr>
            <a:spLocks noGrp="1"/>
          </p:cNvSpPr>
          <p:nvPr>
            <p:ph type="dt" sz="half" idx="10"/>
          </p:nvPr>
        </p:nvSpPr>
        <p:spPr/>
        <p:txBody>
          <a:bodyPr/>
          <a:lstStyle/>
          <a:p>
            <a:fld id="{54E7C392-C8D0-4FA5-AD26-D1C2D1FCAA17}" type="datetime1">
              <a:rPr lang="lv-LV" smtClean="0"/>
              <a:t>24.05.2016</a:t>
            </a:fld>
            <a:endParaRPr lang="lv-LV" dirty="0"/>
          </a:p>
        </p:txBody>
      </p:sp>
      <p:sp>
        <p:nvSpPr>
          <p:cNvPr id="5" name="Kājenes vietturis 4"/>
          <p:cNvSpPr>
            <a:spLocks noGrp="1"/>
          </p:cNvSpPr>
          <p:nvPr>
            <p:ph type="ftr" sz="quarter" idx="11"/>
          </p:nvPr>
        </p:nvSpPr>
        <p:spPr/>
        <p:txBody>
          <a:bodyPr/>
          <a:lstStyle/>
          <a:p>
            <a:endParaRPr lang="lv-LV" dirty="0"/>
          </a:p>
        </p:txBody>
      </p:sp>
      <p:sp>
        <p:nvSpPr>
          <p:cNvPr id="6" name="Slaida numura vietturis 5"/>
          <p:cNvSpPr>
            <a:spLocks noGrp="1"/>
          </p:cNvSpPr>
          <p:nvPr>
            <p:ph type="sldNum" sz="quarter" idx="12"/>
          </p:nvPr>
        </p:nvSpPr>
        <p:spPr/>
        <p:txBody>
          <a:bodyPr/>
          <a:lstStyle/>
          <a:p>
            <a:fld id="{BCC48DF7-357A-40ED-9F9B-54EBD4C47DB1}" type="slidenum">
              <a:rPr lang="lv-LV" smtClean="0"/>
              <a:t>‹#›</a:t>
            </a:fld>
            <a:endParaRPr lang="lv-LV"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40513"/>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userDrawn="1"/>
        </p:nvSpPr>
        <p:spPr>
          <a:xfrm>
            <a:off x="3917950" y="0"/>
            <a:ext cx="1368425" cy="576263"/>
          </a:xfrm>
          <a:prstGeom prst="rect">
            <a:avLst/>
          </a:prstGeom>
          <a:solidFill>
            <a:srgbClr val="1F2A44"/>
          </a:solidFill>
        </p:spPr>
        <p:txBody>
          <a:bodyPr anchor="b">
            <a:normAutofit/>
          </a:bodyPr>
          <a:lstStyle/>
          <a:p>
            <a:pPr eaLnBrk="1" fontAlgn="auto" hangingPunct="1">
              <a:spcAft>
                <a:spcPts val="0"/>
              </a:spcAft>
              <a:defRPr/>
            </a:pPr>
            <a:endParaRPr lang="en-US" sz="2000" b="1" dirty="0">
              <a:solidFill>
                <a:srgbClr val="1F2A44"/>
              </a:solidFill>
              <a:latin typeface="+mj-lt"/>
              <a:ea typeface="+mj-ea"/>
              <a:cs typeface="+mj-cs"/>
            </a:endParaRPr>
          </a:p>
        </p:txBody>
      </p:sp>
      <p:pic>
        <p:nvPicPr>
          <p:cNvPr id="9" name="Attēls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71750" y="836613"/>
            <a:ext cx="40259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856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Vertikāls teksta vietturis 2"/>
          <p:cNvSpPr>
            <a:spLocks noGrp="1"/>
          </p:cNvSpPr>
          <p:nvPr>
            <p:ph type="body" orient="vert" idx="1"/>
          </p:nvPr>
        </p:nvSpPr>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30929887-FB34-4325-A576-7D06E815DADD}" type="datetime1">
              <a:rPr lang="lv-LV" smtClean="0"/>
              <a:t>24.05.2016</a:t>
            </a:fld>
            <a:endParaRPr lang="lv-LV" dirty="0"/>
          </a:p>
        </p:txBody>
      </p:sp>
      <p:sp>
        <p:nvSpPr>
          <p:cNvPr id="5" name="Kājenes vietturis 4"/>
          <p:cNvSpPr>
            <a:spLocks noGrp="1"/>
          </p:cNvSpPr>
          <p:nvPr>
            <p:ph type="ftr" sz="quarter" idx="11"/>
          </p:nvPr>
        </p:nvSpPr>
        <p:spPr/>
        <p:txBody>
          <a:bodyPr/>
          <a:lstStyle/>
          <a:p>
            <a:endParaRPr lang="lv-LV" dirty="0"/>
          </a:p>
        </p:txBody>
      </p:sp>
      <p:sp>
        <p:nvSpPr>
          <p:cNvPr id="6" name="Slaida numura vietturis 5"/>
          <p:cNvSpPr>
            <a:spLocks noGrp="1"/>
          </p:cNvSpPr>
          <p:nvPr>
            <p:ph type="sldNum" sz="quarter" idx="12"/>
          </p:nvPr>
        </p:nvSpPr>
        <p:spPr/>
        <p:txBody>
          <a:bodyPr/>
          <a:lstStyle/>
          <a:p>
            <a:fld id="{BCC48DF7-357A-40ED-9F9B-54EBD4C47DB1}" type="slidenum">
              <a:rPr lang="lv-LV" smtClean="0"/>
              <a:t>‹#›</a:t>
            </a:fld>
            <a:endParaRPr lang="lv-LV" dirty="0"/>
          </a:p>
        </p:txBody>
      </p:sp>
    </p:spTree>
    <p:extLst>
      <p:ext uri="{BB962C8B-B14F-4D97-AF65-F5344CB8AC3E}">
        <p14:creationId xmlns:p14="http://schemas.microsoft.com/office/powerpoint/2010/main" val="1078915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543675" y="365125"/>
            <a:ext cx="1971675" cy="5811838"/>
          </a:xfrm>
        </p:spPr>
        <p:txBody>
          <a:bodyPr vert="eaVert"/>
          <a:lstStyle/>
          <a:p>
            <a:r>
              <a:rPr lang="lv-LV" smtClean="0"/>
              <a:t>Rediģēt šablona virsraksta stilu</a:t>
            </a:r>
            <a:endParaRPr lang="lv-LV"/>
          </a:p>
        </p:txBody>
      </p:sp>
      <p:sp>
        <p:nvSpPr>
          <p:cNvPr id="3" name="Vertikāls teksta vietturis 2"/>
          <p:cNvSpPr>
            <a:spLocks noGrp="1"/>
          </p:cNvSpPr>
          <p:nvPr>
            <p:ph type="body" orient="vert" idx="1"/>
          </p:nvPr>
        </p:nvSpPr>
        <p:spPr>
          <a:xfrm>
            <a:off x="628650" y="365125"/>
            <a:ext cx="5800725" cy="5811838"/>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8A77B944-93C5-4CAC-AEF3-9B107583413C}" type="datetime1">
              <a:rPr lang="lv-LV" smtClean="0"/>
              <a:t>24.05.2016</a:t>
            </a:fld>
            <a:endParaRPr lang="lv-LV" dirty="0"/>
          </a:p>
        </p:txBody>
      </p:sp>
      <p:sp>
        <p:nvSpPr>
          <p:cNvPr id="5" name="Kājenes vietturis 4"/>
          <p:cNvSpPr>
            <a:spLocks noGrp="1"/>
          </p:cNvSpPr>
          <p:nvPr>
            <p:ph type="ftr" sz="quarter" idx="11"/>
          </p:nvPr>
        </p:nvSpPr>
        <p:spPr/>
        <p:txBody>
          <a:bodyPr/>
          <a:lstStyle/>
          <a:p>
            <a:endParaRPr lang="lv-LV" dirty="0"/>
          </a:p>
        </p:txBody>
      </p:sp>
      <p:sp>
        <p:nvSpPr>
          <p:cNvPr id="6" name="Slaida numura vietturis 5"/>
          <p:cNvSpPr>
            <a:spLocks noGrp="1"/>
          </p:cNvSpPr>
          <p:nvPr>
            <p:ph type="sldNum" sz="quarter" idx="12"/>
          </p:nvPr>
        </p:nvSpPr>
        <p:spPr/>
        <p:txBody>
          <a:bodyPr/>
          <a:lstStyle/>
          <a:p>
            <a:fld id="{BCC48DF7-357A-40ED-9F9B-54EBD4C47DB1}" type="slidenum">
              <a:rPr lang="lv-LV" smtClean="0"/>
              <a:t>‹#›</a:t>
            </a:fld>
            <a:endParaRPr lang="lv-LV" dirty="0"/>
          </a:p>
        </p:txBody>
      </p:sp>
    </p:spTree>
    <p:extLst>
      <p:ext uri="{BB962C8B-B14F-4D97-AF65-F5344CB8AC3E}">
        <p14:creationId xmlns:p14="http://schemas.microsoft.com/office/powerpoint/2010/main" val="17217987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6640513"/>
            <a:ext cx="9144000" cy="244475"/>
          </a:xfrm>
          <a:prstGeom prst="rect">
            <a:avLst/>
          </a:prstGeom>
          <a:noFill/>
          <a:ln w="9525">
            <a:noFill/>
            <a:miter lim="800000"/>
            <a:headEnd/>
            <a:tailEnd/>
          </a:ln>
        </p:spPr>
      </p:pic>
      <p:sp>
        <p:nvSpPr>
          <p:cNvPr id="5" name="Title 1"/>
          <p:cNvSpPr txBox="1">
            <a:spLocks/>
          </p:cNvSpPr>
          <p:nvPr userDrawn="1"/>
        </p:nvSpPr>
        <p:spPr>
          <a:xfrm>
            <a:off x="3917950" y="0"/>
            <a:ext cx="1368425" cy="576263"/>
          </a:xfrm>
          <a:prstGeom prst="rect">
            <a:avLst/>
          </a:prstGeom>
          <a:solidFill>
            <a:srgbClr val="1F2A44"/>
          </a:solidFill>
        </p:spPr>
        <p:txBody>
          <a:bodyPr anchor="b">
            <a:normAutofit/>
          </a:bodyPr>
          <a:lstStyle/>
          <a:p>
            <a:pPr>
              <a:defRPr/>
            </a:pPr>
            <a:endParaRPr lang="en-US" sz="2000" b="1" dirty="0">
              <a:solidFill>
                <a:srgbClr val="1F2A44"/>
              </a:solidFill>
              <a:latin typeface="Calibri Light"/>
              <a:cs typeface="Arial" charset="0"/>
            </a:endParaRPr>
          </a:p>
        </p:txBody>
      </p:sp>
      <p:pic>
        <p:nvPicPr>
          <p:cNvPr id="6" name="Attēls 1"/>
          <p:cNvPicPr>
            <a:picLocks noChangeAspect="1"/>
          </p:cNvPicPr>
          <p:nvPr userDrawn="1"/>
        </p:nvPicPr>
        <p:blipFill>
          <a:blip r:embed="rId3"/>
          <a:srcRect/>
          <a:stretch>
            <a:fillRect/>
          </a:stretch>
        </p:blipFill>
        <p:spPr bwMode="auto">
          <a:xfrm>
            <a:off x="2571750" y="836613"/>
            <a:ext cx="4025900" cy="1476375"/>
          </a:xfrm>
          <a:prstGeom prst="rect">
            <a:avLst/>
          </a:prstGeom>
          <a:noFill/>
          <a:ln w="9525">
            <a:noFill/>
            <a:miter lim="800000"/>
            <a:headEnd/>
            <a:tailEnd/>
          </a:ln>
        </p:spPr>
      </p:pic>
      <p:sp>
        <p:nvSpPr>
          <p:cNvPr id="2" name="Virsraksts 1"/>
          <p:cNvSpPr>
            <a:spLocks noGrp="1"/>
          </p:cNvSpPr>
          <p:nvPr>
            <p:ph type="ctrTitle"/>
          </p:nvPr>
        </p:nvSpPr>
        <p:spPr>
          <a:xfrm>
            <a:off x="1143000" y="2658268"/>
            <a:ext cx="6858000" cy="1196975"/>
          </a:xfrm>
        </p:spPr>
        <p:txBody>
          <a:bodyPr anchor="b"/>
          <a:lstStyle>
            <a:lvl1pPr algn="ctr">
              <a:defRPr sz="4500"/>
            </a:lvl1pPr>
          </a:lstStyle>
          <a:p>
            <a:r>
              <a:rPr lang="lv-LV" dirty="0" smtClean="0"/>
              <a:t>Rediģēt šablona virsraksta stilu</a:t>
            </a:r>
            <a:endParaRPr lang="lv-LV" dirty="0"/>
          </a:p>
        </p:txBody>
      </p:sp>
      <p:sp>
        <p:nvSpPr>
          <p:cNvPr id="3" name="Apakšvirsraksts 2"/>
          <p:cNvSpPr>
            <a:spLocks noGrp="1"/>
          </p:cNvSpPr>
          <p:nvPr>
            <p:ph type="subTitle" idx="1"/>
          </p:nvPr>
        </p:nvSpPr>
        <p:spPr>
          <a:xfrm>
            <a:off x="1143000" y="4546600"/>
            <a:ext cx="6858000" cy="71120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lv-LV" dirty="0" smtClean="0"/>
              <a:t>Rediģēt šablona apakšvirsraksta stilu</a:t>
            </a:r>
            <a:endParaRPr lang="lv-LV" dirty="0"/>
          </a:p>
        </p:txBody>
      </p:sp>
      <p:sp>
        <p:nvSpPr>
          <p:cNvPr id="7" name="Datuma vietturis 3"/>
          <p:cNvSpPr>
            <a:spLocks noGrp="1"/>
          </p:cNvSpPr>
          <p:nvPr>
            <p:ph type="dt" sz="half" idx="10"/>
          </p:nvPr>
        </p:nvSpPr>
        <p:spPr/>
        <p:txBody>
          <a:bodyPr/>
          <a:lstStyle>
            <a:lvl1pPr>
              <a:defRPr/>
            </a:lvl1pPr>
          </a:lstStyle>
          <a:p>
            <a:pPr>
              <a:defRPr/>
            </a:pPr>
            <a:fld id="{95BEC34A-0C24-40F3-A30E-65E69DD26E41}" type="datetime1">
              <a:rPr lang="lv-LV">
                <a:solidFill>
                  <a:prstClr val="black">
                    <a:tint val="75000"/>
                  </a:prstClr>
                </a:solidFill>
              </a:rPr>
              <a:pPr>
                <a:defRPr/>
              </a:pPr>
              <a:t>24.05.2016</a:t>
            </a:fld>
            <a:endParaRPr lang="lv-LV">
              <a:solidFill>
                <a:prstClr val="black">
                  <a:tint val="75000"/>
                </a:prstClr>
              </a:solidFill>
            </a:endParaRPr>
          </a:p>
        </p:txBody>
      </p:sp>
      <p:sp>
        <p:nvSpPr>
          <p:cNvPr id="8" name="Kājenes vietturis 4"/>
          <p:cNvSpPr>
            <a:spLocks noGrp="1"/>
          </p:cNvSpPr>
          <p:nvPr>
            <p:ph type="ftr" sz="quarter" idx="11"/>
          </p:nvPr>
        </p:nvSpPr>
        <p:spPr/>
        <p:txBody>
          <a:bodyPr/>
          <a:lstStyle>
            <a:lvl1pPr>
              <a:defRPr/>
            </a:lvl1pPr>
          </a:lstStyle>
          <a:p>
            <a:pPr>
              <a:defRPr/>
            </a:pPr>
            <a:endParaRPr lang="lv-LV">
              <a:solidFill>
                <a:prstClr val="black">
                  <a:tint val="75000"/>
                </a:prstClr>
              </a:solidFill>
            </a:endParaRPr>
          </a:p>
        </p:txBody>
      </p:sp>
      <p:sp>
        <p:nvSpPr>
          <p:cNvPr id="9" name="Slaida numura vietturis 5"/>
          <p:cNvSpPr>
            <a:spLocks noGrp="1"/>
          </p:cNvSpPr>
          <p:nvPr>
            <p:ph type="sldNum" sz="quarter" idx="12"/>
          </p:nvPr>
        </p:nvSpPr>
        <p:spPr/>
        <p:txBody>
          <a:bodyPr/>
          <a:lstStyle>
            <a:lvl1pPr>
              <a:defRPr/>
            </a:lvl1pPr>
          </a:lstStyle>
          <a:p>
            <a:pPr>
              <a:defRPr/>
            </a:pPr>
            <a:fld id="{E74B8B98-3A78-409D-AB95-C3C7014A1ED1}" type="slidenum">
              <a:rPr lang="lv-LV">
                <a:solidFill>
                  <a:prstClr val="black">
                    <a:tint val="75000"/>
                  </a:prstClr>
                </a:solidFill>
              </a:rPr>
              <a:pPr>
                <a:defRPr/>
              </a:pPr>
              <a:t>‹#›</a:t>
            </a:fld>
            <a:endParaRPr lang="lv-LV">
              <a:solidFill>
                <a:prstClr val="black">
                  <a:tint val="75000"/>
                </a:prstClr>
              </a:solidFill>
            </a:endParaRPr>
          </a:p>
        </p:txBody>
      </p:sp>
    </p:spTree>
    <p:extLst>
      <p:ext uri="{BB962C8B-B14F-4D97-AF65-F5344CB8AC3E}">
        <p14:creationId xmlns:p14="http://schemas.microsoft.com/office/powerpoint/2010/main" val="3745305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pic>
        <p:nvPicPr>
          <p:cNvPr id="4" name="Satura vietturis 2"/>
          <p:cNvPicPr>
            <a:picLocks noChangeAspect="1"/>
          </p:cNvPicPr>
          <p:nvPr userDrawn="1"/>
        </p:nvPicPr>
        <p:blipFill>
          <a:blip r:embed="rId2"/>
          <a:srcRect/>
          <a:stretch>
            <a:fillRect/>
          </a:stretch>
        </p:blipFill>
        <p:spPr bwMode="auto">
          <a:xfrm>
            <a:off x="7927975" y="428625"/>
            <a:ext cx="715963" cy="468313"/>
          </a:xfrm>
          <a:prstGeom prst="rect">
            <a:avLst/>
          </a:prstGeom>
          <a:noFill/>
          <a:ln w="9525">
            <a:noFill/>
            <a:miter lim="800000"/>
            <a:headEnd/>
            <a:tailEnd/>
          </a:ln>
        </p:spPr>
      </p:pic>
      <p:pic>
        <p:nvPicPr>
          <p:cNvPr id="5" name="Attēls 6"/>
          <p:cNvPicPr>
            <a:picLocks noChangeAspect="1"/>
          </p:cNvPicPr>
          <p:nvPr userDrawn="1"/>
        </p:nvPicPr>
        <p:blipFill>
          <a:blip r:embed="rId3"/>
          <a:srcRect/>
          <a:stretch>
            <a:fillRect/>
          </a:stretch>
        </p:blipFill>
        <p:spPr bwMode="auto">
          <a:xfrm>
            <a:off x="85725" y="1588"/>
            <a:ext cx="1893888" cy="1081087"/>
          </a:xfrm>
          <a:prstGeom prst="rect">
            <a:avLst/>
          </a:prstGeom>
          <a:noFill/>
          <a:ln w="9525">
            <a:noFill/>
            <a:miter lim="800000"/>
            <a:headEnd/>
            <a:tailEnd/>
          </a:ln>
        </p:spPr>
      </p:pic>
      <p:sp>
        <p:nvSpPr>
          <p:cNvPr id="2" name="Virsraksts 1"/>
          <p:cNvSpPr>
            <a:spLocks noGrp="1"/>
          </p:cNvSpPr>
          <p:nvPr>
            <p:ph type="title"/>
          </p:nvPr>
        </p:nvSpPr>
        <p:spPr>
          <a:xfrm>
            <a:off x="628650" y="1076326"/>
            <a:ext cx="7886700" cy="614363"/>
          </a:xfrm>
        </p:spPr>
        <p:txBody>
          <a:bodyPr/>
          <a:lstStyle/>
          <a:p>
            <a:r>
              <a:rPr lang="lv-LV" smtClean="0"/>
              <a:t>Rediģēt šablona virsraksta stilu</a:t>
            </a:r>
            <a:endParaRPr lang="lv-LV"/>
          </a:p>
        </p:txBody>
      </p:sp>
      <p:sp>
        <p:nvSpPr>
          <p:cNvPr id="3" name="Satura vietturis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6" name="Datuma vietturis 3"/>
          <p:cNvSpPr>
            <a:spLocks noGrp="1"/>
          </p:cNvSpPr>
          <p:nvPr>
            <p:ph type="dt" sz="half" idx="10"/>
          </p:nvPr>
        </p:nvSpPr>
        <p:spPr/>
        <p:txBody>
          <a:bodyPr/>
          <a:lstStyle>
            <a:lvl1pPr>
              <a:defRPr/>
            </a:lvl1pPr>
          </a:lstStyle>
          <a:p>
            <a:pPr>
              <a:defRPr/>
            </a:pPr>
            <a:fld id="{E1E34C90-DBC3-4E2B-BE65-C68DE8D7E13E}" type="datetime1">
              <a:rPr lang="lv-LV">
                <a:solidFill>
                  <a:prstClr val="black">
                    <a:tint val="75000"/>
                  </a:prstClr>
                </a:solidFill>
              </a:rPr>
              <a:pPr>
                <a:defRPr/>
              </a:pPr>
              <a:t>24.05.2016</a:t>
            </a:fld>
            <a:endParaRPr lang="lv-LV">
              <a:solidFill>
                <a:prstClr val="black">
                  <a:tint val="75000"/>
                </a:prstClr>
              </a:solidFill>
            </a:endParaRPr>
          </a:p>
        </p:txBody>
      </p:sp>
      <p:sp>
        <p:nvSpPr>
          <p:cNvPr id="7" name="Kājenes vietturis 4"/>
          <p:cNvSpPr>
            <a:spLocks noGrp="1"/>
          </p:cNvSpPr>
          <p:nvPr>
            <p:ph type="ftr" sz="quarter" idx="11"/>
          </p:nvPr>
        </p:nvSpPr>
        <p:spPr/>
        <p:txBody>
          <a:bodyPr/>
          <a:lstStyle>
            <a:lvl1pPr>
              <a:defRPr/>
            </a:lvl1pPr>
          </a:lstStyle>
          <a:p>
            <a:pPr>
              <a:defRPr/>
            </a:pPr>
            <a:endParaRPr lang="lv-LV">
              <a:solidFill>
                <a:prstClr val="black">
                  <a:tint val="75000"/>
                </a:prstClr>
              </a:solidFill>
            </a:endParaRPr>
          </a:p>
        </p:txBody>
      </p:sp>
      <p:sp>
        <p:nvSpPr>
          <p:cNvPr id="8" name="Slaida numura vietturis 5"/>
          <p:cNvSpPr>
            <a:spLocks noGrp="1"/>
          </p:cNvSpPr>
          <p:nvPr>
            <p:ph type="sldNum" sz="quarter" idx="12"/>
          </p:nvPr>
        </p:nvSpPr>
        <p:spPr/>
        <p:txBody>
          <a:bodyPr/>
          <a:lstStyle>
            <a:lvl1pPr>
              <a:defRPr/>
            </a:lvl1pPr>
          </a:lstStyle>
          <a:p>
            <a:pPr>
              <a:defRPr/>
            </a:pPr>
            <a:fld id="{8733C4D2-D5CF-447E-A5B8-4E42FE7C5372}" type="slidenum">
              <a:rPr lang="lv-LV">
                <a:solidFill>
                  <a:prstClr val="black">
                    <a:tint val="75000"/>
                  </a:prstClr>
                </a:solidFill>
              </a:rPr>
              <a:pPr>
                <a:defRPr/>
              </a:pPr>
              <a:t>‹#›</a:t>
            </a:fld>
            <a:endParaRPr lang="lv-LV">
              <a:solidFill>
                <a:prstClr val="black">
                  <a:tint val="75000"/>
                </a:prstClr>
              </a:solidFill>
            </a:endParaRPr>
          </a:p>
        </p:txBody>
      </p:sp>
    </p:spTree>
    <p:extLst>
      <p:ext uri="{BB962C8B-B14F-4D97-AF65-F5344CB8AC3E}">
        <p14:creationId xmlns:p14="http://schemas.microsoft.com/office/powerpoint/2010/main" val="468778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623888" y="1709739"/>
            <a:ext cx="7886700" cy="2852737"/>
          </a:xfrm>
        </p:spPr>
        <p:txBody>
          <a:bodyPr anchor="b"/>
          <a:lstStyle>
            <a:lvl1pPr>
              <a:defRPr sz="4500"/>
            </a:lvl1pPr>
          </a:lstStyle>
          <a:p>
            <a:r>
              <a:rPr lang="lv-LV" smtClean="0"/>
              <a:t>Rediģēt šablona virsraksta stilu</a:t>
            </a:r>
            <a:endParaRPr lang="lv-LV"/>
          </a:p>
        </p:txBody>
      </p:sp>
      <p:sp>
        <p:nvSpPr>
          <p:cNvPr id="3" name="Teksta vietturis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lv-LV" smtClean="0"/>
              <a:t>Rediģēt šablona teksta stilus</a:t>
            </a:r>
          </a:p>
        </p:txBody>
      </p:sp>
      <p:sp>
        <p:nvSpPr>
          <p:cNvPr id="4" name="Datuma vietturis 3"/>
          <p:cNvSpPr>
            <a:spLocks noGrp="1"/>
          </p:cNvSpPr>
          <p:nvPr>
            <p:ph type="dt" sz="half" idx="10"/>
          </p:nvPr>
        </p:nvSpPr>
        <p:spPr/>
        <p:txBody>
          <a:bodyPr/>
          <a:lstStyle>
            <a:lvl1pPr>
              <a:defRPr/>
            </a:lvl1pPr>
          </a:lstStyle>
          <a:p>
            <a:pPr>
              <a:defRPr/>
            </a:pPr>
            <a:fld id="{0EB45A3C-9753-4EF8-82F0-496BD3815210}" type="datetime1">
              <a:rPr lang="lv-LV">
                <a:solidFill>
                  <a:prstClr val="black">
                    <a:tint val="75000"/>
                  </a:prstClr>
                </a:solidFill>
              </a:rPr>
              <a:pPr>
                <a:defRPr/>
              </a:pPr>
              <a:t>24.05.2016</a:t>
            </a:fld>
            <a:endParaRPr lang="lv-LV">
              <a:solidFill>
                <a:prstClr val="black">
                  <a:tint val="75000"/>
                </a:prstClr>
              </a:solidFill>
            </a:endParaRPr>
          </a:p>
        </p:txBody>
      </p:sp>
      <p:sp>
        <p:nvSpPr>
          <p:cNvPr id="5" name="Kājenes vietturis 4"/>
          <p:cNvSpPr>
            <a:spLocks noGrp="1"/>
          </p:cNvSpPr>
          <p:nvPr>
            <p:ph type="ftr" sz="quarter" idx="11"/>
          </p:nvPr>
        </p:nvSpPr>
        <p:spPr/>
        <p:txBody>
          <a:bodyPr/>
          <a:lstStyle>
            <a:lvl1pPr>
              <a:defRPr/>
            </a:lvl1pPr>
          </a:lstStyle>
          <a:p>
            <a:pPr>
              <a:defRPr/>
            </a:pPr>
            <a:endParaRPr lang="lv-LV">
              <a:solidFill>
                <a:prstClr val="black">
                  <a:tint val="75000"/>
                </a:prstClr>
              </a:solidFill>
            </a:endParaRPr>
          </a:p>
        </p:txBody>
      </p:sp>
      <p:sp>
        <p:nvSpPr>
          <p:cNvPr id="6" name="Slaida numura vietturis 5"/>
          <p:cNvSpPr>
            <a:spLocks noGrp="1"/>
          </p:cNvSpPr>
          <p:nvPr>
            <p:ph type="sldNum" sz="quarter" idx="12"/>
          </p:nvPr>
        </p:nvSpPr>
        <p:spPr/>
        <p:txBody>
          <a:bodyPr/>
          <a:lstStyle>
            <a:lvl1pPr>
              <a:defRPr/>
            </a:lvl1pPr>
          </a:lstStyle>
          <a:p>
            <a:pPr>
              <a:defRPr/>
            </a:pPr>
            <a:fld id="{B5BB04F7-FE70-48C6-AD80-F6C909518EDB}" type="slidenum">
              <a:rPr lang="lv-LV">
                <a:solidFill>
                  <a:prstClr val="black">
                    <a:tint val="75000"/>
                  </a:prstClr>
                </a:solidFill>
              </a:rPr>
              <a:pPr>
                <a:defRPr/>
              </a:pPr>
              <a:t>‹#›</a:t>
            </a:fld>
            <a:endParaRPr lang="lv-LV">
              <a:solidFill>
                <a:prstClr val="black">
                  <a:tint val="75000"/>
                </a:prstClr>
              </a:solidFill>
            </a:endParaRPr>
          </a:p>
        </p:txBody>
      </p:sp>
    </p:spTree>
    <p:extLst>
      <p:ext uri="{BB962C8B-B14F-4D97-AF65-F5344CB8AC3E}">
        <p14:creationId xmlns:p14="http://schemas.microsoft.com/office/powerpoint/2010/main" val="637246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sz="half" idx="1"/>
          </p:nvPr>
        </p:nvSpPr>
        <p:spPr>
          <a:xfrm>
            <a:off x="628650" y="1825625"/>
            <a:ext cx="3886200" cy="435133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Satura vietturis 3"/>
          <p:cNvSpPr>
            <a:spLocks noGrp="1"/>
          </p:cNvSpPr>
          <p:nvPr>
            <p:ph sz="half" idx="2"/>
          </p:nvPr>
        </p:nvSpPr>
        <p:spPr>
          <a:xfrm>
            <a:off x="4629150" y="1825625"/>
            <a:ext cx="3886200" cy="435133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Datuma vietturis 3"/>
          <p:cNvSpPr>
            <a:spLocks noGrp="1"/>
          </p:cNvSpPr>
          <p:nvPr>
            <p:ph type="dt" sz="half" idx="10"/>
          </p:nvPr>
        </p:nvSpPr>
        <p:spPr/>
        <p:txBody>
          <a:bodyPr/>
          <a:lstStyle>
            <a:lvl1pPr>
              <a:defRPr/>
            </a:lvl1pPr>
          </a:lstStyle>
          <a:p>
            <a:pPr>
              <a:defRPr/>
            </a:pPr>
            <a:fld id="{BC187AFA-FBA8-4130-A79B-D488DAA76742}" type="datetime1">
              <a:rPr lang="lv-LV">
                <a:solidFill>
                  <a:prstClr val="black">
                    <a:tint val="75000"/>
                  </a:prstClr>
                </a:solidFill>
              </a:rPr>
              <a:pPr>
                <a:defRPr/>
              </a:pPr>
              <a:t>24.05.2016</a:t>
            </a:fld>
            <a:endParaRPr lang="lv-LV">
              <a:solidFill>
                <a:prstClr val="black">
                  <a:tint val="75000"/>
                </a:prstClr>
              </a:solidFill>
            </a:endParaRPr>
          </a:p>
        </p:txBody>
      </p:sp>
      <p:sp>
        <p:nvSpPr>
          <p:cNvPr id="6" name="Kājenes vietturis 4"/>
          <p:cNvSpPr>
            <a:spLocks noGrp="1"/>
          </p:cNvSpPr>
          <p:nvPr>
            <p:ph type="ftr" sz="quarter" idx="11"/>
          </p:nvPr>
        </p:nvSpPr>
        <p:spPr/>
        <p:txBody>
          <a:bodyPr/>
          <a:lstStyle>
            <a:lvl1pPr>
              <a:defRPr/>
            </a:lvl1pPr>
          </a:lstStyle>
          <a:p>
            <a:pPr>
              <a:defRPr/>
            </a:pPr>
            <a:endParaRPr lang="lv-LV">
              <a:solidFill>
                <a:prstClr val="black">
                  <a:tint val="75000"/>
                </a:prstClr>
              </a:solidFill>
            </a:endParaRPr>
          </a:p>
        </p:txBody>
      </p:sp>
      <p:sp>
        <p:nvSpPr>
          <p:cNvPr id="7" name="Slaida numura vietturis 5"/>
          <p:cNvSpPr>
            <a:spLocks noGrp="1"/>
          </p:cNvSpPr>
          <p:nvPr>
            <p:ph type="sldNum" sz="quarter" idx="12"/>
          </p:nvPr>
        </p:nvSpPr>
        <p:spPr/>
        <p:txBody>
          <a:bodyPr/>
          <a:lstStyle>
            <a:lvl1pPr>
              <a:defRPr/>
            </a:lvl1pPr>
          </a:lstStyle>
          <a:p>
            <a:pPr>
              <a:defRPr/>
            </a:pPr>
            <a:fld id="{B8612BA8-0BF5-4B21-8B22-7D2A7F8524C6}" type="slidenum">
              <a:rPr lang="lv-LV">
                <a:solidFill>
                  <a:prstClr val="black">
                    <a:tint val="75000"/>
                  </a:prstClr>
                </a:solidFill>
              </a:rPr>
              <a:pPr>
                <a:defRPr/>
              </a:pPr>
              <a:t>‹#›</a:t>
            </a:fld>
            <a:endParaRPr lang="lv-LV">
              <a:solidFill>
                <a:prstClr val="black">
                  <a:tint val="75000"/>
                </a:prstClr>
              </a:solidFill>
            </a:endParaRPr>
          </a:p>
        </p:txBody>
      </p:sp>
    </p:spTree>
    <p:extLst>
      <p:ext uri="{BB962C8B-B14F-4D97-AF65-F5344CB8AC3E}">
        <p14:creationId xmlns:p14="http://schemas.microsoft.com/office/powerpoint/2010/main" val="298842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629841" y="365126"/>
            <a:ext cx="7886700" cy="1325563"/>
          </a:xfrm>
        </p:spPr>
        <p:txBody>
          <a:bodyPr/>
          <a:lstStyle/>
          <a:p>
            <a:r>
              <a:rPr lang="lv-LV" smtClean="0"/>
              <a:t>Rediģēt šablona virsraksta stilu</a:t>
            </a:r>
            <a:endParaRPr lang="lv-LV"/>
          </a:p>
        </p:txBody>
      </p:sp>
      <p:sp>
        <p:nvSpPr>
          <p:cNvPr id="3" name="Teksta vietturis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v-LV" smtClean="0"/>
              <a:t>Rediģēt šablona teksta stilus</a:t>
            </a:r>
          </a:p>
        </p:txBody>
      </p:sp>
      <p:sp>
        <p:nvSpPr>
          <p:cNvPr id="4" name="Satura vietturis 3"/>
          <p:cNvSpPr>
            <a:spLocks noGrp="1"/>
          </p:cNvSpPr>
          <p:nvPr>
            <p:ph sz="half" idx="2"/>
          </p:nvPr>
        </p:nvSpPr>
        <p:spPr>
          <a:xfrm>
            <a:off x="629842" y="2505075"/>
            <a:ext cx="3868340" cy="368458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Teksta vietturis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v-LV" smtClean="0"/>
              <a:t>Rediģēt šablona teksta stilus</a:t>
            </a:r>
          </a:p>
        </p:txBody>
      </p:sp>
      <p:sp>
        <p:nvSpPr>
          <p:cNvPr id="6" name="Satura vietturis 5"/>
          <p:cNvSpPr>
            <a:spLocks noGrp="1"/>
          </p:cNvSpPr>
          <p:nvPr>
            <p:ph sz="quarter" idx="4"/>
          </p:nvPr>
        </p:nvSpPr>
        <p:spPr>
          <a:xfrm>
            <a:off x="4629150" y="2505075"/>
            <a:ext cx="3887391" cy="368458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7" name="Datuma vietturis 3"/>
          <p:cNvSpPr>
            <a:spLocks noGrp="1"/>
          </p:cNvSpPr>
          <p:nvPr>
            <p:ph type="dt" sz="half" idx="10"/>
          </p:nvPr>
        </p:nvSpPr>
        <p:spPr/>
        <p:txBody>
          <a:bodyPr/>
          <a:lstStyle>
            <a:lvl1pPr>
              <a:defRPr/>
            </a:lvl1pPr>
          </a:lstStyle>
          <a:p>
            <a:pPr>
              <a:defRPr/>
            </a:pPr>
            <a:fld id="{AC1886CA-5D20-41C7-A83F-E9583D8AA718}" type="datetime1">
              <a:rPr lang="lv-LV">
                <a:solidFill>
                  <a:prstClr val="black">
                    <a:tint val="75000"/>
                  </a:prstClr>
                </a:solidFill>
              </a:rPr>
              <a:pPr>
                <a:defRPr/>
              </a:pPr>
              <a:t>24.05.2016</a:t>
            </a:fld>
            <a:endParaRPr lang="lv-LV">
              <a:solidFill>
                <a:prstClr val="black">
                  <a:tint val="75000"/>
                </a:prstClr>
              </a:solidFill>
            </a:endParaRPr>
          </a:p>
        </p:txBody>
      </p:sp>
      <p:sp>
        <p:nvSpPr>
          <p:cNvPr id="8" name="Kājenes vietturis 4"/>
          <p:cNvSpPr>
            <a:spLocks noGrp="1"/>
          </p:cNvSpPr>
          <p:nvPr>
            <p:ph type="ftr" sz="quarter" idx="11"/>
          </p:nvPr>
        </p:nvSpPr>
        <p:spPr/>
        <p:txBody>
          <a:bodyPr/>
          <a:lstStyle>
            <a:lvl1pPr>
              <a:defRPr/>
            </a:lvl1pPr>
          </a:lstStyle>
          <a:p>
            <a:pPr>
              <a:defRPr/>
            </a:pPr>
            <a:endParaRPr lang="lv-LV">
              <a:solidFill>
                <a:prstClr val="black">
                  <a:tint val="75000"/>
                </a:prstClr>
              </a:solidFill>
            </a:endParaRPr>
          </a:p>
        </p:txBody>
      </p:sp>
      <p:sp>
        <p:nvSpPr>
          <p:cNvPr id="9" name="Slaida numura vietturis 5"/>
          <p:cNvSpPr>
            <a:spLocks noGrp="1"/>
          </p:cNvSpPr>
          <p:nvPr>
            <p:ph type="sldNum" sz="quarter" idx="12"/>
          </p:nvPr>
        </p:nvSpPr>
        <p:spPr/>
        <p:txBody>
          <a:bodyPr/>
          <a:lstStyle>
            <a:lvl1pPr>
              <a:defRPr/>
            </a:lvl1pPr>
          </a:lstStyle>
          <a:p>
            <a:pPr>
              <a:defRPr/>
            </a:pPr>
            <a:fld id="{79B865F9-D94C-46FF-B432-136B6AF0E3A6}" type="slidenum">
              <a:rPr lang="lv-LV">
                <a:solidFill>
                  <a:prstClr val="black">
                    <a:tint val="75000"/>
                  </a:prstClr>
                </a:solidFill>
              </a:rPr>
              <a:pPr>
                <a:defRPr/>
              </a:pPr>
              <a:t>‹#›</a:t>
            </a:fld>
            <a:endParaRPr lang="lv-LV">
              <a:solidFill>
                <a:prstClr val="black">
                  <a:tint val="75000"/>
                </a:prstClr>
              </a:solidFill>
            </a:endParaRPr>
          </a:p>
        </p:txBody>
      </p:sp>
    </p:spTree>
    <p:extLst>
      <p:ext uri="{BB962C8B-B14F-4D97-AF65-F5344CB8AC3E}">
        <p14:creationId xmlns:p14="http://schemas.microsoft.com/office/powerpoint/2010/main" val="1265546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Datuma vietturis 3"/>
          <p:cNvSpPr>
            <a:spLocks noGrp="1"/>
          </p:cNvSpPr>
          <p:nvPr>
            <p:ph type="dt" sz="half" idx="10"/>
          </p:nvPr>
        </p:nvSpPr>
        <p:spPr/>
        <p:txBody>
          <a:bodyPr/>
          <a:lstStyle>
            <a:lvl1pPr>
              <a:defRPr/>
            </a:lvl1pPr>
          </a:lstStyle>
          <a:p>
            <a:pPr>
              <a:defRPr/>
            </a:pPr>
            <a:fld id="{5A6B16DA-AAAE-4CD1-8555-C9D752394F55}" type="datetime1">
              <a:rPr lang="lv-LV">
                <a:solidFill>
                  <a:prstClr val="black">
                    <a:tint val="75000"/>
                  </a:prstClr>
                </a:solidFill>
              </a:rPr>
              <a:pPr>
                <a:defRPr/>
              </a:pPr>
              <a:t>24.05.2016</a:t>
            </a:fld>
            <a:endParaRPr lang="lv-LV">
              <a:solidFill>
                <a:prstClr val="black">
                  <a:tint val="75000"/>
                </a:prstClr>
              </a:solidFill>
            </a:endParaRPr>
          </a:p>
        </p:txBody>
      </p:sp>
      <p:sp>
        <p:nvSpPr>
          <p:cNvPr id="4" name="Kājenes vietturis 4"/>
          <p:cNvSpPr>
            <a:spLocks noGrp="1"/>
          </p:cNvSpPr>
          <p:nvPr>
            <p:ph type="ftr" sz="quarter" idx="11"/>
          </p:nvPr>
        </p:nvSpPr>
        <p:spPr/>
        <p:txBody>
          <a:bodyPr/>
          <a:lstStyle>
            <a:lvl1pPr>
              <a:defRPr/>
            </a:lvl1pPr>
          </a:lstStyle>
          <a:p>
            <a:pPr>
              <a:defRPr/>
            </a:pPr>
            <a:endParaRPr lang="lv-LV">
              <a:solidFill>
                <a:prstClr val="black">
                  <a:tint val="75000"/>
                </a:prstClr>
              </a:solidFill>
            </a:endParaRPr>
          </a:p>
        </p:txBody>
      </p:sp>
      <p:sp>
        <p:nvSpPr>
          <p:cNvPr id="5" name="Slaida numura vietturis 5"/>
          <p:cNvSpPr>
            <a:spLocks noGrp="1"/>
          </p:cNvSpPr>
          <p:nvPr>
            <p:ph type="sldNum" sz="quarter" idx="12"/>
          </p:nvPr>
        </p:nvSpPr>
        <p:spPr/>
        <p:txBody>
          <a:bodyPr/>
          <a:lstStyle>
            <a:lvl1pPr>
              <a:defRPr/>
            </a:lvl1pPr>
          </a:lstStyle>
          <a:p>
            <a:pPr>
              <a:defRPr/>
            </a:pPr>
            <a:fld id="{85E9E2D9-BD7D-49E0-B0D8-E35E5603E049}" type="slidenum">
              <a:rPr lang="lv-LV">
                <a:solidFill>
                  <a:prstClr val="black">
                    <a:tint val="75000"/>
                  </a:prstClr>
                </a:solidFill>
              </a:rPr>
              <a:pPr>
                <a:defRPr/>
              </a:pPr>
              <a:t>‹#›</a:t>
            </a:fld>
            <a:endParaRPr lang="lv-LV">
              <a:solidFill>
                <a:prstClr val="black">
                  <a:tint val="75000"/>
                </a:prstClr>
              </a:solidFill>
            </a:endParaRPr>
          </a:p>
        </p:txBody>
      </p:sp>
    </p:spTree>
    <p:extLst>
      <p:ext uri="{BB962C8B-B14F-4D97-AF65-F5344CB8AC3E}">
        <p14:creationId xmlns:p14="http://schemas.microsoft.com/office/powerpoint/2010/main" val="1355412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3"/>
          <p:cNvSpPr>
            <a:spLocks noGrp="1"/>
          </p:cNvSpPr>
          <p:nvPr>
            <p:ph type="dt" sz="half" idx="10"/>
          </p:nvPr>
        </p:nvSpPr>
        <p:spPr/>
        <p:txBody>
          <a:bodyPr/>
          <a:lstStyle>
            <a:lvl1pPr>
              <a:defRPr/>
            </a:lvl1pPr>
          </a:lstStyle>
          <a:p>
            <a:pPr>
              <a:defRPr/>
            </a:pPr>
            <a:fld id="{B20A10E3-B58C-4F8B-AE74-913024C5035E}" type="datetime1">
              <a:rPr lang="lv-LV">
                <a:solidFill>
                  <a:prstClr val="black">
                    <a:tint val="75000"/>
                  </a:prstClr>
                </a:solidFill>
              </a:rPr>
              <a:pPr>
                <a:defRPr/>
              </a:pPr>
              <a:t>24.05.2016</a:t>
            </a:fld>
            <a:endParaRPr lang="lv-LV">
              <a:solidFill>
                <a:prstClr val="black">
                  <a:tint val="75000"/>
                </a:prstClr>
              </a:solidFill>
            </a:endParaRPr>
          </a:p>
        </p:txBody>
      </p:sp>
      <p:sp>
        <p:nvSpPr>
          <p:cNvPr id="3" name="Kājenes vietturis 4"/>
          <p:cNvSpPr>
            <a:spLocks noGrp="1"/>
          </p:cNvSpPr>
          <p:nvPr>
            <p:ph type="ftr" sz="quarter" idx="11"/>
          </p:nvPr>
        </p:nvSpPr>
        <p:spPr/>
        <p:txBody>
          <a:bodyPr/>
          <a:lstStyle>
            <a:lvl1pPr>
              <a:defRPr/>
            </a:lvl1pPr>
          </a:lstStyle>
          <a:p>
            <a:pPr>
              <a:defRPr/>
            </a:pPr>
            <a:endParaRPr lang="lv-LV">
              <a:solidFill>
                <a:prstClr val="black">
                  <a:tint val="75000"/>
                </a:prstClr>
              </a:solidFill>
            </a:endParaRPr>
          </a:p>
        </p:txBody>
      </p:sp>
      <p:sp>
        <p:nvSpPr>
          <p:cNvPr id="4" name="Slaida numura vietturis 5"/>
          <p:cNvSpPr>
            <a:spLocks noGrp="1"/>
          </p:cNvSpPr>
          <p:nvPr>
            <p:ph type="sldNum" sz="quarter" idx="12"/>
          </p:nvPr>
        </p:nvSpPr>
        <p:spPr/>
        <p:txBody>
          <a:bodyPr/>
          <a:lstStyle>
            <a:lvl1pPr>
              <a:defRPr/>
            </a:lvl1pPr>
          </a:lstStyle>
          <a:p>
            <a:pPr>
              <a:defRPr/>
            </a:pPr>
            <a:fld id="{583D0612-F1F2-48D2-A088-27C846213E8A}" type="slidenum">
              <a:rPr lang="lv-LV">
                <a:solidFill>
                  <a:prstClr val="black">
                    <a:tint val="75000"/>
                  </a:prstClr>
                </a:solidFill>
              </a:rPr>
              <a:pPr>
                <a:defRPr/>
              </a:pPr>
              <a:t>‹#›</a:t>
            </a:fld>
            <a:endParaRPr lang="lv-LV">
              <a:solidFill>
                <a:prstClr val="black">
                  <a:tint val="75000"/>
                </a:prstClr>
              </a:solidFill>
            </a:endParaRPr>
          </a:p>
        </p:txBody>
      </p:sp>
    </p:spTree>
    <p:extLst>
      <p:ext uri="{BB962C8B-B14F-4D97-AF65-F5344CB8AC3E}">
        <p14:creationId xmlns:p14="http://schemas.microsoft.com/office/powerpoint/2010/main" val="3850735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629841" y="457200"/>
            <a:ext cx="2949178" cy="1600200"/>
          </a:xfrm>
        </p:spPr>
        <p:txBody>
          <a:bodyPr anchor="b"/>
          <a:lstStyle>
            <a:lvl1pPr>
              <a:defRPr sz="2400"/>
            </a:lvl1pPr>
          </a:lstStyle>
          <a:p>
            <a:r>
              <a:rPr lang="lv-LV" smtClean="0"/>
              <a:t>Rediģēt šablona virsraksta stilu</a:t>
            </a:r>
            <a:endParaRPr lang="lv-LV"/>
          </a:p>
        </p:txBody>
      </p:sp>
      <p:sp>
        <p:nvSpPr>
          <p:cNvPr id="3" name="Satura vietturis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Teksta vietturis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v-LV" smtClean="0"/>
              <a:t>Rediģēt šablona teksta stilus</a:t>
            </a:r>
          </a:p>
        </p:txBody>
      </p:sp>
      <p:sp>
        <p:nvSpPr>
          <p:cNvPr id="5" name="Datuma vietturis 3"/>
          <p:cNvSpPr>
            <a:spLocks noGrp="1"/>
          </p:cNvSpPr>
          <p:nvPr>
            <p:ph type="dt" sz="half" idx="10"/>
          </p:nvPr>
        </p:nvSpPr>
        <p:spPr/>
        <p:txBody>
          <a:bodyPr/>
          <a:lstStyle>
            <a:lvl1pPr>
              <a:defRPr/>
            </a:lvl1pPr>
          </a:lstStyle>
          <a:p>
            <a:pPr>
              <a:defRPr/>
            </a:pPr>
            <a:fld id="{8A2F254A-C4F2-4613-AD43-98B6B444A78B}" type="datetime1">
              <a:rPr lang="lv-LV">
                <a:solidFill>
                  <a:prstClr val="black">
                    <a:tint val="75000"/>
                  </a:prstClr>
                </a:solidFill>
              </a:rPr>
              <a:pPr>
                <a:defRPr/>
              </a:pPr>
              <a:t>24.05.2016</a:t>
            </a:fld>
            <a:endParaRPr lang="lv-LV">
              <a:solidFill>
                <a:prstClr val="black">
                  <a:tint val="75000"/>
                </a:prstClr>
              </a:solidFill>
            </a:endParaRPr>
          </a:p>
        </p:txBody>
      </p:sp>
      <p:sp>
        <p:nvSpPr>
          <p:cNvPr id="6" name="Kājenes vietturis 4"/>
          <p:cNvSpPr>
            <a:spLocks noGrp="1"/>
          </p:cNvSpPr>
          <p:nvPr>
            <p:ph type="ftr" sz="quarter" idx="11"/>
          </p:nvPr>
        </p:nvSpPr>
        <p:spPr/>
        <p:txBody>
          <a:bodyPr/>
          <a:lstStyle>
            <a:lvl1pPr>
              <a:defRPr/>
            </a:lvl1pPr>
          </a:lstStyle>
          <a:p>
            <a:pPr>
              <a:defRPr/>
            </a:pPr>
            <a:endParaRPr lang="lv-LV">
              <a:solidFill>
                <a:prstClr val="black">
                  <a:tint val="75000"/>
                </a:prstClr>
              </a:solidFill>
            </a:endParaRPr>
          </a:p>
        </p:txBody>
      </p:sp>
      <p:sp>
        <p:nvSpPr>
          <p:cNvPr id="7" name="Slaida numura vietturis 5"/>
          <p:cNvSpPr>
            <a:spLocks noGrp="1"/>
          </p:cNvSpPr>
          <p:nvPr>
            <p:ph type="sldNum" sz="quarter" idx="12"/>
          </p:nvPr>
        </p:nvSpPr>
        <p:spPr/>
        <p:txBody>
          <a:bodyPr/>
          <a:lstStyle>
            <a:lvl1pPr>
              <a:defRPr/>
            </a:lvl1pPr>
          </a:lstStyle>
          <a:p>
            <a:pPr>
              <a:defRPr/>
            </a:pPr>
            <a:fld id="{D3CEA789-834E-42DC-9F9E-6862B3EE3A53}" type="slidenum">
              <a:rPr lang="lv-LV">
                <a:solidFill>
                  <a:prstClr val="black">
                    <a:tint val="75000"/>
                  </a:prstClr>
                </a:solidFill>
              </a:rPr>
              <a:pPr>
                <a:defRPr/>
              </a:pPr>
              <a:t>‹#›</a:t>
            </a:fld>
            <a:endParaRPr lang="lv-LV">
              <a:solidFill>
                <a:prstClr val="black">
                  <a:tint val="75000"/>
                </a:prstClr>
              </a:solidFill>
            </a:endParaRPr>
          </a:p>
        </p:txBody>
      </p:sp>
    </p:spTree>
    <p:extLst>
      <p:ext uri="{BB962C8B-B14F-4D97-AF65-F5344CB8AC3E}">
        <p14:creationId xmlns:p14="http://schemas.microsoft.com/office/powerpoint/2010/main" val="7394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a:xfrm>
            <a:off x="628650" y="1076326"/>
            <a:ext cx="7886700" cy="614363"/>
          </a:xfrm>
        </p:spPr>
        <p:txBody>
          <a:bodyPr/>
          <a:lstStyle/>
          <a:p>
            <a:r>
              <a:rPr lang="lv-LV" smtClean="0"/>
              <a:t>Rediģēt šablona virsraksta stilu</a:t>
            </a:r>
            <a:endParaRPr lang="lv-LV"/>
          </a:p>
        </p:txBody>
      </p:sp>
      <p:sp>
        <p:nvSpPr>
          <p:cNvPr id="3" name="Satura vietturis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E865C6B1-244C-497B-92E9-FE6AB58FAE83}" type="datetime1">
              <a:rPr lang="lv-LV" smtClean="0"/>
              <a:t>24.05.2016</a:t>
            </a:fld>
            <a:endParaRPr lang="lv-LV" dirty="0"/>
          </a:p>
        </p:txBody>
      </p:sp>
      <p:sp>
        <p:nvSpPr>
          <p:cNvPr id="5" name="Kājenes vietturis 4"/>
          <p:cNvSpPr>
            <a:spLocks noGrp="1"/>
          </p:cNvSpPr>
          <p:nvPr>
            <p:ph type="ftr" sz="quarter" idx="11"/>
          </p:nvPr>
        </p:nvSpPr>
        <p:spPr/>
        <p:txBody>
          <a:bodyPr/>
          <a:lstStyle/>
          <a:p>
            <a:endParaRPr lang="lv-LV" dirty="0"/>
          </a:p>
        </p:txBody>
      </p:sp>
      <p:sp>
        <p:nvSpPr>
          <p:cNvPr id="6" name="Slaida numura vietturis 5"/>
          <p:cNvSpPr>
            <a:spLocks noGrp="1"/>
          </p:cNvSpPr>
          <p:nvPr>
            <p:ph type="sldNum" sz="quarter" idx="12"/>
          </p:nvPr>
        </p:nvSpPr>
        <p:spPr/>
        <p:txBody>
          <a:bodyPr/>
          <a:lstStyle/>
          <a:p>
            <a:fld id="{BCC48DF7-357A-40ED-9F9B-54EBD4C47DB1}" type="slidenum">
              <a:rPr lang="lv-LV" smtClean="0"/>
              <a:t>‹#›</a:t>
            </a:fld>
            <a:endParaRPr lang="lv-LV" dirty="0"/>
          </a:p>
        </p:txBody>
      </p:sp>
      <p:pic>
        <p:nvPicPr>
          <p:cNvPr id="7" name="Satura vietturis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7927975" y="428625"/>
            <a:ext cx="715963" cy="468313"/>
          </a:xfrm>
          <a:prstGeom prst="rect">
            <a:avLst/>
          </a:prstGeom>
        </p:spPr>
      </p:pic>
      <p:pic>
        <p:nvPicPr>
          <p:cNvPr id="8" name="Attēls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25" y="1588"/>
            <a:ext cx="1893888"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07952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629841" y="457200"/>
            <a:ext cx="2949178" cy="1600200"/>
          </a:xfrm>
        </p:spPr>
        <p:txBody>
          <a:bodyPr anchor="b"/>
          <a:lstStyle>
            <a:lvl1pPr>
              <a:defRPr sz="2400"/>
            </a:lvl1pPr>
          </a:lstStyle>
          <a:p>
            <a:r>
              <a:rPr lang="lv-LV" smtClean="0"/>
              <a:t>Rediģēt šablona virsraksta stilu</a:t>
            </a:r>
            <a:endParaRPr lang="lv-LV"/>
          </a:p>
        </p:txBody>
      </p:sp>
      <p:sp>
        <p:nvSpPr>
          <p:cNvPr id="3" name="Attēla vietturis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lv-LV" noProof="0"/>
          </a:p>
        </p:txBody>
      </p:sp>
      <p:sp>
        <p:nvSpPr>
          <p:cNvPr id="4" name="Teksta vietturis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v-LV" smtClean="0"/>
              <a:t>Rediģēt šablona teksta stilus</a:t>
            </a:r>
          </a:p>
        </p:txBody>
      </p:sp>
      <p:sp>
        <p:nvSpPr>
          <p:cNvPr id="5" name="Datuma vietturis 3"/>
          <p:cNvSpPr>
            <a:spLocks noGrp="1"/>
          </p:cNvSpPr>
          <p:nvPr>
            <p:ph type="dt" sz="half" idx="10"/>
          </p:nvPr>
        </p:nvSpPr>
        <p:spPr/>
        <p:txBody>
          <a:bodyPr/>
          <a:lstStyle>
            <a:lvl1pPr>
              <a:defRPr/>
            </a:lvl1pPr>
          </a:lstStyle>
          <a:p>
            <a:pPr>
              <a:defRPr/>
            </a:pPr>
            <a:fld id="{AE0B7981-1FA4-4648-B528-3BFB5A4BA474}" type="datetime1">
              <a:rPr lang="lv-LV">
                <a:solidFill>
                  <a:prstClr val="black">
                    <a:tint val="75000"/>
                  </a:prstClr>
                </a:solidFill>
              </a:rPr>
              <a:pPr>
                <a:defRPr/>
              </a:pPr>
              <a:t>24.05.2016</a:t>
            </a:fld>
            <a:endParaRPr lang="lv-LV">
              <a:solidFill>
                <a:prstClr val="black">
                  <a:tint val="75000"/>
                </a:prstClr>
              </a:solidFill>
            </a:endParaRPr>
          </a:p>
        </p:txBody>
      </p:sp>
      <p:sp>
        <p:nvSpPr>
          <p:cNvPr id="6" name="Kājenes vietturis 4"/>
          <p:cNvSpPr>
            <a:spLocks noGrp="1"/>
          </p:cNvSpPr>
          <p:nvPr>
            <p:ph type="ftr" sz="quarter" idx="11"/>
          </p:nvPr>
        </p:nvSpPr>
        <p:spPr/>
        <p:txBody>
          <a:bodyPr/>
          <a:lstStyle>
            <a:lvl1pPr>
              <a:defRPr/>
            </a:lvl1pPr>
          </a:lstStyle>
          <a:p>
            <a:pPr>
              <a:defRPr/>
            </a:pPr>
            <a:endParaRPr lang="lv-LV">
              <a:solidFill>
                <a:prstClr val="black">
                  <a:tint val="75000"/>
                </a:prstClr>
              </a:solidFill>
            </a:endParaRPr>
          </a:p>
        </p:txBody>
      </p:sp>
      <p:sp>
        <p:nvSpPr>
          <p:cNvPr id="7" name="Slaida numura vietturis 5"/>
          <p:cNvSpPr>
            <a:spLocks noGrp="1"/>
          </p:cNvSpPr>
          <p:nvPr>
            <p:ph type="sldNum" sz="quarter" idx="12"/>
          </p:nvPr>
        </p:nvSpPr>
        <p:spPr/>
        <p:txBody>
          <a:bodyPr/>
          <a:lstStyle>
            <a:lvl1pPr>
              <a:defRPr/>
            </a:lvl1pPr>
          </a:lstStyle>
          <a:p>
            <a:pPr>
              <a:defRPr/>
            </a:pPr>
            <a:fld id="{4E8EC50A-C047-49E0-ADA9-BBD02D20A1A2}" type="slidenum">
              <a:rPr lang="lv-LV">
                <a:solidFill>
                  <a:prstClr val="black">
                    <a:tint val="75000"/>
                  </a:prstClr>
                </a:solidFill>
              </a:rPr>
              <a:pPr>
                <a:defRPr/>
              </a:pPr>
              <a:t>‹#›</a:t>
            </a:fld>
            <a:endParaRPr lang="lv-LV">
              <a:solidFill>
                <a:prstClr val="black">
                  <a:tint val="75000"/>
                </a:prstClr>
              </a:solidFill>
            </a:endParaRPr>
          </a:p>
        </p:txBody>
      </p:sp>
    </p:spTree>
    <p:extLst>
      <p:ext uri="{BB962C8B-B14F-4D97-AF65-F5344CB8AC3E}">
        <p14:creationId xmlns:p14="http://schemas.microsoft.com/office/powerpoint/2010/main" val="2806268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Vertikāls teksta vietturis 2"/>
          <p:cNvSpPr>
            <a:spLocks noGrp="1"/>
          </p:cNvSpPr>
          <p:nvPr>
            <p:ph type="body" orient="vert" idx="1"/>
          </p:nvPr>
        </p:nvSpPr>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lvl1pPr>
              <a:defRPr/>
            </a:lvl1pPr>
          </a:lstStyle>
          <a:p>
            <a:pPr>
              <a:defRPr/>
            </a:pPr>
            <a:fld id="{24668C13-B9F8-4D3E-8365-257F44420291}" type="datetime1">
              <a:rPr lang="lv-LV">
                <a:solidFill>
                  <a:prstClr val="black">
                    <a:tint val="75000"/>
                  </a:prstClr>
                </a:solidFill>
              </a:rPr>
              <a:pPr>
                <a:defRPr/>
              </a:pPr>
              <a:t>24.05.2016</a:t>
            </a:fld>
            <a:endParaRPr lang="lv-LV">
              <a:solidFill>
                <a:prstClr val="black">
                  <a:tint val="75000"/>
                </a:prstClr>
              </a:solidFill>
            </a:endParaRPr>
          </a:p>
        </p:txBody>
      </p:sp>
      <p:sp>
        <p:nvSpPr>
          <p:cNvPr id="5" name="Kājenes vietturis 4"/>
          <p:cNvSpPr>
            <a:spLocks noGrp="1"/>
          </p:cNvSpPr>
          <p:nvPr>
            <p:ph type="ftr" sz="quarter" idx="11"/>
          </p:nvPr>
        </p:nvSpPr>
        <p:spPr/>
        <p:txBody>
          <a:bodyPr/>
          <a:lstStyle>
            <a:lvl1pPr>
              <a:defRPr/>
            </a:lvl1pPr>
          </a:lstStyle>
          <a:p>
            <a:pPr>
              <a:defRPr/>
            </a:pPr>
            <a:endParaRPr lang="lv-LV">
              <a:solidFill>
                <a:prstClr val="black">
                  <a:tint val="75000"/>
                </a:prstClr>
              </a:solidFill>
            </a:endParaRPr>
          </a:p>
        </p:txBody>
      </p:sp>
      <p:sp>
        <p:nvSpPr>
          <p:cNvPr id="6" name="Slaida numura vietturis 5"/>
          <p:cNvSpPr>
            <a:spLocks noGrp="1"/>
          </p:cNvSpPr>
          <p:nvPr>
            <p:ph type="sldNum" sz="quarter" idx="12"/>
          </p:nvPr>
        </p:nvSpPr>
        <p:spPr/>
        <p:txBody>
          <a:bodyPr/>
          <a:lstStyle>
            <a:lvl1pPr>
              <a:defRPr/>
            </a:lvl1pPr>
          </a:lstStyle>
          <a:p>
            <a:pPr>
              <a:defRPr/>
            </a:pPr>
            <a:fld id="{AE3E57A4-DB94-4BA8-8734-A39240EFB331}" type="slidenum">
              <a:rPr lang="lv-LV">
                <a:solidFill>
                  <a:prstClr val="black">
                    <a:tint val="75000"/>
                  </a:prstClr>
                </a:solidFill>
              </a:rPr>
              <a:pPr>
                <a:defRPr/>
              </a:pPr>
              <a:t>‹#›</a:t>
            </a:fld>
            <a:endParaRPr lang="lv-LV">
              <a:solidFill>
                <a:prstClr val="black">
                  <a:tint val="75000"/>
                </a:prstClr>
              </a:solidFill>
            </a:endParaRPr>
          </a:p>
        </p:txBody>
      </p:sp>
    </p:spTree>
    <p:extLst>
      <p:ext uri="{BB962C8B-B14F-4D97-AF65-F5344CB8AC3E}">
        <p14:creationId xmlns:p14="http://schemas.microsoft.com/office/powerpoint/2010/main" val="1840541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543675" y="365125"/>
            <a:ext cx="1971675" cy="5811838"/>
          </a:xfrm>
        </p:spPr>
        <p:txBody>
          <a:bodyPr vert="eaVert"/>
          <a:lstStyle/>
          <a:p>
            <a:r>
              <a:rPr lang="lv-LV" smtClean="0"/>
              <a:t>Rediģēt šablona virsraksta stilu</a:t>
            </a:r>
            <a:endParaRPr lang="lv-LV"/>
          </a:p>
        </p:txBody>
      </p:sp>
      <p:sp>
        <p:nvSpPr>
          <p:cNvPr id="3" name="Vertikāls teksta vietturis 2"/>
          <p:cNvSpPr>
            <a:spLocks noGrp="1"/>
          </p:cNvSpPr>
          <p:nvPr>
            <p:ph type="body" orient="vert" idx="1"/>
          </p:nvPr>
        </p:nvSpPr>
        <p:spPr>
          <a:xfrm>
            <a:off x="628650" y="365125"/>
            <a:ext cx="5800725" cy="5811838"/>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lvl1pPr>
              <a:defRPr/>
            </a:lvl1pPr>
          </a:lstStyle>
          <a:p>
            <a:pPr>
              <a:defRPr/>
            </a:pPr>
            <a:fld id="{FF980866-E733-492E-85F3-66E977403C2E}" type="datetime1">
              <a:rPr lang="lv-LV">
                <a:solidFill>
                  <a:prstClr val="black">
                    <a:tint val="75000"/>
                  </a:prstClr>
                </a:solidFill>
              </a:rPr>
              <a:pPr>
                <a:defRPr/>
              </a:pPr>
              <a:t>24.05.2016</a:t>
            </a:fld>
            <a:endParaRPr lang="lv-LV">
              <a:solidFill>
                <a:prstClr val="black">
                  <a:tint val="75000"/>
                </a:prstClr>
              </a:solidFill>
            </a:endParaRPr>
          </a:p>
        </p:txBody>
      </p:sp>
      <p:sp>
        <p:nvSpPr>
          <p:cNvPr id="5" name="Kājenes vietturis 4"/>
          <p:cNvSpPr>
            <a:spLocks noGrp="1"/>
          </p:cNvSpPr>
          <p:nvPr>
            <p:ph type="ftr" sz="quarter" idx="11"/>
          </p:nvPr>
        </p:nvSpPr>
        <p:spPr/>
        <p:txBody>
          <a:bodyPr/>
          <a:lstStyle>
            <a:lvl1pPr>
              <a:defRPr/>
            </a:lvl1pPr>
          </a:lstStyle>
          <a:p>
            <a:pPr>
              <a:defRPr/>
            </a:pPr>
            <a:endParaRPr lang="lv-LV">
              <a:solidFill>
                <a:prstClr val="black">
                  <a:tint val="75000"/>
                </a:prstClr>
              </a:solidFill>
            </a:endParaRPr>
          </a:p>
        </p:txBody>
      </p:sp>
      <p:sp>
        <p:nvSpPr>
          <p:cNvPr id="6" name="Slaida numura vietturis 5"/>
          <p:cNvSpPr>
            <a:spLocks noGrp="1"/>
          </p:cNvSpPr>
          <p:nvPr>
            <p:ph type="sldNum" sz="quarter" idx="12"/>
          </p:nvPr>
        </p:nvSpPr>
        <p:spPr/>
        <p:txBody>
          <a:bodyPr/>
          <a:lstStyle>
            <a:lvl1pPr>
              <a:defRPr/>
            </a:lvl1pPr>
          </a:lstStyle>
          <a:p>
            <a:pPr>
              <a:defRPr/>
            </a:pPr>
            <a:fld id="{7FB3D210-0B5B-4637-915D-B88408DD097C}" type="slidenum">
              <a:rPr lang="lv-LV">
                <a:solidFill>
                  <a:prstClr val="black">
                    <a:tint val="75000"/>
                  </a:prstClr>
                </a:solidFill>
              </a:rPr>
              <a:pPr>
                <a:defRPr/>
              </a:pPr>
              <a:t>‹#›</a:t>
            </a:fld>
            <a:endParaRPr lang="lv-LV">
              <a:solidFill>
                <a:prstClr val="black">
                  <a:tint val="75000"/>
                </a:prstClr>
              </a:solidFill>
            </a:endParaRPr>
          </a:p>
        </p:txBody>
      </p:sp>
    </p:spTree>
    <p:extLst>
      <p:ext uri="{BB962C8B-B14F-4D97-AF65-F5344CB8AC3E}">
        <p14:creationId xmlns:p14="http://schemas.microsoft.com/office/powerpoint/2010/main" val="126965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623888" y="1709739"/>
            <a:ext cx="7886700" cy="2852737"/>
          </a:xfrm>
        </p:spPr>
        <p:txBody>
          <a:bodyPr anchor="b"/>
          <a:lstStyle>
            <a:lvl1pPr>
              <a:defRPr sz="4500"/>
            </a:lvl1pPr>
          </a:lstStyle>
          <a:p>
            <a:r>
              <a:rPr lang="lv-LV" smtClean="0"/>
              <a:t>Rediģēt šablona virsraksta stilu</a:t>
            </a:r>
            <a:endParaRPr lang="lv-LV"/>
          </a:p>
        </p:txBody>
      </p:sp>
      <p:sp>
        <p:nvSpPr>
          <p:cNvPr id="3" name="Teksta vietturis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lv-LV" smtClean="0"/>
              <a:t>Rediģēt šablona teksta stilus</a:t>
            </a:r>
          </a:p>
        </p:txBody>
      </p:sp>
      <p:sp>
        <p:nvSpPr>
          <p:cNvPr id="4" name="Datuma vietturis 3"/>
          <p:cNvSpPr>
            <a:spLocks noGrp="1"/>
          </p:cNvSpPr>
          <p:nvPr>
            <p:ph type="dt" sz="half" idx="10"/>
          </p:nvPr>
        </p:nvSpPr>
        <p:spPr/>
        <p:txBody>
          <a:bodyPr/>
          <a:lstStyle/>
          <a:p>
            <a:fld id="{6A1F73DA-2876-4308-8E17-A16A8467FF3C}" type="datetime1">
              <a:rPr lang="lv-LV" smtClean="0"/>
              <a:t>24.05.2016</a:t>
            </a:fld>
            <a:endParaRPr lang="lv-LV" dirty="0"/>
          </a:p>
        </p:txBody>
      </p:sp>
      <p:sp>
        <p:nvSpPr>
          <p:cNvPr id="5" name="Kājenes vietturis 4"/>
          <p:cNvSpPr>
            <a:spLocks noGrp="1"/>
          </p:cNvSpPr>
          <p:nvPr>
            <p:ph type="ftr" sz="quarter" idx="11"/>
          </p:nvPr>
        </p:nvSpPr>
        <p:spPr/>
        <p:txBody>
          <a:bodyPr/>
          <a:lstStyle/>
          <a:p>
            <a:endParaRPr lang="lv-LV" dirty="0"/>
          </a:p>
        </p:txBody>
      </p:sp>
      <p:sp>
        <p:nvSpPr>
          <p:cNvPr id="6" name="Slaida numura vietturis 5"/>
          <p:cNvSpPr>
            <a:spLocks noGrp="1"/>
          </p:cNvSpPr>
          <p:nvPr>
            <p:ph type="sldNum" sz="quarter" idx="12"/>
          </p:nvPr>
        </p:nvSpPr>
        <p:spPr/>
        <p:txBody>
          <a:bodyPr/>
          <a:lstStyle/>
          <a:p>
            <a:fld id="{BCC48DF7-357A-40ED-9F9B-54EBD4C47DB1}" type="slidenum">
              <a:rPr lang="lv-LV" smtClean="0"/>
              <a:t>‹#›</a:t>
            </a:fld>
            <a:endParaRPr lang="lv-LV" dirty="0"/>
          </a:p>
        </p:txBody>
      </p:sp>
    </p:spTree>
    <p:extLst>
      <p:ext uri="{BB962C8B-B14F-4D97-AF65-F5344CB8AC3E}">
        <p14:creationId xmlns:p14="http://schemas.microsoft.com/office/powerpoint/2010/main" val="20676638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sz="half" idx="1"/>
          </p:nvPr>
        </p:nvSpPr>
        <p:spPr>
          <a:xfrm>
            <a:off x="628650" y="1825625"/>
            <a:ext cx="3886200" cy="435133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Satura vietturis 3"/>
          <p:cNvSpPr>
            <a:spLocks noGrp="1"/>
          </p:cNvSpPr>
          <p:nvPr>
            <p:ph sz="half" idx="2"/>
          </p:nvPr>
        </p:nvSpPr>
        <p:spPr>
          <a:xfrm>
            <a:off x="4629150" y="1825625"/>
            <a:ext cx="3886200" cy="435133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Datuma vietturis 4"/>
          <p:cNvSpPr>
            <a:spLocks noGrp="1"/>
          </p:cNvSpPr>
          <p:nvPr>
            <p:ph type="dt" sz="half" idx="10"/>
          </p:nvPr>
        </p:nvSpPr>
        <p:spPr/>
        <p:txBody>
          <a:bodyPr/>
          <a:lstStyle/>
          <a:p>
            <a:fld id="{E74913EB-3F38-45A2-9C5E-BE3615A9A7B0}" type="datetime1">
              <a:rPr lang="lv-LV" smtClean="0"/>
              <a:t>24.05.2016</a:t>
            </a:fld>
            <a:endParaRPr lang="lv-LV" dirty="0"/>
          </a:p>
        </p:txBody>
      </p:sp>
      <p:sp>
        <p:nvSpPr>
          <p:cNvPr id="6" name="Kājenes vietturis 5"/>
          <p:cNvSpPr>
            <a:spLocks noGrp="1"/>
          </p:cNvSpPr>
          <p:nvPr>
            <p:ph type="ftr" sz="quarter" idx="11"/>
          </p:nvPr>
        </p:nvSpPr>
        <p:spPr/>
        <p:txBody>
          <a:bodyPr/>
          <a:lstStyle/>
          <a:p>
            <a:endParaRPr lang="lv-LV" dirty="0"/>
          </a:p>
        </p:txBody>
      </p:sp>
      <p:sp>
        <p:nvSpPr>
          <p:cNvPr id="7" name="Slaida numura vietturis 6"/>
          <p:cNvSpPr>
            <a:spLocks noGrp="1"/>
          </p:cNvSpPr>
          <p:nvPr>
            <p:ph type="sldNum" sz="quarter" idx="12"/>
          </p:nvPr>
        </p:nvSpPr>
        <p:spPr/>
        <p:txBody>
          <a:bodyPr/>
          <a:lstStyle/>
          <a:p>
            <a:fld id="{BCC48DF7-357A-40ED-9F9B-54EBD4C47DB1}" type="slidenum">
              <a:rPr lang="lv-LV" smtClean="0"/>
              <a:t>‹#›</a:t>
            </a:fld>
            <a:endParaRPr lang="lv-LV" dirty="0"/>
          </a:p>
        </p:txBody>
      </p:sp>
    </p:spTree>
    <p:extLst>
      <p:ext uri="{BB962C8B-B14F-4D97-AF65-F5344CB8AC3E}">
        <p14:creationId xmlns:p14="http://schemas.microsoft.com/office/powerpoint/2010/main" val="2154336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629841" y="365126"/>
            <a:ext cx="7886700" cy="1325563"/>
          </a:xfrm>
        </p:spPr>
        <p:txBody>
          <a:bodyPr/>
          <a:lstStyle/>
          <a:p>
            <a:r>
              <a:rPr lang="lv-LV" smtClean="0"/>
              <a:t>Rediģēt šablona virsraksta stilu</a:t>
            </a:r>
            <a:endParaRPr lang="lv-LV"/>
          </a:p>
        </p:txBody>
      </p:sp>
      <p:sp>
        <p:nvSpPr>
          <p:cNvPr id="3" name="Teksta vietturis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v-LV" smtClean="0"/>
              <a:t>Rediģēt šablona teksta stilus</a:t>
            </a:r>
          </a:p>
        </p:txBody>
      </p:sp>
      <p:sp>
        <p:nvSpPr>
          <p:cNvPr id="4" name="Satura vietturis 3"/>
          <p:cNvSpPr>
            <a:spLocks noGrp="1"/>
          </p:cNvSpPr>
          <p:nvPr>
            <p:ph sz="half" idx="2"/>
          </p:nvPr>
        </p:nvSpPr>
        <p:spPr>
          <a:xfrm>
            <a:off x="629842" y="2505075"/>
            <a:ext cx="3868340" cy="368458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Teksta vietturis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v-LV" smtClean="0"/>
              <a:t>Rediģēt šablona teksta stilus</a:t>
            </a:r>
          </a:p>
        </p:txBody>
      </p:sp>
      <p:sp>
        <p:nvSpPr>
          <p:cNvPr id="6" name="Satura vietturis 5"/>
          <p:cNvSpPr>
            <a:spLocks noGrp="1"/>
          </p:cNvSpPr>
          <p:nvPr>
            <p:ph sz="quarter" idx="4"/>
          </p:nvPr>
        </p:nvSpPr>
        <p:spPr>
          <a:xfrm>
            <a:off x="4629150" y="2505075"/>
            <a:ext cx="3887391" cy="368458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7" name="Datuma vietturis 6"/>
          <p:cNvSpPr>
            <a:spLocks noGrp="1"/>
          </p:cNvSpPr>
          <p:nvPr>
            <p:ph type="dt" sz="half" idx="10"/>
          </p:nvPr>
        </p:nvSpPr>
        <p:spPr/>
        <p:txBody>
          <a:bodyPr/>
          <a:lstStyle/>
          <a:p>
            <a:fld id="{13245D80-2C30-4E10-B0D8-EF2581A9D66E}" type="datetime1">
              <a:rPr lang="lv-LV" smtClean="0"/>
              <a:t>24.05.2016</a:t>
            </a:fld>
            <a:endParaRPr lang="lv-LV" dirty="0"/>
          </a:p>
        </p:txBody>
      </p:sp>
      <p:sp>
        <p:nvSpPr>
          <p:cNvPr id="8" name="Kājenes vietturis 7"/>
          <p:cNvSpPr>
            <a:spLocks noGrp="1"/>
          </p:cNvSpPr>
          <p:nvPr>
            <p:ph type="ftr" sz="quarter" idx="11"/>
          </p:nvPr>
        </p:nvSpPr>
        <p:spPr/>
        <p:txBody>
          <a:bodyPr/>
          <a:lstStyle/>
          <a:p>
            <a:endParaRPr lang="lv-LV" dirty="0"/>
          </a:p>
        </p:txBody>
      </p:sp>
      <p:sp>
        <p:nvSpPr>
          <p:cNvPr id="9" name="Slaida numura vietturis 8"/>
          <p:cNvSpPr>
            <a:spLocks noGrp="1"/>
          </p:cNvSpPr>
          <p:nvPr>
            <p:ph type="sldNum" sz="quarter" idx="12"/>
          </p:nvPr>
        </p:nvSpPr>
        <p:spPr/>
        <p:txBody>
          <a:bodyPr/>
          <a:lstStyle/>
          <a:p>
            <a:fld id="{BCC48DF7-357A-40ED-9F9B-54EBD4C47DB1}" type="slidenum">
              <a:rPr lang="lv-LV" smtClean="0"/>
              <a:t>‹#›</a:t>
            </a:fld>
            <a:endParaRPr lang="lv-LV" dirty="0"/>
          </a:p>
        </p:txBody>
      </p:sp>
    </p:spTree>
    <p:extLst>
      <p:ext uri="{BB962C8B-B14F-4D97-AF65-F5344CB8AC3E}">
        <p14:creationId xmlns:p14="http://schemas.microsoft.com/office/powerpoint/2010/main" val="742339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Datuma vietturis 2"/>
          <p:cNvSpPr>
            <a:spLocks noGrp="1"/>
          </p:cNvSpPr>
          <p:nvPr>
            <p:ph type="dt" sz="half" idx="10"/>
          </p:nvPr>
        </p:nvSpPr>
        <p:spPr/>
        <p:txBody>
          <a:bodyPr/>
          <a:lstStyle/>
          <a:p>
            <a:fld id="{126627E3-A577-44DF-BA83-B13DD159FE62}" type="datetime1">
              <a:rPr lang="lv-LV" smtClean="0"/>
              <a:t>24.05.2016</a:t>
            </a:fld>
            <a:endParaRPr lang="lv-LV" dirty="0"/>
          </a:p>
        </p:txBody>
      </p:sp>
      <p:sp>
        <p:nvSpPr>
          <p:cNvPr id="4" name="Kājenes vietturis 3"/>
          <p:cNvSpPr>
            <a:spLocks noGrp="1"/>
          </p:cNvSpPr>
          <p:nvPr>
            <p:ph type="ftr" sz="quarter" idx="11"/>
          </p:nvPr>
        </p:nvSpPr>
        <p:spPr/>
        <p:txBody>
          <a:bodyPr/>
          <a:lstStyle/>
          <a:p>
            <a:endParaRPr lang="lv-LV" dirty="0"/>
          </a:p>
        </p:txBody>
      </p:sp>
      <p:sp>
        <p:nvSpPr>
          <p:cNvPr id="5" name="Slaida numura vietturis 4"/>
          <p:cNvSpPr>
            <a:spLocks noGrp="1"/>
          </p:cNvSpPr>
          <p:nvPr>
            <p:ph type="sldNum" sz="quarter" idx="12"/>
          </p:nvPr>
        </p:nvSpPr>
        <p:spPr/>
        <p:txBody>
          <a:bodyPr/>
          <a:lstStyle/>
          <a:p>
            <a:fld id="{BCC48DF7-357A-40ED-9F9B-54EBD4C47DB1}" type="slidenum">
              <a:rPr lang="lv-LV" smtClean="0"/>
              <a:t>‹#›</a:t>
            </a:fld>
            <a:endParaRPr lang="lv-LV" dirty="0"/>
          </a:p>
        </p:txBody>
      </p:sp>
    </p:spTree>
    <p:extLst>
      <p:ext uri="{BB962C8B-B14F-4D97-AF65-F5344CB8AC3E}">
        <p14:creationId xmlns:p14="http://schemas.microsoft.com/office/powerpoint/2010/main" val="18882594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44B692D5-E07C-437F-81B0-41E0E89F5117}" type="datetime1">
              <a:rPr lang="lv-LV" smtClean="0"/>
              <a:t>24.05.2016</a:t>
            </a:fld>
            <a:endParaRPr lang="lv-LV" dirty="0"/>
          </a:p>
        </p:txBody>
      </p:sp>
      <p:sp>
        <p:nvSpPr>
          <p:cNvPr id="3" name="Kājenes vietturis 2"/>
          <p:cNvSpPr>
            <a:spLocks noGrp="1"/>
          </p:cNvSpPr>
          <p:nvPr>
            <p:ph type="ftr" sz="quarter" idx="11"/>
          </p:nvPr>
        </p:nvSpPr>
        <p:spPr/>
        <p:txBody>
          <a:bodyPr/>
          <a:lstStyle/>
          <a:p>
            <a:endParaRPr lang="lv-LV" dirty="0"/>
          </a:p>
        </p:txBody>
      </p:sp>
      <p:sp>
        <p:nvSpPr>
          <p:cNvPr id="4" name="Slaida numura vietturis 3"/>
          <p:cNvSpPr>
            <a:spLocks noGrp="1"/>
          </p:cNvSpPr>
          <p:nvPr>
            <p:ph type="sldNum" sz="quarter" idx="12"/>
          </p:nvPr>
        </p:nvSpPr>
        <p:spPr/>
        <p:txBody>
          <a:bodyPr/>
          <a:lstStyle/>
          <a:p>
            <a:fld id="{BCC48DF7-357A-40ED-9F9B-54EBD4C47DB1}" type="slidenum">
              <a:rPr lang="lv-LV" smtClean="0"/>
              <a:t>‹#›</a:t>
            </a:fld>
            <a:endParaRPr lang="lv-LV" dirty="0"/>
          </a:p>
        </p:txBody>
      </p:sp>
    </p:spTree>
    <p:extLst>
      <p:ext uri="{BB962C8B-B14F-4D97-AF65-F5344CB8AC3E}">
        <p14:creationId xmlns:p14="http://schemas.microsoft.com/office/powerpoint/2010/main" val="25955727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629841" y="457200"/>
            <a:ext cx="2949178" cy="1600200"/>
          </a:xfrm>
        </p:spPr>
        <p:txBody>
          <a:bodyPr anchor="b"/>
          <a:lstStyle>
            <a:lvl1pPr>
              <a:defRPr sz="2400"/>
            </a:lvl1pPr>
          </a:lstStyle>
          <a:p>
            <a:r>
              <a:rPr lang="lv-LV" smtClean="0"/>
              <a:t>Rediģēt šablona virsraksta stilu</a:t>
            </a:r>
            <a:endParaRPr lang="lv-LV"/>
          </a:p>
        </p:txBody>
      </p:sp>
      <p:sp>
        <p:nvSpPr>
          <p:cNvPr id="3" name="Satura vietturis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Teksta vietturis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v-LV" smtClean="0"/>
              <a:t>Rediģēt šablona teksta stilus</a:t>
            </a:r>
          </a:p>
        </p:txBody>
      </p:sp>
      <p:sp>
        <p:nvSpPr>
          <p:cNvPr id="5" name="Datuma vietturis 4"/>
          <p:cNvSpPr>
            <a:spLocks noGrp="1"/>
          </p:cNvSpPr>
          <p:nvPr>
            <p:ph type="dt" sz="half" idx="10"/>
          </p:nvPr>
        </p:nvSpPr>
        <p:spPr/>
        <p:txBody>
          <a:bodyPr/>
          <a:lstStyle/>
          <a:p>
            <a:fld id="{6026FD42-2FF6-4096-898F-D06827E7E95A}" type="datetime1">
              <a:rPr lang="lv-LV" smtClean="0"/>
              <a:t>24.05.2016</a:t>
            </a:fld>
            <a:endParaRPr lang="lv-LV" dirty="0"/>
          </a:p>
        </p:txBody>
      </p:sp>
      <p:sp>
        <p:nvSpPr>
          <p:cNvPr id="6" name="Kājenes vietturis 5"/>
          <p:cNvSpPr>
            <a:spLocks noGrp="1"/>
          </p:cNvSpPr>
          <p:nvPr>
            <p:ph type="ftr" sz="quarter" idx="11"/>
          </p:nvPr>
        </p:nvSpPr>
        <p:spPr/>
        <p:txBody>
          <a:bodyPr/>
          <a:lstStyle/>
          <a:p>
            <a:endParaRPr lang="lv-LV" dirty="0"/>
          </a:p>
        </p:txBody>
      </p:sp>
      <p:sp>
        <p:nvSpPr>
          <p:cNvPr id="7" name="Slaida numura vietturis 6"/>
          <p:cNvSpPr>
            <a:spLocks noGrp="1"/>
          </p:cNvSpPr>
          <p:nvPr>
            <p:ph type="sldNum" sz="quarter" idx="12"/>
          </p:nvPr>
        </p:nvSpPr>
        <p:spPr/>
        <p:txBody>
          <a:bodyPr/>
          <a:lstStyle/>
          <a:p>
            <a:fld id="{BCC48DF7-357A-40ED-9F9B-54EBD4C47DB1}" type="slidenum">
              <a:rPr lang="lv-LV" smtClean="0"/>
              <a:t>‹#›</a:t>
            </a:fld>
            <a:endParaRPr lang="lv-LV" dirty="0"/>
          </a:p>
        </p:txBody>
      </p:sp>
    </p:spTree>
    <p:extLst>
      <p:ext uri="{BB962C8B-B14F-4D97-AF65-F5344CB8AC3E}">
        <p14:creationId xmlns:p14="http://schemas.microsoft.com/office/powerpoint/2010/main" val="24526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629841" y="457200"/>
            <a:ext cx="2949178" cy="1600200"/>
          </a:xfrm>
        </p:spPr>
        <p:txBody>
          <a:bodyPr anchor="b"/>
          <a:lstStyle>
            <a:lvl1pPr>
              <a:defRPr sz="2400"/>
            </a:lvl1pPr>
          </a:lstStyle>
          <a:p>
            <a:r>
              <a:rPr lang="lv-LV" smtClean="0"/>
              <a:t>Rediģēt šablona virsraksta stilu</a:t>
            </a:r>
            <a:endParaRPr lang="lv-LV"/>
          </a:p>
        </p:txBody>
      </p:sp>
      <p:sp>
        <p:nvSpPr>
          <p:cNvPr id="3" name="Attēla vietturis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lv-LV" dirty="0"/>
          </a:p>
        </p:txBody>
      </p:sp>
      <p:sp>
        <p:nvSpPr>
          <p:cNvPr id="4" name="Teksta vietturis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v-LV" smtClean="0"/>
              <a:t>Rediģēt šablona teksta stilus</a:t>
            </a:r>
          </a:p>
        </p:txBody>
      </p:sp>
      <p:sp>
        <p:nvSpPr>
          <p:cNvPr id="5" name="Datuma vietturis 4"/>
          <p:cNvSpPr>
            <a:spLocks noGrp="1"/>
          </p:cNvSpPr>
          <p:nvPr>
            <p:ph type="dt" sz="half" idx="10"/>
          </p:nvPr>
        </p:nvSpPr>
        <p:spPr/>
        <p:txBody>
          <a:bodyPr/>
          <a:lstStyle/>
          <a:p>
            <a:fld id="{F019F1A3-A950-4BD7-B36E-BE0CC199DB75}" type="datetime1">
              <a:rPr lang="lv-LV" smtClean="0"/>
              <a:t>24.05.2016</a:t>
            </a:fld>
            <a:endParaRPr lang="lv-LV" dirty="0"/>
          </a:p>
        </p:txBody>
      </p:sp>
      <p:sp>
        <p:nvSpPr>
          <p:cNvPr id="6" name="Kājenes vietturis 5"/>
          <p:cNvSpPr>
            <a:spLocks noGrp="1"/>
          </p:cNvSpPr>
          <p:nvPr>
            <p:ph type="ftr" sz="quarter" idx="11"/>
          </p:nvPr>
        </p:nvSpPr>
        <p:spPr/>
        <p:txBody>
          <a:bodyPr/>
          <a:lstStyle/>
          <a:p>
            <a:endParaRPr lang="lv-LV" dirty="0"/>
          </a:p>
        </p:txBody>
      </p:sp>
      <p:sp>
        <p:nvSpPr>
          <p:cNvPr id="7" name="Slaida numura vietturis 6"/>
          <p:cNvSpPr>
            <a:spLocks noGrp="1"/>
          </p:cNvSpPr>
          <p:nvPr>
            <p:ph type="sldNum" sz="quarter" idx="12"/>
          </p:nvPr>
        </p:nvSpPr>
        <p:spPr/>
        <p:txBody>
          <a:bodyPr/>
          <a:lstStyle/>
          <a:p>
            <a:fld id="{BCC48DF7-357A-40ED-9F9B-54EBD4C47DB1}" type="slidenum">
              <a:rPr lang="lv-LV" smtClean="0"/>
              <a:t>‹#›</a:t>
            </a:fld>
            <a:endParaRPr lang="lv-LV" dirty="0"/>
          </a:p>
        </p:txBody>
      </p:sp>
    </p:spTree>
    <p:extLst>
      <p:ext uri="{BB962C8B-B14F-4D97-AF65-F5344CB8AC3E}">
        <p14:creationId xmlns:p14="http://schemas.microsoft.com/office/powerpoint/2010/main" val="3569754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lv-LV" smtClean="0"/>
              <a:t>Rediģēt šablona virsraksta stilu</a:t>
            </a:r>
            <a:endParaRPr lang="lv-LV"/>
          </a:p>
        </p:txBody>
      </p:sp>
      <p:sp>
        <p:nvSpPr>
          <p:cNvPr id="3" name="Teksta vietturis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E6CF7E7-58D0-41E5-9EA9-3F0E658D29E1}" type="datetime1">
              <a:rPr lang="lv-LV" smtClean="0"/>
              <a:t>24.05.2016</a:t>
            </a:fld>
            <a:endParaRPr lang="lv-LV" dirty="0"/>
          </a:p>
        </p:txBody>
      </p:sp>
      <p:sp>
        <p:nvSpPr>
          <p:cNvPr id="5" name="Kājenes vietturis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lv-LV" dirty="0"/>
          </a:p>
        </p:txBody>
      </p:sp>
      <p:sp>
        <p:nvSpPr>
          <p:cNvPr id="6" name="Slaida numura vietturis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C48DF7-357A-40ED-9F9B-54EBD4C47DB1}" type="slidenum">
              <a:rPr lang="lv-LV" smtClean="0"/>
              <a:t>‹#›</a:t>
            </a:fld>
            <a:endParaRPr lang="lv-LV" dirty="0"/>
          </a:p>
        </p:txBody>
      </p:sp>
    </p:spTree>
    <p:extLst>
      <p:ext uri="{BB962C8B-B14F-4D97-AF65-F5344CB8AC3E}">
        <p14:creationId xmlns:p14="http://schemas.microsoft.com/office/powerpoint/2010/main" val="593952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lv-LV"/>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Virsraksta vietturis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v-LV" smtClean="0"/>
              <a:t>Rediģēt šablona virsraksta stilu</a:t>
            </a:r>
          </a:p>
        </p:txBody>
      </p:sp>
      <p:sp>
        <p:nvSpPr>
          <p:cNvPr id="3" name="Teksta vietturis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cs typeface="+mn-cs"/>
              </a:defRPr>
            </a:lvl1pPr>
          </a:lstStyle>
          <a:p>
            <a:pPr>
              <a:defRPr/>
            </a:pPr>
            <a:fld id="{21955325-3383-4A45-9169-0ECD934768D6}" type="datetime1">
              <a:rPr lang="lv-LV">
                <a:solidFill>
                  <a:prstClr val="black">
                    <a:tint val="75000"/>
                  </a:prstClr>
                </a:solidFill>
              </a:rPr>
              <a:pPr>
                <a:defRPr/>
              </a:pPr>
              <a:t>24.05.2016</a:t>
            </a:fld>
            <a:endParaRPr lang="lv-LV">
              <a:solidFill>
                <a:prstClr val="black">
                  <a:tint val="75000"/>
                </a:prstClr>
              </a:solidFill>
            </a:endParaRPr>
          </a:p>
        </p:txBody>
      </p:sp>
      <p:sp>
        <p:nvSpPr>
          <p:cNvPr id="5" name="Kājenes vietturis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lv-LV">
              <a:solidFill>
                <a:prstClr val="black">
                  <a:tint val="75000"/>
                </a:prstClr>
              </a:solidFill>
            </a:endParaRPr>
          </a:p>
        </p:txBody>
      </p:sp>
      <p:sp>
        <p:nvSpPr>
          <p:cNvPr id="6" name="Slaida numura vietturis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cs typeface="+mn-cs"/>
              </a:defRPr>
            </a:lvl1pPr>
          </a:lstStyle>
          <a:p>
            <a:pPr>
              <a:defRPr/>
            </a:pPr>
            <a:fld id="{4881D412-E705-4508-AB1D-2B4E0E527096}" type="slidenum">
              <a:rPr lang="lv-LV">
                <a:solidFill>
                  <a:prstClr val="black">
                    <a:tint val="75000"/>
                  </a:prstClr>
                </a:solidFill>
              </a:rPr>
              <a:pPr>
                <a:defRPr/>
              </a:pPr>
              <a:t>‹#›</a:t>
            </a:fld>
            <a:endParaRPr lang="lv-LV">
              <a:solidFill>
                <a:prstClr val="black">
                  <a:tint val="75000"/>
                </a:prstClr>
              </a:solidFill>
            </a:endParaRPr>
          </a:p>
        </p:txBody>
      </p:sp>
    </p:spTree>
    <p:extLst>
      <p:ext uri="{BB962C8B-B14F-4D97-AF65-F5344CB8AC3E}">
        <p14:creationId xmlns:p14="http://schemas.microsoft.com/office/powerpoint/2010/main" val="1116689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itchFamily="34" charset="0"/>
        </a:defRPr>
      </a:lvl2pPr>
      <a:lvl3pPr algn="l" defTabSz="685800" rtl="0" fontAlgn="base">
        <a:lnSpc>
          <a:spcPct val="90000"/>
        </a:lnSpc>
        <a:spcBef>
          <a:spcPct val="0"/>
        </a:spcBef>
        <a:spcAft>
          <a:spcPct val="0"/>
        </a:spcAft>
        <a:defRPr sz="3300">
          <a:solidFill>
            <a:schemeClr val="tx1"/>
          </a:solidFill>
          <a:latin typeface="Calibri Light" pitchFamily="34" charset="0"/>
        </a:defRPr>
      </a:lvl3pPr>
      <a:lvl4pPr algn="l" defTabSz="685800" rtl="0" fontAlgn="base">
        <a:lnSpc>
          <a:spcPct val="90000"/>
        </a:lnSpc>
        <a:spcBef>
          <a:spcPct val="0"/>
        </a:spcBef>
        <a:spcAft>
          <a:spcPct val="0"/>
        </a:spcAft>
        <a:defRPr sz="3300">
          <a:solidFill>
            <a:schemeClr val="tx1"/>
          </a:solidFill>
          <a:latin typeface="Calibri Light" pitchFamily="34" charset="0"/>
        </a:defRPr>
      </a:lvl4pPr>
      <a:lvl5pPr algn="l" defTabSz="685800" rtl="0" fontAlgn="base">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fontAlgn="base">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lv-LV"/>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ristaps.eklons@vugd.gov.lv"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jp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mailto:kristaps.eklons@vugd.gov.l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7234" y="2952206"/>
            <a:ext cx="8858250" cy="949234"/>
          </a:xfrm>
          <a:prstGeom prst="rect">
            <a:avLst/>
          </a:prstGeom>
        </p:spPr>
        <p:txBody>
          <a:bodyPr anchor="b">
            <a:normAutofit fontScale="85000" lnSpcReduction="10000"/>
          </a:bodyPr>
          <a:lstStyle/>
          <a:p>
            <a:pPr algn="ctr" defTabSz="685800" fontAlgn="base">
              <a:lnSpc>
                <a:spcPct val="110000"/>
              </a:lnSpc>
              <a:spcBef>
                <a:spcPct val="0"/>
              </a:spcBef>
              <a:spcAft>
                <a:spcPct val="0"/>
              </a:spcAft>
            </a:pPr>
            <a:r>
              <a:rPr lang="lv-LV" sz="2700" b="1" dirty="0" smtClean="0">
                <a:solidFill>
                  <a:prstClr val="black"/>
                </a:solidFill>
                <a:latin typeface="Verdana" pitchFamily="34" charset="0"/>
                <a:cs typeface="Arial" charset="0"/>
              </a:rPr>
              <a:t>Latvijas izveidotie moduļi un to turpmākā dalība Savienības civilās aizsardzības mehānisma misijās</a:t>
            </a:r>
            <a:endParaRPr lang="lv-LV" sz="2700" b="1" dirty="0">
              <a:solidFill>
                <a:prstClr val="black"/>
              </a:solidFill>
              <a:latin typeface="Verdana" pitchFamily="34" charset="0"/>
              <a:cs typeface="Arial" charset="0"/>
            </a:endParaRPr>
          </a:p>
        </p:txBody>
      </p:sp>
      <p:sp>
        <p:nvSpPr>
          <p:cNvPr id="6" name="Subtitle 2"/>
          <p:cNvSpPr txBox="1">
            <a:spLocks/>
          </p:cNvSpPr>
          <p:nvPr/>
        </p:nvSpPr>
        <p:spPr>
          <a:xfrm>
            <a:off x="-6350" y="4830763"/>
            <a:ext cx="9144000" cy="490537"/>
          </a:xfrm>
          <a:prstGeom prst="rect">
            <a:avLst/>
          </a:prstGeom>
        </p:spPr>
        <p:txBody>
          <a:bodyPr>
            <a:normAutofit/>
          </a:bodyPr>
          <a:lstStyle/>
          <a:p>
            <a:pPr algn="ctr" defTabSz="685800" fontAlgn="base">
              <a:lnSpc>
                <a:spcPct val="70000"/>
              </a:lnSpc>
              <a:spcBef>
                <a:spcPts val="750"/>
              </a:spcBef>
              <a:spcAft>
                <a:spcPct val="0"/>
              </a:spcAft>
              <a:buFont typeface="Arial" charset="0"/>
              <a:buNone/>
            </a:pPr>
            <a:r>
              <a:rPr lang="lv-LV" sz="1300" dirty="0" smtClean="0">
                <a:solidFill>
                  <a:prstClr val="black"/>
                </a:solidFill>
                <a:latin typeface="Verdana" pitchFamily="34" charset="0"/>
                <a:cs typeface="Arial" charset="0"/>
              </a:rPr>
              <a:t>Mārtiņš Baltmanis, </a:t>
            </a:r>
            <a:r>
              <a:rPr lang="lv-LV" sz="1300" dirty="0">
                <a:solidFill>
                  <a:prstClr val="black"/>
                </a:solidFill>
                <a:latin typeface="Verdana" pitchFamily="34" charset="0"/>
                <a:cs typeface="Arial" charset="0"/>
              </a:rPr>
              <a:t>Valsts ugunsdzēsības un glābšanas </a:t>
            </a:r>
            <a:r>
              <a:rPr lang="lv-LV" sz="1300" dirty="0" smtClean="0">
                <a:solidFill>
                  <a:prstClr val="black"/>
                </a:solidFill>
                <a:latin typeface="Verdana" pitchFamily="34" charset="0"/>
                <a:cs typeface="Arial" charset="0"/>
              </a:rPr>
              <a:t>dienesta Civilās aizsardzības pārvaldes priekšnieks, </a:t>
            </a:r>
          </a:p>
          <a:p>
            <a:pPr algn="ctr" defTabSz="685800" fontAlgn="base">
              <a:lnSpc>
                <a:spcPct val="70000"/>
              </a:lnSpc>
              <a:spcBef>
                <a:spcPts val="750"/>
              </a:spcBef>
              <a:spcAft>
                <a:spcPct val="0"/>
              </a:spcAft>
              <a:buFont typeface="Arial" charset="0"/>
              <a:buNone/>
            </a:pPr>
            <a:r>
              <a:rPr lang="lv-LV" sz="1300" dirty="0">
                <a:solidFill>
                  <a:prstClr val="black"/>
                </a:solidFill>
                <a:latin typeface="Verdana" pitchFamily="34" charset="0"/>
                <a:cs typeface="Arial" charset="0"/>
              </a:rPr>
              <a:t>tālr.:</a:t>
            </a:r>
            <a:r>
              <a:rPr lang="lv-LV" sz="1300" dirty="0" smtClean="0">
                <a:solidFill>
                  <a:prstClr val="black"/>
                </a:solidFill>
                <a:latin typeface="Verdana" pitchFamily="34" charset="0"/>
                <a:cs typeface="Arial" charset="0"/>
              </a:rPr>
              <a:t>67075818, </a:t>
            </a:r>
            <a:r>
              <a:rPr lang="lv-LV" sz="1300" dirty="0">
                <a:solidFill>
                  <a:prstClr val="black"/>
                </a:solidFill>
                <a:latin typeface="Verdana" pitchFamily="34" charset="0"/>
                <a:cs typeface="Arial" charset="0"/>
              </a:rPr>
              <a:t>e-pasts: </a:t>
            </a:r>
            <a:r>
              <a:rPr lang="lv-LV" sz="1300" dirty="0" smtClean="0">
                <a:solidFill>
                  <a:prstClr val="black"/>
                </a:solidFill>
                <a:latin typeface="Verdana" pitchFamily="34" charset="0"/>
                <a:cs typeface="Arial" charset="0"/>
                <a:hlinkClick r:id="rId3"/>
              </a:rPr>
              <a:t>martins.baltmanis@vugd.gov.lv</a:t>
            </a:r>
            <a:r>
              <a:rPr lang="lv-LV" sz="1300" dirty="0" smtClean="0">
                <a:solidFill>
                  <a:prstClr val="black"/>
                </a:solidFill>
                <a:latin typeface="Verdana" pitchFamily="34" charset="0"/>
                <a:cs typeface="Arial" charset="0"/>
              </a:rPr>
              <a:t>  </a:t>
            </a:r>
            <a:endParaRPr lang="lv-LV" sz="1300" dirty="0">
              <a:solidFill>
                <a:prstClr val="black"/>
              </a:solidFill>
              <a:latin typeface="Verdana" pitchFamily="34" charset="0"/>
              <a:cs typeface="Arial" charset="0"/>
            </a:endParaRPr>
          </a:p>
        </p:txBody>
      </p:sp>
      <p:sp>
        <p:nvSpPr>
          <p:cNvPr id="15363" name="Subtitle 2"/>
          <p:cNvSpPr txBox="1">
            <a:spLocks/>
          </p:cNvSpPr>
          <p:nvPr/>
        </p:nvSpPr>
        <p:spPr bwMode="auto">
          <a:xfrm>
            <a:off x="57150" y="5953125"/>
            <a:ext cx="9078913" cy="350838"/>
          </a:xfrm>
          <a:prstGeom prst="rect">
            <a:avLst/>
          </a:prstGeom>
          <a:noFill/>
          <a:ln w="9525">
            <a:noFill/>
            <a:miter lim="800000"/>
            <a:headEnd/>
            <a:tailEnd/>
          </a:ln>
        </p:spPr>
        <p:txBody>
          <a:bodyPr/>
          <a:lstStyle/>
          <a:p>
            <a:pPr algn="ctr" fontAlgn="base">
              <a:lnSpc>
                <a:spcPct val="90000"/>
              </a:lnSpc>
              <a:spcBef>
                <a:spcPts val="1000"/>
              </a:spcBef>
              <a:spcAft>
                <a:spcPct val="0"/>
              </a:spcAft>
              <a:buFont typeface="Arial" charset="0"/>
              <a:buNone/>
            </a:pPr>
            <a:r>
              <a:rPr lang="lv-LV" sz="1400" dirty="0" smtClean="0">
                <a:solidFill>
                  <a:prstClr val="black"/>
                </a:solidFill>
                <a:latin typeface="Verdana" pitchFamily="34" charset="0"/>
                <a:cs typeface="Arial" charset="0"/>
              </a:rPr>
              <a:t>2016.gada 25.maijs, Brīvības bulvāris 36, </a:t>
            </a:r>
            <a:r>
              <a:rPr lang="lv-LV" sz="1400" dirty="0">
                <a:solidFill>
                  <a:prstClr val="black"/>
                </a:solidFill>
                <a:latin typeface="Verdana" pitchFamily="34" charset="0"/>
                <a:cs typeface="Arial" charset="0"/>
              </a:rPr>
              <a:t>Rīga</a:t>
            </a:r>
          </a:p>
        </p:txBody>
      </p:sp>
    </p:spTree>
    <p:extLst>
      <p:ext uri="{BB962C8B-B14F-4D97-AF65-F5344CB8AC3E}">
        <p14:creationId xmlns:p14="http://schemas.microsoft.com/office/powerpoint/2010/main" val="177354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Virsraksts 1"/>
          <p:cNvSpPr>
            <a:spLocks noGrp="1"/>
          </p:cNvSpPr>
          <p:nvPr>
            <p:ph type="title"/>
          </p:nvPr>
        </p:nvSpPr>
        <p:spPr>
          <a:xfrm>
            <a:off x="3949700" y="479425"/>
            <a:ext cx="3859213" cy="885825"/>
          </a:xfrm>
        </p:spPr>
        <p:txBody>
          <a:bodyPr/>
          <a:lstStyle/>
          <a:p>
            <a:r>
              <a:rPr lang="lv-LV" sz="2800" b="1" dirty="0" smtClean="0">
                <a:latin typeface="Verdana" pitchFamily="34" charset="0"/>
              </a:rPr>
              <a:t>Saturs</a:t>
            </a:r>
          </a:p>
        </p:txBody>
      </p:sp>
      <p:sp>
        <p:nvSpPr>
          <p:cNvPr id="7" name="Satura vietturis 2"/>
          <p:cNvSpPr txBox="1">
            <a:spLocks/>
          </p:cNvSpPr>
          <p:nvPr/>
        </p:nvSpPr>
        <p:spPr>
          <a:xfrm>
            <a:off x="900113" y="1701800"/>
            <a:ext cx="6005512" cy="3389313"/>
          </a:xfrm>
          <a:prstGeom prst="rect">
            <a:avLst/>
          </a:prstGeom>
        </p:spPr>
        <p:txBody>
          <a:bodyPr>
            <a:normAutofit fontScale="92500"/>
          </a:bodyPr>
          <a:lstStyle/>
          <a:p>
            <a:pPr marL="457200" indent="-457200">
              <a:lnSpc>
                <a:spcPct val="190000"/>
              </a:lnSpc>
              <a:spcBef>
                <a:spcPts val="1000"/>
              </a:spcBef>
              <a:buFont typeface="Arial" charset="0"/>
              <a:buAutoNum type="arabicPeriod"/>
            </a:pPr>
            <a:r>
              <a:rPr lang="lv-LV" sz="1900" dirty="0" smtClean="0">
                <a:latin typeface="Verdana" pitchFamily="34" charset="0"/>
              </a:rPr>
              <a:t>Latvijā izveidotie moduļi</a:t>
            </a:r>
          </a:p>
          <a:p>
            <a:pPr marL="457200" indent="-457200">
              <a:lnSpc>
                <a:spcPct val="190000"/>
              </a:lnSpc>
              <a:spcBef>
                <a:spcPts val="1000"/>
              </a:spcBef>
              <a:buFont typeface="Arial" charset="0"/>
              <a:buAutoNum type="arabicPeriod"/>
            </a:pPr>
            <a:r>
              <a:rPr lang="lv-LV" sz="1900" dirty="0" smtClean="0">
                <a:latin typeface="Verdana" pitchFamily="34" charset="0"/>
              </a:rPr>
              <a:t>Moduļu aprīkojums</a:t>
            </a:r>
            <a:r>
              <a:rPr lang="lv-LV" sz="1900" dirty="0" smtClean="0">
                <a:latin typeface="Verdana" pitchFamily="34" charset="0"/>
              </a:rPr>
              <a:t> </a:t>
            </a:r>
            <a:endParaRPr lang="lv-LV" sz="1900" dirty="0">
              <a:latin typeface="Verdana" pitchFamily="34" charset="0"/>
            </a:endParaRPr>
          </a:p>
          <a:p>
            <a:pPr marL="457200" indent="-457200">
              <a:lnSpc>
                <a:spcPct val="190000"/>
              </a:lnSpc>
              <a:spcBef>
                <a:spcPts val="1000"/>
              </a:spcBef>
              <a:buFont typeface="Arial" charset="0"/>
              <a:buAutoNum type="arabicPeriod"/>
            </a:pPr>
            <a:r>
              <a:rPr lang="lv-LV" sz="1900" dirty="0" smtClean="0">
                <a:latin typeface="Verdana" pitchFamily="34" charset="0"/>
              </a:rPr>
              <a:t>To dalība starptautiskajās misijās un mācībās</a:t>
            </a:r>
            <a:endParaRPr lang="lv-LV" sz="1900" dirty="0">
              <a:latin typeface="Verdana" pitchFamily="34" charset="0"/>
            </a:endParaRPr>
          </a:p>
          <a:p>
            <a:pPr marL="457200" indent="-457200">
              <a:lnSpc>
                <a:spcPct val="190000"/>
              </a:lnSpc>
              <a:spcBef>
                <a:spcPts val="1000"/>
              </a:spcBef>
              <a:buFont typeface="Arial" charset="0"/>
              <a:buAutoNum type="arabicPeriod"/>
            </a:pPr>
            <a:r>
              <a:rPr lang="lv-LV" sz="1900" dirty="0" smtClean="0">
                <a:latin typeface="Verdana" pitchFamily="34" charset="0"/>
              </a:rPr>
              <a:t>Problēmas  </a:t>
            </a:r>
            <a:endParaRPr lang="lv-LV" sz="1900" dirty="0">
              <a:latin typeface="Verdana" pitchFamily="34" charset="0"/>
            </a:endParaRPr>
          </a:p>
          <a:p>
            <a:pPr marL="457200" indent="-457200">
              <a:lnSpc>
                <a:spcPct val="190000"/>
              </a:lnSpc>
              <a:spcBef>
                <a:spcPts val="1000"/>
              </a:spcBef>
              <a:buFont typeface="Arial" charset="0"/>
              <a:buAutoNum type="arabicPeriod"/>
            </a:pPr>
            <a:r>
              <a:rPr lang="lv-LV" sz="1900" dirty="0" smtClean="0">
                <a:latin typeface="Verdana" pitchFamily="34" charset="0"/>
              </a:rPr>
              <a:t>Iespējamie risinājumi</a:t>
            </a:r>
            <a:endParaRPr lang="lv-LV" sz="1900" dirty="0">
              <a:latin typeface="Verdana" pitchFamily="34" charset="0"/>
            </a:endParaRPr>
          </a:p>
          <a:p>
            <a:pPr marL="457200" indent="-457200" algn="r">
              <a:lnSpc>
                <a:spcPct val="80000"/>
              </a:lnSpc>
              <a:spcBef>
                <a:spcPts val="1000"/>
              </a:spcBef>
              <a:buFont typeface="Arial" charset="0"/>
              <a:buNone/>
            </a:pPr>
            <a:endParaRPr lang="lv-LV" sz="2600" dirty="0">
              <a:latin typeface="Calibri" pitchFamily="34" charset="0"/>
            </a:endParaRPr>
          </a:p>
        </p:txBody>
      </p:sp>
    </p:spTree>
    <p:extLst>
      <p:ext uri="{BB962C8B-B14F-4D97-AF65-F5344CB8AC3E}">
        <p14:creationId xmlns:p14="http://schemas.microsoft.com/office/powerpoint/2010/main" val="3571066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atura vietturis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5966" y="1052724"/>
            <a:ext cx="2000368" cy="1600633"/>
          </a:xfrm>
        </p:spPr>
      </p:pic>
      <p:sp>
        <p:nvSpPr>
          <p:cNvPr id="6" name="Virsraksts 1"/>
          <p:cNvSpPr txBox="1">
            <a:spLocks/>
          </p:cNvSpPr>
          <p:nvPr/>
        </p:nvSpPr>
        <p:spPr>
          <a:xfrm>
            <a:off x="2386150" y="479425"/>
            <a:ext cx="5422764" cy="8858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lv-LV" sz="2800" b="1" dirty="0" smtClean="0">
                <a:latin typeface="Verdana" pitchFamily="34" charset="0"/>
              </a:rPr>
              <a:t>Latvijā izveidotie moduļi</a:t>
            </a:r>
            <a:endParaRPr lang="lv-LV" sz="2800" b="1" dirty="0" smtClean="0">
              <a:latin typeface="Verdana" pitchFamily="34" charset="0"/>
            </a:endParaRPr>
          </a:p>
        </p:txBody>
      </p:sp>
      <p:sp>
        <p:nvSpPr>
          <p:cNvPr id="7" name="Virsraksts 1"/>
          <p:cNvSpPr>
            <a:spLocks noGrp="1"/>
          </p:cNvSpPr>
          <p:nvPr>
            <p:ph type="title"/>
          </p:nvPr>
        </p:nvSpPr>
        <p:spPr>
          <a:xfrm>
            <a:off x="470262" y="2464526"/>
            <a:ext cx="4136571" cy="4393474"/>
          </a:xfrm>
        </p:spPr>
        <p:txBody>
          <a:bodyPr>
            <a:normAutofit/>
          </a:bodyPr>
          <a:lstStyle/>
          <a:p>
            <a:r>
              <a:rPr lang="lv-LV" sz="1200" dirty="0" smtClean="0">
                <a:latin typeface="Verdana" panose="020B0604030504040204" pitchFamily="34" charset="0"/>
                <a:ea typeface="Verdana" panose="020B0604030504040204" pitchFamily="34" charset="0"/>
                <a:cs typeface="Verdana" panose="020B0604030504040204" pitchFamily="34" charset="0"/>
              </a:rPr>
              <a:t>Galvenais </a:t>
            </a:r>
            <a:r>
              <a:rPr lang="lv-LV" sz="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tehniskās palīdzības </a:t>
            </a:r>
            <a:r>
              <a:rPr lang="lv-LV" sz="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un atbalsta vienības (TAST) </a:t>
            </a:r>
            <a:r>
              <a:rPr lang="lv-LV" sz="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uzdevums</a:t>
            </a:r>
            <a:r>
              <a:rPr lang="lv-LV" sz="1200" dirty="0" smtClean="0">
                <a:latin typeface="Verdana" panose="020B0604030504040204" pitchFamily="34" charset="0"/>
                <a:ea typeface="Verdana" panose="020B0604030504040204" pitchFamily="34" charset="0"/>
                <a:cs typeface="Verdana" panose="020B0604030504040204" pitchFamily="34" charset="0"/>
              </a:rPr>
              <a:t> ir atbalstīt Eiropas Savienības civilās aizsardzības ekspertus, komandas un nodrošināt viņu spēju strādāt, sniedzot  atbalstu dažādās jomās, atbilstoši apstākļiem un vajadzībām misijā</a:t>
            </a:r>
            <a:r>
              <a:rPr lang="lv-LV" sz="1200" dirty="0" smtClean="0">
                <a:latin typeface="Verdana" panose="020B0604030504040204" pitchFamily="34" charset="0"/>
                <a:ea typeface="Verdana" panose="020B0604030504040204" pitchFamily="34" charset="0"/>
                <a:cs typeface="Verdana" panose="020B0604030504040204" pitchFamily="34" charset="0"/>
              </a:rPr>
              <a:t>:</a:t>
            </a:r>
            <a:br>
              <a:rPr lang="lv-LV" sz="1200" dirty="0" smtClean="0">
                <a:latin typeface="Verdana" panose="020B0604030504040204" pitchFamily="34" charset="0"/>
                <a:ea typeface="Verdana" panose="020B0604030504040204" pitchFamily="34" charset="0"/>
                <a:cs typeface="Verdana" panose="020B0604030504040204" pitchFamily="34" charset="0"/>
              </a:rPr>
            </a:br>
            <a:r>
              <a:rPr lang="lv-LV" sz="1200" dirty="0">
                <a:latin typeface="Verdana" panose="020B0604030504040204" pitchFamily="34" charset="0"/>
                <a:ea typeface="Verdana" panose="020B0604030504040204" pitchFamily="34" charset="0"/>
                <a:cs typeface="Verdana" panose="020B0604030504040204" pitchFamily="34" charset="0"/>
              </a:rPr>
              <a:t/>
            </a:r>
            <a:br>
              <a:rPr lang="lv-LV" sz="1200" dirty="0">
                <a:latin typeface="Verdana" panose="020B0604030504040204" pitchFamily="34" charset="0"/>
                <a:ea typeface="Verdana" panose="020B0604030504040204" pitchFamily="34" charset="0"/>
                <a:cs typeface="Verdana" panose="020B0604030504040204" pitchFamily="34" charset="0"/>
              </a:rPr>
            </a:br>
            <a:r>
              <a:rPr lang="lv-LV" sz="1200" dirty="0" smtClean="0">
                <a:latin typeface="Verdana" panose="020B0604030504040204" pitchFamily="34" charset="0"/>
                <a:ea typeface="Verdana" panose="020B0604030504040204" pitchFamily="34" charset="0"/>
                <a:cs typeface="Verdana" panose="020B0604030504040204" pitchFamily="34" charset="0"/>
              </a:rPr>
              <a:t>1. Informācijas </a:t>
            </a:r>
            <a:r>
              <a:rPr lang="lv-LV" sz="1200" dirty="0">
                <a:latin typeface="Verdana" panose="020B0604030504040204" pitchFamily="34" charset="0"/>
                <a:ea typeface="Verdana" panose="020B0604030504040204" pitchFamily="34" charset="0"/>
                <a:cs typeface="Verdana" panose="020B0604030504040204" pitchFamily="34" charset="0"/>
              </a:rPr>
              <a:t>un komunikāciju atbalsts</a:t>
            </a:r>
            <a:br>
              <a:rPr lang="lv-LV" sz="1200" dirty="0">
                <a:latin typeface="Verdana" panose="020B0604030504040204" pitchFamily="34" charset="0"/>
                <a:ea typeface="Verdana" panose="020B0604030504040204" pitchFamily="34" charset="0"/>
                <a:cs typeface="Verdana" panose="020B0604030504040204" pitchFamily="34" charset="0"/>
              </a:rPr>
            </a:br>
            <a:r>
              <a:rPr lang="lv-LV" sz="1200" dirty="0" smtClean="0">
                <a:latin typeface="Verdana" panose="020B0604030504040204" pitchFamily="34" charset="0"/>
                <a:ea typeface="Verdana" panose="020B0604030504040204" pitchFamily="34" charset="0"/>
                <a:cs typeface="Verdana" panose="020B0604030504040204" pitchFamily="34" charset="0"/>
              </a:rPr>
              <a:t>2. Biroja </a:t>
            </a:r>
            <a:r>
              <a:rPr lang="lv-LV" sz="1200" dirty="0">
                <a:latin typeface="Verdana" panose="020B0604030504040204" pitchFamily="34" charset="0"/>
                <a:ea typeface="Verdana" panose="020B0604030504040204" pitchFamily="34" charset="0"/>
                <a:cs typeface="Verdana" panose="020B0604030504040204" pitchFamily="34" charset="0"/>
              </a:rPr>
              <a:t>un loģistikas nodrošinājums</a:t>
            </a:r>
            <a:br>
              <a:rPr lang="lv-LV" sz="1200" dirty="0">
                <a:latin typeface="Verdana" panose="020B0604030504040204" pitchFamily="34" charset="0"/>
                <a:ea typeface="Verdana" panose="020B0604030504040204" pitchFamily="34" charset="0"/>
                <a:cs typeface="Verdana" panose="020B0604030504040204" pitchFamily="34" charset="0"/>
              </a:rPr>
            </a:br>
            <a:r>
              <a:rPr lang="lv-LV" sz="1200" dirty="0" smtClean="0">
                <a:latin typeface="Verdana" panose="020B0604030504040204" pitchFamily="34" charset="0"/>
                <a:ea typeface="Verdana" panose="020B0604030504040204" pitchFamily="34" charset="0"/>
                <a:cs typeface="Verdana" panose="020B0604030504040204" pitchFamily="34" charset="0"/>
              </a:rPr>
              <a:t>3. Izmitināšana </a:t>
            </a:r>
            <a:r>
              <a:rPr lang="lv-LV" sz="1200" dirty="0">
                <a:latin typeface="Verdana" panose="020B0604030504040204" pitchFamily="34" charset="0"/>
                <a:ea typeface="Verdana" panose="020B0604030504040204" pitchFamily="34" charset="0"/>
                <a:cs typeface="Verdana" panose="020B0604030504040204" pitchFamily="34" charset="0"/>
              </a:rPr>
              <a:t>un ēdināšana</a:t>
            </a:r>
            <a:br>
              <a:rPr lang="lv-LV" sz="1200" dirty="0">
                <a:latin typeface="Verdana" panose="020B0604030504040204" pitchFamily="34" charset="0"/>
                <a:ea typeface="Verdana" panose="020B0604030504040204" pitchFamily="34" charset="0"/>
                <a:cs typeface="Verdana" panose="020B0604030504040204" pitchFamily="34" charset="0"/>
              </a:rPr>
            </a:br>
            <a:r>
              <a:rPr lang="lv-LV" sz="1200" dirty="0" smtClean="0">
                <a:latin typeface="Verdana" panose="020B0604030504040204" pitchFamily="34" charset="0"/>
                <a:ea typeface="Verdana" panose="020B0604030504040204" pitchFamily="34" charset="0"/>
                <a:cs typeface="Verdana" panose="020B0604030504040204" pitchFamily="34" charset="0"/>
              </a:rPr>
              <a:t>4. Pirmā palīdzība</a:t>
            </a:r>
            <a:br>
              <a:rPr lang="lv-LV" sz="1200" dirty="0" smtClean="0">
                <a:latin typeface="Verdana" panose="020B0604030504040204" pitchFamily="34" charset="0"/>
                <a:ea typeface="Verdana" panose="020B0604030504040204" pitchFamily="34" charset="0"/>
                <a:cs typeface="Verdana" panose="020B0604030504040204" pitchFamily="34" charset="0"/>
              </a:rPr>
            </a:br>
            <a:r>
              <a:rPr lang="lv-LV" sz="1200" dirty="0">
                <a:latin typeface="Verdana" panose="020B0604030504040204" pitchFamily="34" charset="0"/>
                <a:ea typeface="Verdana" panose="020B0604030504040204" pitchFamily="34" charset="0"/>
                <a:cs typeface="Verdana" panose="020B0604030504040204" pitchFamily="34" charset="0"/>
              </a:rPr>
              <a:t/>
            </a:r>
            <a:br>
              <a:rPr lang="lv-LV" sz="1200" dirty="0">
                <a:latin typeface="Verdana" panose="020B0604030504040204" pitchFamily="34" charset="0"/>
                <a:ea typeface="Verdana" panose="020B0604030504040204" pitchFamily="34" charset="0"/>
                <a:cs typeface="Verdana" panose="020B0604030504040204" pitchFamily="34" charset="0"/>
              </a:rPr>
            </a:br>
            <a:r>
              <a:rPr lang="lv-LV" sz="1200" dirty="0" smtClean="0">
                <a:latin typeface="Verdana" panose="020B0604030504040204" pitchFamily="34" charset="0"/>
                <a:ea typeface="Verdana" panose="020B0604030504040204" pitchFamily="34" charset="0"/>
                <a:cs typeface="Verdana" panose="020B0604030504040204" pitchFamily="34" charset="0"/>
              </a:rPr>
              <a:t>Sastāvs:</a:t>
            </a:r>
            <a:br>
              <a:rPr lang="lv-LV" sz="1200" dirty="0" smtClean="0">
                <a:latin typeface="Verdana" panose="020B0604030504040204" pitchFamily="34" charset="0"/>
                <a:ea typeface="Verdana" panose="020B0604030504040204" pitchFamily="34" charset="0"/>
                <a:cs typeface="Verdana" panose="020B0604030504040204" pitchFamily="34" charset="0"/>
              </a:rPr>
            </a:br>
            <a:r>
              <a:rPr lang="lv-LV" sz="1200" dirty="0" smtClean="0">
                <a:latin typeface="Verdana" panose="020B0604030504040204" pitchFamily="34" charset="0"/>
                <a:ea typeface="Verdana" panose="020B0604030504040204" pitchFamily="34" charset="0"/>
                <a:cs typeface="Verdana" panose="020B0604030504040204" pitchFamily="34" charset="0"/>
              </a:rPr>
              <a:t>10 – Latvija</a:t>
            </a:r>
            <a:br>
              <a:rPr lang="lv-LV" sz="1200" dirty="0" smtClean="0">
                <a:latin typeface="Verdana" panose="020B0604030504040204" pitchFamily="34" charset="0"/>
                <a:ea typeface="Verdana" panose="020B0604030504040204" pitchFamily="34" charset="0"/>
                <a:cs typeface="Verdana" panose="020B0604030504040204" pitchFamily="34" charset="0"/>
              </a:rPr>
            </a:br>
            <a:r>
              <a:rPr lang="lv-LV" sz="1200" dirty="0" smtClean="0">
                <a:latin typeface="Verdana" panose="020B0604030504040204" pitchFamily="34" charset="0"/>
                <a:ea typeface="Verdana" panose="020B0604030504040204" pitchFamily="34" charset="0"/>
                <a:cs typeface="Verdana" panose="020B0604030504040204" pitchFamily="34" charset="0"/>
              </a:rPr>
              <a:t>10 – Lietuva </a:t>
            </a:r>
            <a:br>
              <a:rPr lang="lv-LV" sz="1200" dirty="0" smtClean="0">
                <a:latin typeface="Verdana" panose="020B0604030504040204" pitchFamily="34" charset="0"/>
                <a:ea typeface="Verdana" panose="020B0604030504040204" pitchFamily="34" charset="0"/>
                <a:cs typeface="Verdana" panose="020B0604030504040204" pitchFamily="34" charset="0"/>
              </a:rPr>
            </a:br>
            <a:r>
              <a:rPr lang="lv-LV" sz="1200" dirty="0">
                <a:latin typeface="Verdana" panose="020B0604030504040204" pitchFamily="34" charset="0"/>
                <a:ea typeface="Verdana" panose="020B0604030504040204" pitchFamily="34" charset="0"/>
                <a:cs typeface="Verdana" panose="020B0604030504040204" pitchFamily="34" charset="0"/>
              </a:rPr>
              <a:t/>
            </a:r>
            <a:br>
              <a:rPr lang="lv-LV" sz="1200" dirty="0">
                <a:latin typeface="Verdana" panose="020B0604030504040204" pitchFamily="34" charset="0"/>
                <a:ea typeface="Verdana" panose="020B0604030504040204" pitchFamily="34" charset="0"/>
                <a:cs typeface="Verdana" panose="020B0604030504040204" pitchFamily="34" charset="0"/>
              </a:rPr>
            </a:br>
            <a:r>
              <a:rPr lang="lv-LV" sz="1200" dirty="0" smtClean="0">
                <a:latin typeface="Verdana" panose="020B0604030504040204" pitchFamily="34" charset="0"/>
                <a:ea typeface="Verdana" panose="020B0604030504040204" pitchFamily="34" charset="0"/>
                <a:cs typeface="Verdana" panose="020B0604030504040204" pitchFamily="34" charset="0"/>
              </a:rPr>
              <a:t>Misijā dodas 4 - 8 cilvēki (sastāv no abām valstīm)</a:t>
            </a:r>
            <a:r>
              <a:rPr lang="lv-LV" sz="1200" dirty="0">
                <a:latin typeface="Verdana" panose="020B0604030504040204" pitchFamily="34" charset="0"/>
                <a:ea typeface="Verdana" panose="020B0604030504040204" pitchFamily="34" charset="0"/>
                <a:cs typeface="Verdana" panose="020B0604030504040204" pitchFamily="34" charset="0"/>
              </a:rPr>
              <a:t/>
            </a:r>
            <a:br>
              <a:rPr lang="lv-LV" sz="1200" dirty="0">
                <a:latin typeface="Verdana" panose="020B0604030504040204" pitchFamily="34" charset="0"/>
                <a:ea typeface="Verdana" panose="020B0604030504040204" pitchFamily="34" charset="0"/>
                <a:cs typeface="Verdana" panose="020B0604030504040204" pitchFamily="34" charset="0"/>
              </a:rPr>
            </a:br>
            <a:r>
              <a:rPr lang="lv-LV" sz="1200" dirty="0">
                <a:latin typeface="Verdana" panose="020B0604030504040204" pitchFamily="34" charset="0"/>
                <a:ea typeface="Verdana" panose="020B0604030504040204" pitchFamily="34" charset="0"/>
                <a:cs typeface="Verdana" panose="020B0604030504040204" pitchFamily="34" charset="0"/>
              </a:rPr>
              <a:t/>
            </a:r>
            <a:br>
              <a:rPr lang="lv-LV" sz="1200" dirty="0">
                <a:latin typeface="Verdana" panose="020B0604030504040204" pitchFamily="34" charset="0"/>
                <a:ea typeface="Verdana" panose="020B0604030504040204" pitchFamily="34" charset="0"/>
                <a:cs typeface="Verdana" panose="020B0604030504040204" pitchFamily="34" charset="0"/>
              </a:rPr>
            </a:br>
            <a:r>
              <a:rPr lang="lv-LV" sz="1200" dirty="0">
                <a:latin typeface="Verdana" panose="020B0604030504040204" pitchFamily="34" charset="0"/>
                <a:ea typeface="Verdana" panose="020B0604030504040204" pitchFamily="34" charset="0"/>
                <a:cs typeface="Verdana" panose="020B0604030504040204" pitchFamily="34" charset="0"/>
              </a:rPr>
              <a:t>Spēj izbraukt ne vairāk kā 12 stundu laikā pēc tam, kad saņemta piekrišana palīdzības </a:t>
            </a:r>
            <a:r>
              <a:rPr lang="lv-LV" sz="1200" dirty="0" smtClean="0">
                <a:latin typeface="Verdana" panose="020B0604030504040204" pitchFamily="34" charset="0"/>
                <a:ea typeface="Verdana" panose="020B0604030504040204" pitchFamily="34" charset="0"/>
                <a:cs typeface="Verdana" panose="020B0604030504040204" pitchFamily="34" charset="0"/>
              </a:rPr>
              <a:t>piedāvājumam</a:t>
            </a:r>
            <a:r>
              <a:rPr lang="lv-LV" sz="1200" dirty="0">
                <a:latin typeface="Verdana" panose="020B0604030504040204" pitchFamily="34" charset="0"/>
                <a:ea typeface="Verdana" panose="020B0604030504040204" pitchFamily="34" charset="0"/>
                <a:cs typeface="Verdana" panose="020B0604030504040204" pitchFamily="34" charset="0"/>
              </a:rPr>
              <a:t/>
            </a:r>
            <a:br>
              <a:rPr lang="lv-LV" sz="1200" dirty="0">
                <a:latin typeface="Verdana" panose="020B0604030504040204" pitchFamily="34" charset="0"/>
                <a:ea typeface="Verdana" panose="020B0604030504040204" pitchFamily="34" charset="0"/>
                <a:cs typeface="Verdana" panose="020B0604030504040204" pitchFamily="34" charset="0"/>
              </a:rPr>
            </a:br>
            <a:r>
              <a:rPr lang="lv-LV" sz="1200" dirty="0">
                <a:latin typeface="Verdana" panose="020B0604030504040204" pitchFamily="34" charset="0"/>
                <a:ea typeface="Verdana" panose="020B0604030504040204" pitchFamily="34" charset="0"/>
                <a:cs typeface="Verdana" panose="020B0604030504040204" pitchFamily="34" charset="0"/>
              </a:rPr>
              <a:t/>
            </a:r>
            <a:br>
              <a:rPr lang="lv-LV" sz="1200" dirty="0">
                <a:latin typeface="Verdana" panose="020B0604030504040204" pitchFamily="34" charset="0"/>
                <a:ea typeface="Verdana" panose="020B0604030504040204" pitchFamily="34" charset="0"/>
                <a:cs typeface="Verdana" panose="020B0604030504040204" pitchFamily="34" charset="0"/>
              </a:rPr>
            </a:br>
            <a:r>
              <a:rPr lang="lv-LV" sz="1200" dirty="0" smtClean="0">
                <a:latin typeface="Verdana" panose="020B0604030504040204" pitchFamily="34" charset="0"/>
                <a:ea typeface="Verdana" panose="020B0604030504040204" pitchFamily="34" charset="0"/>
                <a:cs typeface="Verdana" panose="020B0604030504040204" pitchFamily="34" charset="0"/>
              </a:rPr>
              <a:t>Moduļa izveides līdzfinansēšanā piedalījās Eiropas Komisija</a:t>
            </a:r>
            <a:r>
              <a:rPr lang="lv-LV" sz="1200" b="1" dirty="0" smtClean="0">
                <a:latin typeface="Verdana" panose="020B0604030504040204" pitchFamily="34" charset="0"/>
                <a:ea typeface="Verdana" panose="020B0604030504040204" pitchFamily="34" charset="0"/>
                <a:cs typeface="Verdana" panose="020B0604030504040204" pitchFamily="34" charset="0"/>
              </a:rPr>
              <a:t/>
            </a:r>
            <a:br>
              <a:rPr lang="lv-LV" sz="1200" b="1" dirty="0" smtClean="0">
                <a:latin typeface="Verdana" panose="020B0604030504040204" pitchFamily="34" charset="0"/>
                <a:ea typeface="Verdana" panose="020B0604030504040204" pitchFamily="34" charset="0"/>
                <a:cs typeface="Verdana" panose="020B0604030504040204" pitchFamily="34" charset="0"/>
              </a:rPr>
            </a:br>
            <a:endParaRPr lang="lv-LV" sz="1200" dirty="0">
              <a:latin typeface="Verdana" panose="020B0604030504040204" pitchFamily="34" charset="0"/>
              <a:ea typeface="Verdana" panose="020B0604030504040204" pitchFamily="34" charset="0"/>
              <a:cs typeface="Verdana" panose="020B0604030504040204" pitchFamily="34" charset="0"/>
            </a:endParaRPr>
          </a:p>
        </p:txBody>
      </p:sp>
      <p:pic>
        <p:nvPicPr>
          <p:cNvPr id="9" name="Attēls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166" y="1214664"/>
            <a:ext cx="1249862" cy="1249862"/>
          </a:xfrm>
          <a:prstGeom prst="rect">
            <a:avLst/>
          </a:prstGeom>
        </p:spPr>
      </p:pic>
      <p:sp>
        <p:nvSpPr>
          <p:cNvPr id="10" name="Virsraksts 1"/>
          <p:cNvSpPr txBox="1">
            <a:spLocks/>
          </p:cNvSpPr>
          <p:nvPr/>
        </p:nvSpPr>
        <p:spPr>
          <a:xfrm>
            <a:off x="4722451" y="2730135"/>
            <a:ext cx="4139292" cy="355309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lv-LV" sz="1200" dirty="0" smtClean="0">
                <a:latin typeface="Verdana" panose="020B0604030504040204" pitchFamily="34" charset="0"/>
                <a:ea typeface="Verdana" panose="020B0604030504040204" pitchFamily="34" charset="0"/>
                <a:cs typeface="Verdana" panose="020B0604030504040204" pitchFamily="34" charset="0"/>
              </a:rPr>
              <a:t>Galvenais </a:t>
            </a:r>
            <a:r>
              <a:rPr lang="lv-LV" sz="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lieljaudas sūknēšanas moduļa (HCP)</a:t>
            </a:r>
            <a:r>
              <a:rPr lang="lv-LV" sz="1200" dirty="0" smtClean="0">
                <a:latin typeface="Verdana" panose="020B0604030504040204" pitchFamily="34" charset="0"/>
                <a:ea typeface="Verdana" panose="020B0604030504040204" pitchFamily="34" charset="0"/>
                <a:cs typeface="Verdana" panose="020B0604030504040204" pitchFamily="34" charset="0"/>
              </a:rPr>
              <a:t> uzdevums ir:</a:t>
            </a:r>
            <a:br>
              <a:rPr lang="lv-LV" sz="1200" dirty="0" smtClean="0">
                <a:latin typeface="Verdana" panose="020B0604030504040204" pitchFamily="34" charset="0"/>
                <a:ea typeface="Verdana" panose="020B0604030504040204" pitchFamily="34" charset="0"/>
                <a:cs typeface="Verdana" panose="020B0604030504040204" pitchFamily="34" charset="0"/>
              </a:rPr>
            </a:br>
            <a:r>
              <a:rPr lang="lv-LV" sz="1200" dirty="0" smtClean="0">
                <a:latin typeface="Verdana" panose="020B0604030504040204" pitchFamily="34" charset="0"/>
                <a:ea typeface="Verdana" panose="020B0604030504040204" pitchFamily="34" charset="0"/>
                <a:cs typeface="Verdana" panose="020B0604030504040204" pitchFamily="34" charset="0"/>
              </a:rPr>
              <a:t/>
            </a:r>
            <a:br>
              <a:rPr lang="lv-LV" sz="1200" dirty="0" smtClean="0">
                <a:latin typeface="Verdana" panose="020B0604030504040204" pitchFamily="34" charset="0"/>
                <a:ea typeface="Verdana" panose="020B0604030504040204" pitchFamily="34" charset="0"/>
                <a:cs typeface="Verdana" panose="020B0604030504040204" pitchFamily="34" charset="0"/>
              </a:rPr>
            </a:br>
            <a:r>
              <a:rPr lang="lv-LV" sz="1200" dirty="0" smtClean="0">
                <a:latin typeface="Verdana" panose="020B0604030504040204" pitchFamily="34" charset="0"/>
                <a:ea typeface="Verdana" panose="020B0604030504040204" pitchFamily="34" charset="0"/>
                <a:cs typeface="Verdana" panose="020B0604030504040204" pitchFamily="34" charset="0"/>
              </a:rPr>
              <a:t>1</a:t>
            </a:r>
            <a:r>
              <a:rPr lang="lv-LV" sz="1200" dirty="0">
                <a:latin typeface="Verdana" panose="020B0604030504040204" pitchFamily="34" charset="0"/>
                <a:ea typeface="Verdana" panose="020B0604030504040204" pitchFamily="34" charset="0"/>
                <a:cs typeface="Verdana" panose="020B0604030504040204" pitchFamily="34" charset="0"/>
              </a:rPr>
              <a:t>. Nodrošināt sūknēšanu:</a:t>
            </a:r>
          </a:p>
          <a:p>
            <a:r>
              <a:rPr lang="lv-LV" sz="1200" dirty="0">
                <a:latin typeface="Verdana" panose="020B0604030504040204" pitchFamily="34" charset="0"/>
                <a:ea typeface="Verdana" panose="020B0604030504040204" pitchFamily="34" charset="0"/>
                <a:cs typeface="Verdana" panose="020B0604030504040204" pitchFamily="34" charset="0"/>
              </a:rPr>
              <a:t> - applūdušās zonās</a:t>
            </a:r>
          </a:p>
          <a:p>
            <a:r>
              <a:rPr lang="lv-LV" sz="1200" dirty="0">
                <a:latin typeface="Verdana" panose="020B0604030504040204" pitchFamily="34" charset="0"/>
                <a:ea typeface="Verdana" panose="020B0604030504040204" pitchFamily="34" charset="0"/>
                <a:cs typeface="Verdana" panose="020B0604030504040204" pitchFamily="34" charset="0"/>
              </a:rPr>
              <a:t> - palīdzēt ugunsdzēsībā, piegādājot ūdeni</a:t>
            </a:r>
          </a:p>
          <a:p>
            <a:r>
              <a:rPr lang="lv-LV" sz="1200" dirty="0" smtClean="0">
                <a:latin typeface="Verdana" panose="020B0604030504040204" pitchFamily="34" charset="0"/>
                <a:ea typeface="Verdana" panose="020B0604030504040204" pitchFamily="34" charset="0"/>
                <a:cs typeface="Verdana" panose="020B0604030504040204" pitchFamily="34" charset="0"/>
              </a:rPr>
              <a:t/>
            </a:r>
            <a:br>
              <a:rPr lang="lv-LV" sz="1200" dirty="0" smtClean="0">
                <a:latin typeface="Verdana" panose="020B0604030504040204" pitchFamily="34" charset="0"/>
                <a:ea typeface="Verdana" panose="020B0604030504040204" pitchFamily="34" charset="0"/>
                <a:cs typeface="Verdana" panose="020B0604030504040204" pitchFamily="34" charset="0"/>
              </a:rPr>
            </a:br>
            <a:r>
              <a:rPr lang="lv-LV" sz="1200" dirty="0" smtClean="0">
                <a:latin typeface="Verdana" panose="020B0604030504040204" pitchFamily="34" charset="0"/>
                <a:ea typeface="Verdana" panose="020B0604030504040204" pitchFamily="34" charset="0"/>
                <a:cs typeface="Verdana" panose="020B0604030504040204" pitchFamily="34" charset="0"/>
              </a:rPr>
              <a:t>Sastāvs:</a:t>
            </a:r>
            <a:br>
              <a:rPr lang="lv-LV" sz="1200" dirty="0" smtClean="0">
                <a:latin typeface="Verdana" panose="020B0604030504040204" pitchFamily="34" charset="0"/>
                <a:ea typeface="Verdana" panose="020B0604030504040204" pitchFamily="34" charset="0"/>
                <a:cs typeface="Verdana" panose="020B0604030504040204" pitchFamily="34" charset="0"/>
              </a:rPr>
            </a:br>
            <a:r>
              <a:rPr lang="lv-LV" sz="1200" dirty="0" smtClean="0">
                <a:latin typeface="Verdana" panose="020B0604030504040204" pitchFamily="34" charset="0"/>
                <a:ea typeface="Verdana" panose="020B0604030504040204" pitchFamily="34" charset="0"/>
                <a:cs typeface="Verdana" panose="020B0604030504040204" pitchFamily="34" charset="0"/>
              </a:rPr>
              <a:t>20 – Latvija</a:t>
            </a:r>
            <a:br>
              <a:rPr lang="lv-LV" sz="1200" dirty="0" smtClean="0">
                <a:latin typeface="Verdana" panose="020B0604030504040204" pitchFamily="34" charset="0"/>
                <a:ea typeface="Verdana" panose="020B0604030504040204" pitchFamily="34" charset="0"/>
                <a:cs typeface="Verdana" panose="020B0604030504040204" pitchFamily="34" charset="0"/>
              </a:rPr>
            </a:br>
            <a:r>
              <a:rPr lang="lv-LV" sz="1200" dirty="0" smtClean="0">
                <a:latin typeface="Verdana" panose="020B0604030504040204" pitchFamily="34" charset="0"/>
                <a:ea typeface="Verdana" panose="020B0604030504040204" pitchFamily="34" charset="0"/>
                <a:cs typeface="Verdana" panose="020B0604030504040204" pitchFamily="34" charset="0"/>
              </a:rPr>
              <a:t>20 – Lietuva </a:t>
            </a:r>
          </a:p>
          <a:p>
            <a:r>
              <a:rPr lang="lv-LV" sz="1200" dirty="0" smtClean="0">
                <a:latin typeface="Verdana" panose="020B0604030504040204" pitchFamily="34" charset="0"/>
                <a:ea typeface="Verdana" panose="020B0604030504040204" pitchFamily="34" charset="0"/>
                <a:cs typeface="Verdana" panose="020B0604030504040204" pitchFamily="34" charset="0"/>
              </a:rPr>
              <a:t>20 – Igaunija</a:t>
            </a:r>
          </a:p>
          <a:p>
            <a:endParaRPr lang="lv-LV" sz="1200" dirty="0">
              <a:latin typeface="Verdana" panose="020B0604030504040204" pitchFamily="34" charset="0"/>
              <a:ea typeface="Verdana" panose="020B0604030504040204" pitchFamily="34" charset="0"/>
              <a:cs typeface="Verdana" panose="020B0604030504040204" pitchFamily="34" charset="0"/>
            </a:endParaRPr>
          </a:p>
          <a:p>
            <a:r>
              <a:rPr lang="lv-LV" sz="1200" dirty="0" smtClean="0">
                <a:latin typeface="Verdana" panose="020B0604030504040204" pitchFamily="34" charset="0"/>
                <a:ea typeface="Verdana" panose="020B0604030504040204" pitchFamily="34" charset="0"/>
                <a:cs typeface="Verdana" panose="020B0604030504040204" pitchFamily="34" charset="0"/>
              </a:rPr>
              <a:t>Misijā dodas 15 cilvēki (sastāv no trim valstīm)</a:t>
            </a:r>
          </a:p>
          <a:p>
            <a:r>
              <a:rPr lang="lv-LV" sz="1200" dirty="0" smtClean="0">
                <a:latin typeface="Verdana" panose="020B0604030504040204" pitchFamily="34" charset="0"/>
                <a:ea typeface="Verdana" panose="020B0604030504040204" pitchFamily="34" charset="0"/>
                <a:cs typeface="Verdana" panose="020B0604030504040204" pitchFamily="34" charset="0"/>
              </a:rPr>
              <a:t/>
            </a:r>
            <a:br>
              <a:rPr lang="lv-LV" sz="1200" dirty="0" smtClean="0">
                <a:latin typeface="Verdana" panose="020B0604030504040204" pitchFamily="34" charset="0"/>
                <a:ea typeface="Verdana" panose="020B0604030504040204" pitchFamily="34" charset="0"/>
                <a:cs typeface="Verdana" panose="020B0604030504040204" pitchFamily="34" charset="0"/>
              </a:rPr>
            </a:br>
            <a:r>
              <a:rPr lang="lv-LV" sz="1200" dirty="0">
                <a:latin typeface="Verdana" panose="020B0604030504040204" pitchFamily="34" charset="0"/>
                <a:ea typeface="Verdana" panose="020B0604030504040204" pitchFamily="34" charset="0"/>
                <a:cs typeface="Verdana" panose="020B0604030504040204" pitchFamily="34" charset="0"/>
              </a:rPr>
              <a:t>Spēj izbraukt ne vairāk kā 12 stundu laikā pēc tam, kad saņemta piekrišana palīdzības piedāvājumam.</a:t>
            </a:r>
          </a:p>
          <a:p>
            <a:endParaRPr lang="lv-LV" sz="1200" dirty="0">
              <a:latin typeface="Verdana" panose="020B0604030504040204" pitchFamily="34" charset="0"/>
              <a:ea typeface="Verdana" panose="020B0604030504040204" pitchFamily="34" charset="0"/>
              <a:cs typeface="Verdana" panose="020B0604030504040204" pitchFamily="34" charset="0"/>
            </a:endParaRPr>
          </a:p>
          <a:p>
            <a:r>
              <a:rPr lang="lv-LV" sz="1200" dirty="0">
                <a:latin typeface="Verdana" panose="020B0604030504040204" pitchFamily="34" charset="0"/>
                <a:ea typeface="Verdana" panose="020B0604030504040204" pitchFamily="34" charset="0"/>
                <a:cs typeface="Verdana" panose="020B0604030504040204" pitchFamily="34" charset="0"/>
              </a:rPr>
              <a:t>Mobilizācija var ilgt līdz pat 21 </a:t>
            </a:r>
            <a:r>
              <a:rPr lang="lv-LV" sz="1200" dirty="0" smtClean="0">
                <a:latin typeface="Verdana" panose="020B0604030504040204" pitchFamily="34" charset="0"/>
                <a:ea typeface="Verdana" panose="020B0604030504040204" pitchFamily="34" charset="0"/>
                <a:cs typeface="Verdana" panose="020B0604030504040204" pitchFamily="34" charset="0"/>
              </a:rPr>
              <a:t>dienai</a:t>
            </a:r>
            <a:endParaRPr lang="lv-LV" sz="1200" dirty="0">
              <a:latin typeface="Verdana" panose="020B0604030504040204" pitchFamily="34" charset="0"/>
              <a:ea typeface="Verdana" panose="020B0604030504040204" pitchFamily="34" charset="0"/>
              <a:cs typeface="Verdana" panose="020B0604030504040204" pitchFamily="34" charset="0"/>
            </a:endParaRPr>
          </a:p>
          <a:p>
            <a:r>
              <a:rPr lang="lv-LV" sz="1200" dirty="0" smtClean="0">
                <a:latin typeface="Verdana" panose="020B0604030504040204" pitchFamily="34" charset="0"/>
                <a:ea typeface="Verdana" panose="020B0604030504040204" pitchFamily="34" charset="0"/>
                <a:cs typeface="Verdana" panose="020B0604030504040204" pitchFamily="34" charset="0"/>
              </a:rPr>
              <a:t/>
            </a:r>
            <a:br>
              <a:rPr lang="lv-LV" sz="1200" dirty="0" smtClean="0">
                <a:latin typeface="Verdana" panose="020B0604030504040204" pitchFamily="34" charset="0"/>
                <a:ea typeface="Verdana" panose="020B0604030504040204" pitchFamily="34" charset="0"/>
                <a:cs typeface="Verdana" panose="020B0604030504040204" pitchFamily="34" charset="0"/>
              </a:rPr>
            </a:br>
            <a:r>
              <a:rPr lang="lv-LV" sz="1200" dirty="0" smtClean="0">
                <a:latin typeface="Verdana" panose="020B0604030504040204" pitchFamily="34" charset="0"/>
                <a:ea typeface="Verdana" panose="020B0604030504040204" pitchFamily="34" charset="0"/>
                <a:cs typeface="Verdana" panose="020B0604030504040204" pitchFamily="34" charset="0"/>
              </a:rPr>
              <a:t>Moduļa izveides līdzfinansēšanā piedalījās Eiropas Komisija</a:t>
            </a:r>
            <a:r>
              <a:rPr lang="lv-LV" sz="1200" b="1" dirty="0" smtClean="0">
                <a:latin typeface="Verdana" panose="020B0604030504040204" pitchFamily="34" charset="0"/>
                <a:ea typeface="Verdana" panose="020B0604030504040204" pitchFamily="34" charset="0"/>
                <a:cs typeface="Verdana" panose="020B0604030504040204" pitchFamily="34" charset="0"/>
              </a:rPr>
              <a:t/>
            </a:r>
            <a:br>
              <a:rPr lang="lv-LV" sz="1200" b="1" dirty="0" smtClean="0">
                <a:latin typeface="Verdana" panose="020B0604030504040204" pitchFamily="34" charset="0"/>
                <a:ea typeface="Verdana" panose="020B0604030504040204" pitchFamily="34" charset="0"/>
                <a:cs typeface="Verdana" panose="020B0604030504040204" pitchFamily="34" charset="0"/>
              </a:rPr>
            </a:br>
            <a:endParaRPr lang="lv-LV"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28556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atura vietturis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5966" y="1052724"/>
            <a:ext cx="2000368" cy="1600633"/>
          </a:xfrm>
        </p:spPr>
      </p:pic>
      <p:sp>
        <p:nvSpPr>
          <p:cNvPr id="6" name="Virsraksts 1"/>
          <p:cNvSpPr txBox="1">
            <a:spLocks/>
          </p:cNvSpPr>
          <p:nvPr/>
        </p:nvSpPr>
        <p:spPr>
          <a:xfrm>
            <a:off x="2063933" y="477007"/>
            <a:ext cx="5660570" cy="8858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lv-LV" sz="2400" b="1" dirty="0" smtClean="0">
                <a:latin typeface="Verdana" pitchFamily="34" charset="0"/>
              </a:rPr>
              <a:t>Latvijas moduļu aprīkojums</a:t>
            </a:r>
            <a:endParaRPr lang="lv-LV" sz="2400" b="1" dirty="0" smtClean="0">
              <a:latin typeface="Verdana" pitchFamily="34" charset="0"/>
            </a:endParaRPr>
          </a:p>
        </p:txBody>
      </p:sp>
      <p:pic>
        <p:nvPicPr>
          <p:cNvPr id="9" name="Attēls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166" y="1214664"/>
            <a:ext cx="1249862" cy="1249862"/>
          </a:xfrm>
          <a:prstGeom prst="rect">
            <a:avLst/>
          </a:prstGeom>
        </p:spPr>
      </p:pic>
      <p:pic>
        <p:nvPicPr>
          <p:cNvPr id="3" name="Attēls 2"/>
          <p:cNvPicPr>
            <a:picLocks noChangeAspect="1"/>
          </p:cNvPicPr>
          <p:nvPr/>
        </p:nvPicPr>
        <p:blipFill>
          <a:blip r:embed="rId4"/>
          <a:stretch>
            <a:fillRect/>
          </a:stretch>
        </p:blipFill>
        <p:spPr>
          <a:xfrm>
            <a:off x="269337" y="2464526"/>
            <a:ext cx="3116997" cy="1723856"/>
          </a:xfrm>
          <a:prstGeom prst="rect">
            <a:avLst/>
          </a:prstGeom>
        </p:spPr>
      </p:pic>
      <p:pic>
        <p:nvPicPr>
          <p:cNvPr id="4" name="Attēls 3"/>
          <p:cNvPicPr>
            <a:picLocks noChangeAspect="1"/>
          </p:cNvPicPr>
          <p:nvPr/>
        </p:nvPicPr>
        <p:blipFill>
          <a:blip r:embed="rId5"/>
          <a:stretch>
            <a:fillRect/>
          </a:stretch>
        </p:blipFill>
        <p:spPr>
          <a:xfrm>
            <a:off x="269337" y="4188382"/>
            <a:ext cx="1515060" cy="1759800"/>
          </a:xfrm>
          <a:prstGeom prst="rect">
            <a:avLst/>
          </a:prstGeom>
        </p:spPr>
      </p:pic>
      <p:pic>
        <p:nvPicPr>
          <p:cNvPr id="8" name="Attēls 7"/>
          <p:cNvPicPr>
            <a:picLocks noChangeAspect="1"/>
          </p:cNvPicPr>
          <p:nvPr/>
        </p:nvPicPr>
        <p:blipFill>
          <a:blip r:embed="rId6"/>
          <a:stretch>
            <a:fillRect/>
          </a:stretch>
        </p:blipFill>
        <p:spPr>
          <a:xfrm>
            <a:off x="1784397" y="3755051"/>
            <a:ext cx="2300598" cy="1426953"/>
          </a:xfrm>
          <a:prstGeom prst="rect">
            <a:avLst/>
          </a:prstGeom>
        </p:spPr>
      </p:pic>
      <p:pic>
        <p:nvPicPr>
          <p:cNvPr id="11" name="Attēls 10"/>
          <p:cNvPicPr>
            <a:picLocks noChangeAspect="1"/>
          </p:cNvPicPr>
          <p:nvPr/>
        </p:nvPicPr>
        <p:blipFill>
          <a:blip r:embed="rId7"/>
          <a:stretch>
            <a:fillRect/>
          </a:stretch>
        </p:blipFill>
        <p:spPr>
          <a:xfrm>
            <a:off x="3386334" y="2464526"/>
            <a:ext cx="1608130" cy="1290525"/>
          </a:xfrm>
          <a:prstGeom prst="rect">
            <a:avLst/>
          </a:prstGeom>
        </p:spPr>
      </p:pic>
      <p:pic>
        <p:nvPicPr>
          <p:cNvPr id="12" name="Attēls 11"/>
          <p:cNvPicPr>
            <a:picLocks noChangeAspect="1"/>
          </p:cNvPicPr>
          <p:nvPr/>
        </p:nvPicPr>
        <p:blipFill>
          <a:blip r:embed="rId8"/>
          <a:stretch>
            <a:fillRect/>
          </a:stretch>
        </p:blipFill>
        <p:spPr>
          <a:xfrm>
            <a:off x="4084995" y="3754610"/>
            <a:ext cx="1051125" cy="699889"/>
          </a:xfrm>
          <a:prstGeom prst="rect">
            <a:avLst/>
          </a:prstGeom>
        </p:spPr>
      </p:pic>
      <p:pic>
        <p:nvPicPr>
          <p:cNvPr id="13" name="Attēls 12"/>
          <p:cNvPicPr>
            <a:picLocks noChangeAspect="1"/>
          </p:cNvPicPr>
          <p:nvPr/>
        </p:nvPicPr>
        <p:blipFill>
          <a:blip r:embed="rId9"/>
          <a:stretch>
            <a:fillRect/>
          </a:stretch>
        </p:blipFill>
        <p:spPr>
          <a:xfrm>
            <a:off x="1784397" y="5167600"/>
            <a:ext cx="2300598" cy="1116466"/>
          </a:xfrm>
          <a:prstGeom prst="rect">
            <a:avLst/>
          </a:prstGeom>
        </p:spPr>
      </p:pic>
      <p:pic>
        <p:nvPicPr>
          <p:cNvPr id="14" name="Attēls 13"/>
          <p:cNvPicPr>
            <a:picLocks noChangeAspect="1"/>
          </p:cNvPicPr>
          <p:nvPr/>
        </p:nvPicPr>
        <p:blipFill>
          <a:blip r:embed="rId10"/>
          <a:stretch>
            <a:fillRect/>
          </a:stretch>
        </p:blipFill>
        <p:spPr>
          <a:xfrm>
            <a:off x="709347" y="5966744"/>
            <a:ext cx="1075050" cy="713287"/>
          </a:xfrm>
          <a:prstGeom prst="rect">
            <a:avLst/>
          </a:prstGeom>
        </p:spPr>
      </p:pic>
      <p:pic>
        <p:nvPicPr>
          <p:cNvPr id="15" name="Attēls 14"/>
          <p:cNvPicPr>
            <a:picLocks noChangeAspect="1"/>
          </p:cNvPicPr>
          <p:nvPr/>
        </p:nvPicPr>
        <p:blipFill>
          <a:blip r:embed="rId11"/>
          <a:stretch>
            <a:fillRect/>
          </a:stretch>
        </p:blipFill>
        <p:spPr>
          <a:xfrm>
            <a:off x="97954" y="5966744"/>
            <a:ext cx="871906" cy="581270"/>
          </a:xfrm>
          <a:prstGeom prst="rect">
            <a:avLst/>
          </a:prstGeom>
        </p:spPr>
      </p:pic>
      <p:pic>
        <p:nvPicPr>
          <p:cNvPr id="16" name="Attēls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03250" y="2464526"/>
            <a:ext cx="3397484" cy="2261450"/>
          </a:xfrm>
          <a:prstGeom prst="rect">
            <a:avLst/>
          </a:prstGeom>
        </p:spPr>
      </p:pic>
      <p:pic>
        <p:nvPicPr>
          <p:cNvPr id="18" name="Attēls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30845" y="4725976"/>
            <a:ext cx="2452915" cy="1839686"/>
          </a:xfrm>
          <a:prstGeom prst="rect">
            <a:avLst/>
          </a:prstGeom>
        </p:spPr>
      </p:pic>
      <p:pic>
        <p:nvPicPr>
          <p:cNvPr id="20" name="Attēls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52125" y="4725976"/>
            <a:ext cx="2141981" cy="1425756"/>
          </a:xfrm>
          <a:prstGeom prst="rect">
            <a:avLst/>
          </a:prstGeom>
        </p:spPr>
      </p:pic>
    </p:spTree>
    <p:extLst>
      <p:ext uri="{BB962C8B-B14F-4D97-AF65-F5344CB8AC3E}">
        <p14:creationId xmlns:p14="http://schemas.microsoft.com/office/powerpoint/2010/main" val="3381159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atura vietturis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5966" y="1052724"/>
            <a:ext cx="2000368" cy="1600633"/>
          </a:xfrm>
        </p:spPr>
      </p:pic>
      <p:sp>
        <p:nvSpPr>
          <p:cNvPr id="6" name="Virsraksts 1"/>
          <p:cNvSpPr txBox="1">
            <a:spLocks/>
          </p:cNvSpPr>
          <p:nvPr/>
        </p:nvSpPr>
        <p:spPr>
          <a:xfrm>
            <a:off x="2063933" y="477007"/>
            <a:ext cx="5660570" cy="8858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lv-LV" sz="1800" b="1" dirty="0" smtClean="0">
                <a:latin typeface="Verdana" pitchFamily="34" charset="0"/>
              </a:rPr>
              <a:t>Latvijas moduļu dalība misijās un mācībās</a:t>
            </a:r>
            <a:endParaRPr lang="lv-LV" sz="1800" b="1" dirty="0" smtClean="0">
              <a:latin typeface="Verdana" pitchFamily="34" charset="0"/>
            </a:endParaRPr>
          </a:p>
        </p:txBody>
      </p:sp>
      <p:pic>
        <p:nvPicPr>
          <p:cNvPr id="9" name="Attēls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166" y="1214664"/>
            <a:ext cx="1249862" cy="1249862"/>
          </a:xfrm>
          <a:prstGeom prst="rect">
            <a:avLst/>
          </a:prstGeom>
        </p:spPr>
      </p:pic>
      <p:sp>
        <p:nvSpPr>
          <p:cNvPr id="17" name="Satura vietturis 2"/>
          <p:cNvSpPr txBox="1">
            <a:spLocks/>
          </p:cNvSpPr>
          <p:nvPr/>
        </p:nvSpPr>
        <p:spPr>
          <a:xfrm>
            <a:off x="374469" y="2995750"/>
            <a:ext cx="3257005" cy="245275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spcAft>
                <a:spcPts val="600"/>
              </a:spcAft>
              <a:buNone/>
            </a:pPr>
            <a:r>
              <a:rPr lang="lv-LV" sz="14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Mācības:</a:t>
            </a:r>
          </a:p>
          <a:p>
            <a:pPr>
              <a:lnSpc>
                <a:spcPct val="100000"/>
              </a:lnSpc>
              <a:spcBef>
                <a:spcPts val="600"/>
              </a:spcBef>
              <a:spcAft>
                <a:spcPts val="600"/>
              </a:spcAft>
            </a:pPr>
            <a:r>
              <a:rPr lang="lv-LV" sz="1400" dirty="0" smtClean="0">
                <a:latin typeface="Verdana" panose="020B0604030504040204" pitchFamily="34" charset="0"/>
                <a:ea typeface="Verdana" panose="020B0604030504040204" pitchFamily="34" charset="0"/>
                <a:cs typeface="Verdana" panose="020B0604030504040204" pitchFamily="34" charset="0"/>
              </a:rPr>
              <a:t>EU – BELMODEX 2015 Beļģijā</a:t>
            </a:r>
          </a:p>
          <a:p>
            <a:pPr>
              <a:lnSpc>
                <a:spcPct val="100000"/>
              </a:lnSpc>
              <a:spcBef>
                <a:spcPts val="600"/>
              </a:spcBef>
              <a:spcAft>
                <a:spcPts val="600"/>
              </a:spcAft>
            </a:pPr>
            <a:r>
              <a:rPr lang="lv-LV" sz="1400" dirty="0" err="1" smtClean="0">
                <a:latin typeface="Verdana" panose="020B0604030504040204" pitchFamily="34" charset="0"/>
                <a:ea typeface="Verdana" panose="020B0604030504040204" pitchFamily="34" charset="0"/>
                <a:cs typeface="Verdana" panose="020B0604030504040204" pitchFamily="34" charset="0"/>
              </a:rPr>
              <a:t>Trimodex</a:t>
            </a:r>
            <a:r>
              <a:rPr lang="lv-LV" sz="1400" dirty="0" smtClean="0">
                <a:latin typeface="Verdana" panose="020B0604030504040204" pitchFamily="34" charset="0"/>
                <a:ea typeface="Verdana" panose="020B0604030504040204" pitchFamily="34" charset="0"/>
                <a:cs typeface="Verdana" panose="020B0604030504040204" pitchFamily="34" charset="0"/>
              </a:rPr>
              <a:t> 2015 Vācijā</a:t>
            </a:r>
          </a:p>
          <a:p>
            <a:pPr>
              <a:lnSpc>
                <a:spcPct val="100000"/>
              </a:lnSpc>
              <a:spcBef>
                <a:spcPts val="600"/>
              </a:spcBef>
              <a:spcAft>
                <a:spcPts val="600"/>
              </a:spcAft>
            </a:pPr>
            <a:r>
              <a:rPr lang="lv-LV" sz="1400" dirty="0" smtClean="0">
                <a:latin typeface="Verdana" panose="020B0604030504040204" pitchFamily="34" charset="0"/>
                <a:ea typeface="Verdana" panose="020B0604030504040204" pitchFamily="34" charset="0"/>
                <a:cs typeface="Verdana" panose="020B0604030504040204" pitchFamily="34" charset="0"/>
              </a:rPr>
              <a:t>EU MODEX 2015 Itālijā</a:t>
            </a:r>
          </a:p>
          <a:p>
            <a:pPr>
              <a:lnSpc>
                <a:spcPct val="100000"/>
              </a:lnSpc>
              <a:spcBef>
                <a:spcPts val="600"/>
              </a:spcBef>
              <a:spcAft>
                <a:spcPts val="600"/>
              </a:spcAft>
            </a:pPr>
            <a:r>
              <a:rPr lang="lv-LV" sz="1400" dirty="0" smtClean="0">
                <a:latin typeface="Verdana" panose="020B0604030504040204" pitchFamily="34" charset="0"/>
                <a:ea typeface="Verdana" panose="020B0604030504040204" pitchFamily="34" charset="0"/>
                <a:cs typeface="Verdana" panose="020B0604030504040204" pitchFamily="34" charset="0"/>
              </a:rPr>
              <a:t>EU MODEX 2016 Francija</a:t>
            </a:r>
          </a:p>
          <a:p>
            <a:pPr>
              <a:lnSpc>
                <a:spcPct val="100000"/>
              </a:lnSpc>
              <a:spcBef>
                <a:spcPts val="600"/>
              </a:spcBef>
              <a:spcAft>
                <a:spcPts val="600"/>
              </a:spcAft>
            </a:pPr>
            <a:r>
              <a:rPr lang="lv-LV" sz="1400" dirty="0" err="1" smtClean="0">
                <a:latin typeface="Verdana" panose="020B0604030504040204" pitchFamily="34" charset="0"/>
                <a:ea typeface="Verdana" panose="020B0604030504040204" pitchFamily="34" charset="0"/>
                <a:cs typeface="Verdana" panose="020B0604030504040204" pitchFamily="34" charset="0"/>
              </a:rPr>
              <a:t>SaareMODEX</a:t>
            </a:r>
            <a:r>
              <a:rPr lang="lv-LV" sz="1400" dirty="0" smtClean="0">
                <a:latin typeface="Verdana" panose="020B0604030504040204" pitchFamily="34" charset="0"/>
                <a:ea typeface="Verdana" panose="020B0604030504040204" pitchFamily="34" charset="0"/>
                <a:cs typeface="Verdana" panose="020B0604030504040204" pitchFamily="34" charset="0"/>
              </a:rPr>
              <a:t> 2016 Igaunijā</a:t>
            </a:r>
          </a:p>
          <a:p>
            <a:pPr>
              <a:lnSpc>
                <a:spcPct val="100000"/>
              </a:lnSpc>
              <a:spcBef>
                <a:spcPts val="600"/>
              </a:spcBef>
              <a:spcAft>
                <a:spcPts val="600"/>
              </a:spcAft>
            </a:pPr>
            <a:endParaRPr lang="lv-LV" sz="2800" dirty="0" smtClean="0">
              <a:solidFill>
                <a:schemeClr val="accent5">
                  <a:lumMod val="50000"/>
                </a:schemeClr>
              </a:solidFill>
              <a:latin typeface="+mj-lt"/>
              <a:ea typeface="Verdana" panose="020B0604030504040204" pitchFamily="34" charset="0"/>
              <a:cs typeface="Verdana" panose="020B0604030504040204" pitchFamily="34" charset="0"/>
            </a:endParaRPr>
          </a:p>
          <a:p>
            <a:pPr>
              <a:lnSpc>
                <a:spcPct val="100000"/>
              </a:lnSpc>
              <a:spcBef>
                <a:spcPts val="600"/>
              </a:spcBef>
              <a:spcAft>
                <a:spcPts val="600"/>
              </a:spcAft>
            </a:pPr>
            <a:endParaRPr lang="lv-LV" sz="2800" dirty="0" smtClean="0">
              <a:solidFill>
                <a:schemeClr val="accent5">
                  <a:lumMod val="50000"/>
                </a:schemeClr>
              </a:solidFill>
              <a:latin typeface="+mj-lt"/>
              <a:ea typeface="Verdana" panose="020B0604030504040204" pitchFamily="34" charset="0"/>
              <a:cs typeface="Verdana" panose="020B0604030504040204" pitchFamily="34" charset="0"/>
            </a:endParaRPr>
          </a:p>
        </p:txBody>
      </p:sp>
      <p:sp>
        <p:nvSpPr>
          <p:cNvPr id="19" name="Satura vietturis 2"/>
          <p:cNvSpPr txBox="1">
            <a:spLocks/>
          </p:cNvSpPr>
          <p:nvPr/>
        </p:nvSpPr>
        <p:spPr>
          <a:xfrm>
            <a:off x="5011784" y="2586446"/>
            <a:ext cx="3257005" cy="3962400"/>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spcAft>
                <a:spcPts val="600"/>
              </a:spcAft>
              <a:buNone/>
            </a:pPr>
            <a:r>
              <a:rPr lang="lv-LV" sz="14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Misijas:</a:t>
            </a:r>
          </a:p>
          <a:p>
            <a:pPr>
              <a:lnSpc>
                <a:spcPct val="100000"/>
              </a:lnSpc>
              <a:spcBef>
                <a:spcPts val="600"/>
              </a:spcBef>
              <a:spcAft>
                <a:spcPts val="600"/>
              </a:spcAft>
            </a:pPr>
            <a:r>
              <a:rPr lang="lv-LV" sz="1400" dirty="0" smtClean="0">
                <a:latin typeface="Verdana" panose="020B0604030504040204" pitchFamily="34" charset="0"/>
                <a:ea typeface="Verdana" panose="020B0604030504040204" pitchFamily="34" charset="0"/>
                <a:cs typeface="Verdana" panose="020B0604030504040204" pitchFamily="34" charset="0"/>
              </a:rPr>
              <a:t>Polija 2010</a:t>
            </a:r>
          </a:p>
          <a:p>
            <a:pPr>
              <a:lnSpc>
                <a:spcPct val="100000"/>
              </a:lnSpc>
              <a:spcBef>
                <a:spcPts val="600"/>
              </a:spcBef>
              <a:spcAft>
                <a:spcPts val="600"/>
              </a:spcAft>
            </a:pPr>
            <a:r>
              <a:rPr lang="lv-LV" sz="1400" dirty="0" smtClean="0">
                <a:latin typeface="Verdana" panose="020B0604030504040204" pitchFamily="34" charset="0"/>
                <a:ea typeface="Verdana" panose="020B0604030504040204" pitchFamily="34" charset="0"/>
                <a:cs typeface="Verdana" panose="020B0604030504040204" pitchFamily="34" charset="0"/>
              </a:rPr>
              <a:t>Moldova 2010</a:t>
            </a:r>
          </a:p>
          <a:p>
            <a:pPr>
              <a:lnSpc>
                <a:spcPct val="100000"/>
              </a:lnSpc>
              <a:spcBef>
                <a:spcPts val="600"/>
              </a:spcBef>
              <a:spcAft>
                <a:spcPts val="600"/>
              </a:spcAft>
            </a:pPr>
            <a:r>
              <a:rPr lang="lv-LV" sz="1400" dirty="0" smtClean="0">
                <a:latin typeface="Verdana" panose="020B0604030504040204" pitchFamily="34" charset="0"/>
                <a:ea typeface="Verdana" panose="020B0604030504040204" pitchFamily="34" charset="0"/>
                <a:cs typeface="Verdana" panose="020B0604030504040204" pitchFamily="34" charset="0"/>
              </a:rPr>
              <a:t>Bosnija un Hercegovina 2014</a:t>
            </a:r>
          </a:p>
          <a:p>
            <a:pPr marL="0" indent="0">
              <a:lnSpc>
                <a:spcPct val="100000"/>
              </a:lnSpc>
              <a:spcBef>
                <a:spcPts val="600"/>
              </a:spcBef>
              <a:spcAft>
                <a:spcPts val="600"/>
              </a:spcAft>
              <a:buNone/>
            </a:pPr>
            <a:r>
              <a:rPr lang="lv-LV" sz="14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Mācības:</a:t>
            </a:r>
          </a:p>
          <a:p>
            <a:pPr>
              <a:lnSpc>
                <a:spcPct val="100000"/>
              </a:lnSpc>
              <a:spcBef>
                <a:spcPts val="600"/>
              </a:spcBef>
              <a:spcAft>
                <a:spcPts val="600"/>
              </a:spcAft>
            </a:pPr>
            <a:r>
              <a:rPr lang="lv-LV" sz="1400" dirty="0" err="1">
                <a:latin typeface="Verdana" panose="020B0604030504040204" pitchFamily="34" charset="0"/>
                <a:ea typeface="Verdana" panose="020B0604030504040204" pitchFamily="34" charset="0"/>
                <a:cs typeface="Verdana" panose="020B0604030504040204" pitchFamily="34" charset="0"/>
              </a:rPr>
              <a:t>BaltFloodEx</a:t>
            </a:r>
            <a:r>
              <a:rPr lang="lv-LV" sz="1400" dirty="0">
                <a:latin typeface="Verdana" panose="020B0604030504040204" pitchFamily="34" charset="0"/>
                <a:ea typeface="Verdana" panose="020B0604030504040204" pitchFamily="34" charset="0"/>
                <a:cs typeface="Verdana" panose="020B0604030504040204" pitchFamily="34" charset="0"/>
              </a:rPr>
              <a:t> </a:t>
            </a:r>
            <a:r>
              <a:rPr lang="lv-LV" sz="1400" dirty="0" smtClean="0">
                <a:latin typeface="Verdana" panose="020B0604030504040204" pitchFamily="34" charset="0"/>
                <a:ea typeface="Verdana" panose="020B0604030504040204" pitchFamily="34" charset="0"/>
                <a:cs typeface="Verdana" panose="020B0604030504040204" pitchFamily="34" charset="0"/>
              </a:rPr>
              <a:t>2012 Latvija</a:t>
            </a:r>
          </a:p>
          <a:p>
            <a:pPr>
              <a:lnSpc>
                <a:spcPct val="100000"/>
              </a:lnSpc>
              <a:spcBef>
                <a:spcPts val="600"/>
              </a:spcBef>
              <a:spcAft>
                <a:spcPts val="600"/>
              </a:spcAft>
            </a:pPr>
            <a:r>
              <a:rPr lang="lv-LV" sz="1400" dirty="0" err="1">
                <a:latin typeface="Verdana" panose="020B0604030504040204" pitchFamily="34" charset="0"/>
                <a:ea typeface="Verdana" panose="020B0604030504040204" pitchFamily="34" charset="0"/>
                <a:cs typeface="Verdana" panose="020B0604030504040204" pitchFamily="34" charset="0"/>
              </a:rPr>
              <a:t>EUCromodex</a:t>
            </a:r>
            <a:r>
              <a:rPr lang="lv-LV" sz="1400" dirty="0">
                <a:latin typeface="Verdana" panose="020B0604030504040204" pitchFamily="34" charset="0"/>
                <a:ea typeface="Verdana" panose="020B0604030504040204" pitchFamily="34" charset="0"/>
                <a:cs typeface="Verdana" panose="020B0604030504040204" pitchFamily="34" charset="0"/>
              </a:rPr>
              <a:t> </a:t>
            </a:r>
            <a:r>
              <a:rPr lang="lv-LV" sz="1400" dirty="0" smtClean="0">
                <a:latin typeface="Verdana" panose="020B0604030504040204" pitchFamily="34" charset="0"/>
                <a:ea typeface="Verdana" panose="020B0604030504040204" pitchFamily="34" charset="0"/>
                <a:cs typeface="Verdana" panose="020B0604030504040204" pitchFamily="34" charset="0"/>
              </a:rPr>
              <a:t>2014 Horvātija </a:t>
            </a:r>
            <a:endParaRPr lang="lv-LV" sz="1400" dirty="0">
              <a:latin typeface="Verdana" panose="020B0604030504040204" pitchFamily="34" charset="0"/>
              <a:ea typeface="Verdana" panose="020B0604030504040204" pitchFamily="34" charset="0"/>
              <a:cs typeface="Verdana" panose="020B0604030504040204" pitchFamily="34" charset="0"/>
            </a:endParaRPr>
          </a:p>
          <a:p>
            <a:pPr>
              <a:lnSpc>
                <a:spcPct val="100000"/>
              </a:lnSpc>
              <a:spcBef>
                <a:spcPts val="600"/>
              </a:spcBef>
              <a:spcAft>
                <a:spcPts val="600"/>
              </a:spcAft>
            </a:pPr>
            <a:r>
              <a:rPr lang="lv-LV" sz="1400" dirty="0" smtClean="0">
                <a:latin typeface="Verdana" panose="020B0604030504040204" pitchFamily="34" charset="0"/>
                <a:ea typeface="Verdana" panose="020B0604030504040204" pitchFamily="34" charset="0"/>
                <a:cs typeface="Verdana" panose="020B0604030504040204" pitchFamily="34" charset="0"/>
              </a:rPr>
              <a:t>EU MODEX 2016 Bulgārija</a:t>
            </a:r>
          </a:p>
          <a:p>
            <a:pPr marL="0" indent="0">
              <a:lnSpc>
                <a:spcPct val="100000"/>
              </a:lnSpc>
              <a:spcBef>
                <a:spcPts val="600"/>
              </a:spcBef>
              <a:spcAft>
                <a:spcPts val="600"/>
              </a:spcAft>
              <a:buNone/>
            </a:pPr>
            <a:r>
              <a:rPr lang="lv-LV" sz="14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Darbības </a:t>
            </a:r>
            <a:r>
              <a:rPr lang="lv-LV" sz="14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Latvijā</a:t>
            </a:r>
          </a:p>
          <a:p>
            <a:pPr>
              <a:lnSpc>
                <a:spcPct val="100000"/>
              </a:lnSpc>
              <a:spcBef>
                <a:spcPts val="600"/>
              </a:spcBef>
              <a:spcAft>
                <a:spcPts val="600"/>
              </a:spcAft>
            </a:pPr>
            <a:r>
              <a:rPr lang="lv-LV" sz="1400" dirty="0" smtClean="0">
                <a:latin typeface="Verdana" panose="020B0604030504040204" pitchFamily="34" charset="0"/>
                <a:ea typeface="Verdana" panose="020B0604030504040204" pitchFamily="34" charset="0"/>
                <a:cs typeface="Verdana" panose="020B0604030504040204" pitchFamily="34" charset="0"/>
              </a:rPr>
              <a:t>Carnikava 2013 (plūdi)</a:t>
            </a:r>
          </a:p>
          <a:p>
            <a:pPr>
              <a:lnSpc>
                <a:spcPct val="100000"/>
              </a:lnSpc>
              <a:spcBef>
                <a:spcPts val="600"/>
              </a:spcBef>
              <a:spcAft>
                <a:spcPts val="600"/>
              </a:spcAft>
            </a:pPr>
            <a:r>
              <a:rPr lang="lv-LV" sz="1400" dirty="0" smtClean="0">
                <a:latin typeface="Verdana" panose="020B0604030504040204" pitchFamily="34" charset="0"/>
                <a:ea typeface="Verdana" panose="020B0604030504040204" pitchFamily="34" charset="0"/>
                <a:cs typeface="Verdana" panose="020B0604030504040204" pitchFamily="34" charset="0"/>
              </a:rPr>
              <a:t>Ogre 2013</a:t>
            </a:r>
          </a:p>
          <a:p>
            <a:pPr>
              <a:lnSpc>
                <a:spcPct val="100000"/>
              </a:lnSpc>
              <a:spcBef>
                <a:spcPts val="600"/>
              </a:spcBef>
              <a:spcAft>
                <a:spcPts val="600"/>
              </a:spcAft>
            </a:pPr>
            <a:r>
              <a:rPr lang="lv-LV" sz="1400" dirty="0" smtClean="0">
                <a:latin typeface="Verdana" panose="020B0604030504040204" pitchFamily="34" charset="0"/>
                <a:ea typeface="Verdana" panose="020B0604030504040204" pitchFamily="34" charset="0"/>
                <a:cs typeface="Verdana" panose="020B0604030504040204" pitchFamily="34" charset="0"/>
              </a:rPr>
              <a:t>Salaspils 2014 (</a:t>
            </a:r>
            <a:r>
              <a:rPr lang="lv-LV" sz="1400" dirty="0">
                <a:latin typeface="Verdana" panose="020B0604030504040204" pitchFamily="34" charset="0"/>
                <a:ea typeface="Verdana" panose="020B0604030504040204" pitchFamily="34" charset="0"/>
                <a:cs typeface="Verdana" panose="020B0604030504040204" pitchFamily="34" charset="0"/>
              </a:rPr>
              <a:t>plūdi)</a:t>
            </a:r>
          </a:p>
          <a:p>
            <a:pPr>
              <a:lnSpc>
                <a:spcPct val="100000"/>
              </a:lnSpc>
              <a:spcBef>
                <a:spcPts val="600"/>
              </a:spcBef>
              <a:spcAft>
                <a:spcPts val="600"/>
              </a:spcAft>
            </a:pPr>
            <a:endParaRPr lang="lv-LV" sz="2800" dirty="0" smtClean="0">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92396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1"/>
          <p:cNvSpPr txBox="1">
            <a:spLocks/>
          </p:cNvSpPr>
          <p:nvPr/>
        </p:nvSpPr>
        <p:spPr>
          <a:xfrm>
            <a:off x="2608219" y="429358"/>
            <a:ext cx="5660570" cy="8858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lv-LV" sz="2400" b="1" dirty="0" smtClean="0">
                <a:latin typeface="Verdana" pitchFamily="34" charset="0"/>
              </a:rPr>
              <a:t>Problēmas</a:t>
            </a:r>
            <a:endParaRPr lang="lv-LV" sz="2400" b="1" dirty="0" smtClean="0">
              <a:latin typeface="Verdana" pitchFamily="34" charset="0"/>
            </a:endParaRPr>
          </a:p>
        </p:txBody>
      </p:sp>
      <p:sp>
        <p:nvSpPr>
          <p:cNvPr id="7" name="Virsraksts 1"/>
          <p:cNvSpPr>
            <a:spLocks noGrp="1"/>
          </p:cNvSpPr>
          <p:nvPr>
            <p:ph type="title"/>
          </p:nvPr>
        </p:nvSpPr>
        <p:spPr>
          <a:xfrm>
            <a:off x="294733" y="1774663"/>
            <a:ext cx="8466090" cy="4573886"/>
          </a:xfrm>
        </p:spPr>
        <p:txBody>
          <a:bodyPr anchor="t" anchorCtr="0">
            <a:normAutofit/>
          </a:bodyPr>
          <a:lstStyle/>
          <a:p>
            <a:r>
              <a:rPr lang="es-ES" sz="1200" dirty="0" smtClean="0">
                <a:latin typeface="Verdana" panose="020B0604030504040204" pitchFamily="34" charset="0"/>
                <a:ea typeface="Verdana" panose="020B0604030504040204" pitchFamily="34" charset="0"/>
                <a:cs typeface="Verdana" panose="020B0604030504040204" pitchFamily="34" charset="0"/>
              </a:rPr>
              <a:t>EIROPAS </a:t>
            </a:r>
            <a:r>
              <a:rPr lang="es-ES" sz="1200" dirty="0">
                <a:latin typeface="Verdana" panose="020B0604030504040204" pitchFamily="34" charset="0"/>
                <a:ea typeface="Verdana" panose="020B0604030504040204" pitchFamily="34" charset="0"/>
                <a:cs typeface="Verdana" panose="020B0604030504040204" pitchFamily="34" charset="0"/>
              </a:rPr>
              <a:t>PARLAMENTA UN PADOMES </a:t>
            </a:r>
            <a:r>
              <a:rPr lang="es-ES" sz="1200" dirty="0" smtClean="0">
                <a:latin typeface="Verdana" panose="020B0604030504040204" pitchFamily="34" charset="0"/>
                <a:ea typeface="Verdana" panose="020B0604030504040204" pitchFamily="34" charset="0"/>
                <a:cs typeface="Verdana" panose="020B0604030504040204" pitchFamily="34" charset="0"/>
              </a:rPr>
              <a:t>LĒMUM</a:t>
            </a:r>
            <a:r>
              <a:rPr lang="lv-LV" sz="1200" dirty="0" smtClean="0">
                <a:latin typeface="Verdana" panose="020B0604030504040204" pitchFamily="34" charset="0"/>
                <a:ea typeface="Verdana" panose="020B0604030504040204" pitchFamily="34" charset="0"/>
                <a:cs typeface="Verdana" panose="020B0604030504040204" pitchFamily="34" charset="0"/>
              </a:rPr>
              <a:t>A</a:t>
            </a:r>
            <a:r>
              <a:rPr lang="es-ES" sz="1200" dirty="0" smtClean="0">
                <a:latin typeface="Verdana" panose="020B0604030504040204" pitchFamily="34" charset="0"/>
                <a:ea typeface="Verdana" panose="020B0604030504040204" pitchFamily="34" charset="0"/>
                <a:cs typeface="Verdana" panose="020B0604030504040204" pitchFamily="34" charset="0"/>
              </a:rPr>
              <a:t> </a:t>
            </a:r>
            <a:r>
              <a:rPr lang="es-ES" sz="1200" dirty="0">
                <a:latin typeface="Verdana" panose="020B0604030504040204" pitchFamily="34" charset="0"/>
                <a:ea typeface="Verdana" panose="020B0604030504040204" pitchFamily="34" charset="0"/>
                <a:cs typeface="Verdana" panose="020B0604030504040204" pitchFamily="34" charset="0"/>
              </a:rPr>
              <a:t>Nr. </a:t>
            </a:r>
            <a:r>
              <a:rPr lang="es-ES" sz="1200" dirty="0" smtClean="0">
                <a:latin typeface="Verdana" panose="020B0604030504040204" pitchFamily="34" charset="0"/>
                <a:ea typeface="Verdana" panose="020B0604030504040204" pitchFamily="34" charset="0"/>
                <a:cs typeface="Verdana" panose="020B0604030504040204" pitchFamily="34" charset="0"/>
              </a:rPr>
              <a:t>1313/2013/ES</a:t>
            </a:r>
            <a:r>
              <a:rPr lang="lv-LV" sz="1200" dirty="0">
                <a:latin typeface="Verdana" panose="020B0604030504040204" pitchFamily="34" charset="0"/>
                <a:ea typeface="Verdana" panose="020B0604030504040204" pitchFamily="34" charset="0"/>
                <a:cs typeface="Verdana" panose="020B0604030504040204" pitchFamily="34" charset="0"/>
              </a:rPr>
              <a:t> </a:t>
            </a:r>
            <a:r>
              <a:rPr lang="lv-LV" sz="1200" dirty="0" smtClean="0">
                <a:latin typeface="Verdana" panose="020B0604030504040204" pitchFamily="34" charset="0"/>
                <a:ea typeface="Verdana" panose="020B0604030504040204" pitchFamily="34" charset="0"/>
                <a:cs typeface="Verdana" panose="020B0604030504040204" pitchFamily="34" charset="0"/>
              </a:rPr>
              <a:t>«Par </a:t>
            </a:r>
            <a:r>
              <a:rPr lang="lv-LV" sz="1200" dirty="0">
                <a:latin typeface="Verdana" panose="020B0604030504040204" pitchFamily="34" charset="0"/>
                <a:ea typeface="Verdana" panose="020B0604030504040204" pitchFamily="34" charset="0"/>
                <a:cs typeface="Verdana" panose="020B0604030504040204" pitchFamily="34" charset="0"/>
              </a:rPr>
              <a:t>Savienības civilās aizsardzības </a:t>
            </a:r>
            <a:r>
              <a:rPr lang="lv-LV" sz="1200" dirty="0" smtClean="0">
                <a:latin typeface="Verdana" panose="020B0604030504040204" pitchFamily="34" charset="0"/>
                <a:ea typeface="Verdana" panose="020B0604030504040204" pitchFamily="34" charset="0"/>
                <a:cs typeface="Verdana" panose="020B0604030504040204" pitchFamily="34" charset="0"/>
              </a:rPr>
              <a:t>mehānismu» 11.panta 5.punkts nosaka, ka dalībvalstis var reģistrēt </a:t>
            </a:r>
            <a:r>
              <a:rPr lang="lv-LV" sz="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brīvprātīgo rezervju sarakstā (</a:t>
            </a:r>
            <a:r>
              <a:rPr lang="en-US" sz="1200" i="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voluntary pool</a:t>
            </a:r>
            <a:r>
              <a:rPr lang="lv-LV" sz="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t>
            </a:r>
            <a:r>
              <a:rPr lang="lv-LV" sz="1200" dirty="0" smtClean="0">
                <a:latin typeface="Verdana" panose="020B0604030504040204" pitchFamily="34" charset="0"/>
                <a:ea typeface="Verdana" panose="020B0604030504040204" pitchFamily="34" charset="0"/>
                <a:cs typeface="Verdana" panose="020B0604030504040204" pitchFamily="34" charset="0"/>
              </a:rPr>
              <a:t> reaģēšanas spējas. Reģistrēšanās vismaz uz 2 gadiem.</a:t>
            </a:r>
            <a:br>
              <a:rPr lang="lv-LV" sz="1200" dirty="0" smtClean="0">
                <a:latin typeface="Verdana" panose="020B0604030504040204" pitchFamily="34" charset="0"/>
                <a:ea typeface="Verdana" panose="020B0604030504040204" pitchFamily="34" charset="0"/>
                <a:cs typeface="Verdana" panose="020B0604030504040204" pitchFamily="34" charset="0"/>
              </a:rPr>
            </a:br>
            <a:r>
              <a:rPr lang="lv-LV" sz="1200" dirty="0">
                <a:latin typeface="Verdana" panose="020B0604030504040204" pitchFamily="34" charset="0"/>
                <a:ea typeface="Verdana" panose="020B0604030504040204" pitchFamily="34" charset="0"/>
                <a:cs typeface="Verdana" panose="020B0604030504040204" pitchFamily="34" charset="0"/>
              </a:rPr>
              <a:t/>
            </a:r>
            <a:br>
              <a:rPr lang="lv-LV" sz="1200" dirty="0">
                <a:latin typeface="Verdana" panose="020B0604030504040204" pitchFamily="34" charset="0"/>
                <a:ea typeface="Verdana" panose="020B0604030504040204" pitchFamily="34" charset="0"/>
                <a:cs typeface="Verdana" panose="020B0604030504040204" pitchFamily="34" charset="0"/>
              </a:rPr>
            </a:br>
            <a:r>
              <a:rPr lang="lv-LV" sz="12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Priekšrocības reģistrējoties:</a:t>
            </a:r>
            <a:br>
              <a:rPr lang="lv-LV" sz="12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lv-LV" sz="1200" dirty="0" smtClean="0">
                <a:latin typeface="Verdana" panose="020B0604030504040204" pitchFamily="34" charset="0"/>
                <a:ea typeface="Verdana" panose="020B0604030504040204" pitchFamily="34" charset="0"/>
                <a:cs typeface="Verdana" panose="020B0604030504040204" pitchFamily="34" charset="0"/>
              </a:rPr>
              <a:t>1. EK sedz pielāgošanas izmaksas (</a:t>
            </a:r>
            <a:r>
              <a:rPr lang="en-US" sz="1200" i="1" dirty="0" smtClean="0">
                <a:latin typeface="Verdana" panose="020B0604030504040204" pitchFamily="34" charset="0"/>
                <a:ea typeface="Verdana" panose="020B0604030504040204" pitchFamily="34" charset="0"/>
                <a:cs typeface="Verdana" panose="020B0604030504040204" pitchFamily="34" charset="0"/>
              </a:rPr>
              <a:t>adaptation coasts</a:t>
            </a:r>
            <a:r>
              <a:rPr lang="lv-LV" sz="1200" dirty="0" smtClean="0">
                <a:latin typeface="Verdana" panose="020B0604030504040204" pitchFamily="34" charset="0"/>
                <a:ea typeface="Verdana" panose="020B0604030504040204" pitchFamily="34" charset="0"/>
                <a:cs typeface="Verdana" panose="020B0604030504040204" pitchFamily="34" charset="0"/>
              </a:rPr>
              <a:t>), moduļa modernizācija tā sertifikācijai.</a:t>
            </a:r>
            <a:br>
              <a:rPr lang="lv-LV" sz="1200" dirty="0" smtClean="0">
                <a:latin typeface="Verdana" panose="020B0604030504040204" pitchFamily="34" charset="0"/>
                <a:ea typeface="Verdana" panose="020B0604030504040204" pitchFamily="34" charset="0"/>
                <a:cs typeface="Verdana" panose="020B0604030504040204" pitchFamily="34" charset="0"/>
              </a:rPr>
            </a:br>
            <a:r>
              <a:rPr lang="lv-LV" sz="1200" dirty="0" smtClean="0">
                <a:latin typeface="Verdana" panose="020B0604030504040204" pitchFamily="34" charset="0"/>
                <a:ea typeface="Verdana" panose="020B0604030504040204" pitchFamily="34" charset="0"/>
                <a:cs typeface="Verdana" panose="020B0604030504040204" pitchFamily="34" charset="0"/>
              </a:rPr>
              <a:t>2. EK sedz 85% misijas transporta izdevumus.</a:t>
            </a:r>
            <a:br>
              <a:rPr lang="lv-LV" sz="1200" dirty="0" smtClean="0">
                <a:latin typeface="Verdana" panose="020B0604030504040204" pitchFamily="34" charset="0"/>
                <a:ea typeface="Verdana" panose="020B0604030504040204" pitchFamily="34" charset="0"/>
                <a:cs typeface="Verdana" panose="020B0604030504040204" pitchFamily="34" charset="0"/>
              </a:rPr>
            </a:br>
            <a:r>
              <a:rPr lang="lv-LV" sz="1200" dirty="0">
                <a:latin typeface="Verdana" panose="020B0604030504040204" pitchFamily="34" charset="0"/>
                <a:ea typeface="Verdana" panose="020B0604030504040204" pitchFamily="34" charset="0"/>
                <a:cs typeface="Verdana" panose="020B0604030504040204" pitchFamily="34" charset="0"/>
              </a:rPr>
              <a:t/>
            </a:r>
            <a:br>
              <a:rPr lang="lv-LV" sz="1200" dirty="0">
                <a:latin typeface="Verdana" panose="020B0604030504040204" pitchFamily="34" charset="0"/>
                <a:ea typeface="Verdana" panose="020B0604030504040204" pitchFamily="34" charset="0"/>
                <a:cs typeface="Verdana" panose="020B0604030504040204" pitchFamily="34" charset="0"/>
              </a:rPr>
            </a:br>
            <a:r>
              <a:rPr lang="lv-LV" sz="12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Nosacījumi:</a:t>
            </a:r>
            <a:r>
              <a:rPr lang="lv-LV" sz="1200" dirty="0" smtClean="0">
                <a:latin typeface="Verdana" panose="020B0604030504040204" pitchFamily="34" charset="0"/>
                <a:ea typeface="Verdana" panose="020B0604030504040204" pitchFamily="34" charset="0"/>
                <a:cs typeface="Verdana" panose="020B0604030504040204" pitchFamily="34" charset="0"/>
              </a:rPr>
              <a:t/>
            </a:r>
            <a:br>
              <a:rPr lang="lv-LV" sz="1200" dirty="0" smtClean="0">
                <a:latin typeface="Verdana" panose="020B0604030504040204" pitchFamily="34" charset="0"/>
                <a:ea typeface="Verdana" panose="020B0604030504040204" pitchFamily="34" charset="0"/>
                <a:cs typeface="Verdana" panose="020B0604030504040204" pitchFamily="34" charset="0"/>
              </a:rPr>
            </a:br>
            <a:r>
              <a:rPr lang="lv-LV" sz="1200" dirty="0" smtClean="0">
                <a:latin typeface="Verdana" panose="020B0604030504040204" pitchFamily="34" charset="0"/>
                <a:ea typeface="Verdana" panose="020B0604030504040204" pitchFamily="34" charset="0"/>
                <a:cs typeface="Verdana" panose="020B0604030504040204" pitchFamily="34" charset="0"/>
              </a:rPr>
              <a:t>Nepieciešams nodrošināt reaģēšanu 12 stundu laikā pēc pieprasījuma (TAST un HCP).</a:t>
            </a:r>
            <a:br>
              <a:rPr lang="lv-LV" sz="1200" dirty="0" smtClean="0">
                <a:latin typeface="Verdana" panose="020B0604030504040204" pitchFamily="34" charset="0"/>
                <a:ea typeface="Verdana" panose="020B0604030504040204" pitchFamily="34" charset="0"/>
                <a:cs typeface="Verdana" panose="020B0604030504040204" pitchFamily="34" charset="0"/>
              </a:rPr>
            </a:br>
            <a:r>
              <a:rPr lang="lv-LV" sz="1200" dirty="0">
                <a:latin typeface="Verdana" panose="020B0604030504040204" pitchFamily="34" charset="0"/>
                <a:ea typeface="Verdana" panose="020B0604030504040204" pitchFamily="34" charset="0"/>
                <a:cs typeface="Verdana" panose="020B0604030504040204" pitchFamily="34" charset="0"/>
              </a:rPr>
              <a:t/>
            </a:r>
            <a:br>
              <a:rPr lang="lv-LV" sz="1200" dirty="0">
                <a:latin typeface="Verdana" panose="020B0604030504040204" pitchFamily="34" charset="0"/>
                <a:ea typeface="Verdana" panose="020B0604030504040204" pitchFamily="34" charset="0"/>
                <a:cs typeface="Verdana" panose="020B0604030504040204" pitchFamily="34" charset="0"/>
              </a:rPr>
            </a:br>
            <a:r>
              <a:rPr lang="lv-LV" sz="1200" dirty="0" smtClean="0">
                <a:latin typeface="Verdana" panose="020B0604030504040204" pitchFamily="34" charset="0"/>
                <a:ea typeface="Verdana" panose="020B0604030504040204" pitchFamily="34" charset="0"/>
                <a:cs typeface="Verdana" panose="020B0604030504040204" pitchFamily="34" charset="0"/>
              </a:rPr>
              <a:t>Problēmas:</a:t>
            </a:r>
            <a:br>
              <a:rPr lang="lv-LV" sz="1200" dirty="0" smtClean="0">
                <a:latin typeface="Verdana" panose="020B0604030504040204" pitchFamily="34" charset="0"/>
                <a:ea typeface="Verdana" panose="020B0604030504040204" pitchFamily="34" charset="0"/>
                <a:cs typeface="Verdana" panose="020B0604030504040204" pitchFamily="34" charset="0"/>
              </a:rPr>
            </a:br>
            <a:r>
              <a:rPr lang="lv-LV" sz="1200" dirty="0" smtClean="0">
                <a:latin typeface="Verdana" panose="020B0604030504040204" pitchFamily="34" charset="0"/>
                <a:ea typeface="Verdana" panose="020B0604030504040204" pitchFamily="34" charset="0"/>
                <a:cs typeface="Verdana" panose="020B0604030504040204" pitchFamily="34" charset="0"/>
              </a:rPr>
              <a:t>1. Ilgs laika periods MK rīkojuma saskaņošanai un izskatīšanai MK lai moduļus nosūtītu misijā.</a:t>
            </a:r>
            <a:br>
              <a:rPr lang="lv-LV" sz="1200" dirty="0" smtClean="0">
                <a:latin typeface="Verdana" panose="020B0604030504040204" pitchFamily="34" charset="0"/>
                <a:ea typeface="Verdana" panose="020B0604030504040204" pitchFamily="34" charset="0"/>
                <a:cs typeface="Verdana" panose="020B0604030504040204" pitchFamily="34" charset="0"/>
              </a:rPr>
            </a:br>
            <a:r>
              <a:rPr lang="lv-LV" sz="1200" dirty="0" smtClean="0">
                <a:latin typeface="Verdana" panose="020B0604030504040204" pitchFamily="34" charset="0"/>
                <a:ea typeface="Verdana" panose="020B0604030504040204" pitchFamily="34" charset="0"/>
                <a:cs typeface="Verdana" panose="020B0604030504040204" pitchFamily="34" charset="0"/>
              </a:rPr>
              <a:t>2. Misijas dalība tiek segta no budžeta programmas «Līdzekļi neparedzētiem gadījumiem». Ja misija tiek īstenota </a:t>
            </a:r>
            <a:r>
              <a:rPr lang="lv-LV" sz="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gada beigās </a:t>
            </a:r>
            <a:r>
              <a:rPr lang="lv-LV" sz="1200" dirty="0" smtClean="0">
                <a:latin typeface="Verdana" panose="020B0604030504040204" pitchFamily="34" charset="0"/>
                <a:ea typeface="Verdana" panose="020B0604030504040204" pitchFamily="34" charset="0"/>
                <a:cs typeface="Verdana" panose="020B0604030504040204" pitchFamily="34" charset="0"/>
              </a:rPr>
              <a:t>VUGD izmanto savus finanšu līdzekļus un nākošajā gadā tos </a:t>
            </a:r>
            <a:r>
              <a:rPr lang="lv-LV" sz="1200" dirty="0">
                <a:latin typeface="Verdana" panose="020B0604030504040204" pitchFamily="34" charset="0"/>
                <a:ea typeface="Verdana" panose="020B0604030504040204" pitchFamily="34" charset="0"/>
                <a:cs typeface="Verdana" panose="020B0604030504040204" pitchFamily="34" charset="0"/>
              </a:rPr>
              <a:t>saņemot </a:t>
            </a:r>
            <a:r>
              <a:rPr lang="lv-LV" sz="1200" dirty="0" smtClean="0">
                <a:latin typeface="Verdana" panose="020B0604030504040204" pitchFamily="34" charset="0"/>
                <a:ea typeface="Verdana" panose="020B0604030504040204" pitchFamily="34" charset="0"/>
                <a:cs typeface="Verdana" panose="020B0604030504040204" pitchFamily="34" charset="0"/>
              </a:rPr>
              <a:t>no budžeta </a:t>
            </a:r>
            <a:r>
              <a:rPr lang="lv-LV" sz="1200" dirty="0">
                <a:latin typeface="Verdana" panose="020B0604030504040204" pitchFamily="34" charset="0"/>
                <a:ea typeface="Verdana" panose="020B0604030504040204" pitchFamily="34" charset="0"/>
                <a:cs typeface="Verdana" panose="020B0604030504040204" pitchFamily="34" charset="0"/>
              </a:rPr>
              <a:t>programmas «Līdzekļi neparedzētiem gadījumiem</a:t>
            </a:r>
            <a:r>
              <a:rPr lang="lv-LV" sz="1200" dirty="0" smtClean="0">
                <a:latin typeface="Verdana" panose="020B0604030504040204" pitchFamily="34" charset="0"/>
                <a:ea typeface="Verdana" panose="020B0604030504040204" pitchFamily="34" charset="0"/>
                <a:cs typeface="Verdana" panose="020B0604030504040204" pitchFamily="34" charset="0"/>
              </a:rPr>
              <a:t>» tie ir jāatgriež atpakaļ valsts budžetā.</a:t>
            </a:r>
            <a:br>
              <a:rPr lang="lv-LV" sz="1200" dirty="0" smtClean="0">
                <a:latin typeface="Verdana" panose="020B0604030504040204" pitchFamily="34" charset="0"/>
                <a:ea typeface="Verdana" panose="020B0604030504040204" pitchFamily="34" charset="0"/>
                <a:cs typeface="Verdana" panose="020B0604030504040204" pitchFamily="34" charset="0"/>
              </a:rPr>
            </a:br>
            <a:r>
              <a:rPr lang="lv-LV" sz="1200" dirty="0" smtClean="0">
                <a:latin typeface="Verdana" panose="020B0604030504040204" pitchFamily="34" charset="0"/>
                <a:ea typeface="Verdana" panose="020B0604030504040204" pitchFamily="34" charset="0"/>
                <a:cs typeface="Verdana" panose="020B0604030504040204" pitchFamily="34" charset="0"/>
              </a:rPr>
              <a:t/>
            </a:r>
            <a:br>
              <a:rPr lang="lv-LV" sz="1200" dirty="0" smtClean="0">
                <a:latin typeface="Verdana" panose="020B0604030504040204" pitchFamily="34" charset="0"/>
                <a:ea typeface="Verdana" panose="020B0604030504040204" pitchFamily="34" charset="0"/>
                <a:cs typeface="Verdana" panose="020B0604030504040204" pitchFamily="34" charset="0"/>
              </a:rPr>
            </a:br>
            <a:r>
              <a:rPr lang="lv-LV" sz="1200" dirty="0" smtClean="0">
                <a:latin typeface="Verdana" panose="020B0604030504040204" pitchFamily="34" charset="0"/>
                <a:ea typeface="Verdana" panose="020B0604030504040204" pitchFamily="34" charset="0"/>
                <a:cs typeface="Verdana" panose="020B0604030504040204" pitchFamily="34" charset="0"/>
              </a:rPr>
              <a:t/>
            </a:r>
            <a:br>
              <a:rPr lang="lv-LV" sz="1200" dirty="0" smtClean="0">
                <a:latin typeface="Verdana" panose="020B0604030504040204" pitchFamily="34" charset="0"/>
                <a:ea typeface="Verdana" panose="020B0604030504040204" pitchFamily="34" charset="0"/>
                <a:cs typeface="Verdana" panose="020B0604030504040204" pitchFamily="34" charset="0"/>
              </a:rPr>
            </a:br>
            <a:r>
              <a:rPr lang="lv-LV" sz="1200" dirty="0" smtClean="0">
                <a:latin typeface="Verdana" panose="020B0604030504040204" pitchFamily="34" charset="0"/>
                <a:ea typeface="Verdana" panose="020B0604030504040204" pitchFamily="34" charset="0"/>
                <a:cs typeface="Verdana" panose="020B0604030504040204" pitchFamily="34" charset="0"/>
              </a:rPr>
              <a:t>Izmaksas: </a:t>
            </a:r>
            <a:br>
              <a:rPr lang="lv-LV" sz="1200" dirty="0" smtClean="0">
                <a:latin typeface="Verdana" panose="020B0604030504040204" pitchFamily="34" charset="0"/>
                <a:ea typeface="Verdana" panose="020B0604030504040204" pitchFamily="34" charset="0"/>
                <a:cs typeface="Verdana" panose="020B0604030504040204" pitchFamily="34" charset="0"/>
              </a:rPr>
            </a:br>
            <a:r>
              <a:rPr lang="lv-LV" sz="1200" dirty="0" smtClean="0">
                <a:latin typeface="Verdana" panose="020B0604030504040204" pitchFamily="34" charset="0"/>
                <a:ea typeface="Verdana" panose="020B0604030504040204" pitchFamily="34" charset="0"/>
                <a:cs typeface="Verdana" panose="020B0604030504040204" pitchFamily="34" charset="0"/>
              </a:rPr>
              <a:t>Atalgojums, komandējuma izmaksas, transportlīdzekļu uzturēšana un remonts, degviela, pakalpojumi (sakaru nodrošinājums utt.). Piemēram </a:t>
            </a:r>
            <a:r>
              <a:rPr lang="lv-LV" sz="1200" u="sng" dirty="0" smtClean="0">
                <a:latin typeface="Verdana" panose="020B0604030504040204" pitchFamily="34" charset="0"/>
                <a:ea typeface="Verdana" panose="020B0604030504040204" pitchFamily="34" charset="0"/>
                <a:cs typeface="Verdana" panose="020B0604030504040204" pitchFamily="34" charset="0"/>
              </a:rPr>
              <a:t>misija uz B&amp;H izmaksāja </a:t>
            </a:r>
            <a:r>
              <a:rPr lang="lv-LV" sz="1200" u="sng"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50 661 </a:t>
            </a:r>
            <a:r>
              <a:rPr lang="lv-LV" sz="1200" u="sng"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euro</a:t>
            </a:r>
            <a:r>
              <a:rPr lang="lv-LV" sz="12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lv-LV" sz="1200" dirty="0" smtClean="0">
                <a:latin typeface="Verdana" panose="020B0604030504040204" pitchFamily="34" charset="0"/>
                <a:ea typeface="Verdana" panose="020B0604030504040204" pitchFamily="34" charset="0"/>
                <a:cs typeface="Verdana" panose="020B0604030504040204" pitchFamily="34" charset="0"/>
              </a:rPr>
              <a:t>(FM 02.06.2014. rīkojums Nr.266).  </a:t>
            </a:r>
            <a:r>
              <a:rPr lang="lv-LV" sz="1200" dirty="0">
                <a:latin typeface="Verdana" panose="020B0604030504040204" pitchFamily="34" charset="0"/>
                <a:ea typeface="Verdana" panose="020B0604030504040204" pitchFamily="34" charset="0"/>
                <a:cs typeface="Verdana" panose="020B0604030504040204" pitchFamily="34" charset="0"/>
              </a:rPr>
              <a:t/>
            </a:r>
            <a:br>
              <a:rPr lang="lv-LV" sz="1200" dirty="0">
                <a:latin typeface="Verdana" panose="020B0604030504040204" pitchFamily="34" charset="0"/>
                <a:ea typeface="Verdana" panose="020B0604030504040204" pitchFamily="34" charset="0"/>
                <a:cs typeface="Verdana" panose="020B0604030504040204" pitchFamily="34" charset="0"/>
              </a:rPr>
            </a:br>
            <a:r>
              <a:rPr lang="lv-LV" sz="1200" dirty="0" smtClean="0">
                <a:latin typeface="Verdana" panose="020B0604030504040204" pitchFamily="34" charset="0"/>
                <a:ea typeface="Verdana" panose="020B0604030504040204" pitchFamily="34" charset="0"/>
                <a:cs typeface="Verdana" panose="020B0604030504040204" pitchFamily="34" charset="0"/>
              </a:rPr>
              <a:t> </a:t>
            </a:r>
            <a:endParaRPr lang="lv-LV"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32004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1"/>
          <p:cNvSpPr txBox="1">
            <a:spLocks/>
          </p:cNvSpPr>
          <p:nvPr/>
        </p:nvSpPr>
        <p:spPr>
          <a:xfrm>
            <a:off x="2608219" y="429358"/>
            <a:ext cx="5660570" cy="8858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lv-LV" sz="2400" b="1" dirty="0" smtClean="0">
                <a:latin typeface="Verdana" pitchFamily="34" charset="0"/>
              </a:rPr>
              <a:t>Iespējamie risinājumi</a:t>
            </a:r>
            <a:endParaRPr lang="lv-LV" sz="2400" b="1" dirty="0" smtClean="0">
              <a:latin typeface="Verdana" pitchFamily="34" charset="0"/>
            </a:endParaRPr>
          </a:p>
        </p:txBody>
      </p:sp>
      <p:sp>
        <p:nvSpPr>
          <p:cNvPr id="7" name="Virsraksts 1"/>
          <p:cNvSpPr>
            <a:spLocks noGrp="1"/>
          </p:cNvSpPr>
          <p:nvPr>
            <p:ph type="title"/>
          </p:nvPr>
        </p:nvSpPr>
        <p:spPr>
          <a:xfrm>
            <a:off x="294733" y="1774663"/>
            <a:ext cx="8187416" cy="4573886"/>
          </a:xfrm>
        </p:spPr>
        <p:txBody>
          <a:bodyPr anchor="t" anchorCtr="0">
            <a:normAutofit/>
          </a:bodyPr>
          <a:lstStyle/>
          <a:p>
            <a:r>
              <a:rPr lang="lv-LV" sz="1200" dirty="0" smtClean="0">
                <a:latin typeface="Verdana" panose="020B0604030504040204" pitchFamily="34" charset="0"/>
                <a:ea typeface="Verdana" panose="020B0604030504040204" pitchFamily="34" charset="0"/>
                <a:cs typeface="Verdana" panose="020B0604030504040204" pitchFamily="34" charset="0"/>
              </a:rPr>
              <a:t>1. Sagatavot MK rīkojumu uz noteiktu termiņu un noteiktiem finanšu līdzekļiem. Analoģiski – Ministru </a:t>
            </a:r>
            <a:r>
              <a:rPr lang="lv-LV" sz="1200" dirty="0">
                <a:latin typeface="Verdana" panose="020B0604030504040204" pitchFamily="34" charset="0"/>
                <a:ea typeface="Verdana" panose="020B0604030504040204" pitchFamily="34" charset="0"/>
                <a:cs typeface="Verdana" panose="020B0604030504040204" pitchFamily="34" charset="0"/>
              </a:rPr>
              <a:t>kabineta 2015. gada 13. </a:t>
            </a:r>
            <a:r>
              <a:rPr lang="lv-LV" sz="1200" dirty="0" smtClean="0">
                <a:latin typeface="Verdana" panose="020B0604030504040204" pitchFamily="34" charset="0"/>
                <a:ea typeface="Verdana" panose="020B0604030504040204" pitchFamily="34" charset="0"/>
                <a:cs typeface="Verdana" panose="020B0604030504040204" pitchFamily="34" charset="0"/>
              </a:rPr>
              <a:t>oktobra rīkojums </a:t>
            </a:r>
            <a:r>
              <a:rPr lang="lv-LV" sz="1200" dirty="0">
                <a:latin typeface="Verdana" panose="020B0604030504040204" pitchFamily="34" charset="0"/>
                <a:ea typeface="Verdana" panose="020B0604030504040204" pitchFamily="34" charset="0"/>
                <a:cs typeface="Verdana" panose="020B0604030504040204" pitchFamily="34" charset="0"/>
              </a:rPr>
              <a:t>Nr. </a:t>
            </a:r>
            <a:r>
              <a:rPr lang="lv-LV" sz="1200" dirty="0" smtClean="0">
                <a:latin typeface="Verdana" panose="020B0604030504040204" pitchFamily="34" charset="0"/>
                <a:ea typeface="Verdana" panose="020B0604030504040204" pitchFamily="34" charset="0"/>
                <a:cs typeface="Verdana" panose="020B0604030504040204" pitchFamily="34" charset="0"/>
              </a:rPr>
              <a:t>622 «Par </a:t>
            </a:r>
            <a:r>
              <a:rPr lang="lv-LV" sz="1200" dirty="0">
                <a:latin typeface="Verdana" panose="020B0604030504040204" pitchFamily="34" charset="0"/>
                <a:ea typeface="Verdana" panose="020B0604030504040204" pitchFamily="34" charset="0"/>
                <a:cs typeface="Verdana" panose="020B0604030504040204" pitchFamily="34" charset="0"/>
              </a:rPr>
              <a:t>iespējamo humāno palīdzību bēgļu krīzes </a:t>
            </a:r>
            <a:r>
              <a:rPr lang="lv-LV" sz="1200" dirty="0" smtClean="0">
                <a:latin typeface="Verdana" panose="020B0604030504040204" pitchFamily="34" charset="0"/>
                <a:ea typeface="Verdana" panose="020B0604030504040204" pitchFamily="34" charset="0"/>
                <a:cs typeface="Verdana" panose="020B0604030504040204" pitchFamily="34" charset="0"/>
              </a:rPr>
              <a:t>risināšanā». Piemēram,  divu gadu periodā piedalīties misijās, kuru laikā izmaksas nepārsniedz 200 000 </a:t>
            </a:r>
            <a:r>
              <a:rPr lang="lv-LV" sz="1200" dirty="0" err="1" smtClean="0">
                <a:latin typeface="Verdana" panose="020B0604030504040204" pitchFamily="34" charset="0"/>
                <a:ea typeface="Verdana" panose="020B0604030504040204" pitchFamily="34" charset="0"/>
                <a:cs typeface="Verdana" panose="020B0604030504040204" pitchFamily="34" charset="0"/>
              </a:rPr>
              <a:t>euro</a:t>
            </a:r>
            <a:r>
              <a:rPr lang="lv-LV" sz="1200" dirty="0" smtClean="0">
                <a:latin typeface="Verdana" panose="020B0604030504040204" pitchFamily="34" charset="0"/>
                <a:ea typeface="Verdana" panose="020B0604030504040204" pitchFamily="34" charset="0"/>
                <a:cs typeface="Verdana" panose="020B0604030504040204" pitchFamily="34" charset="0"/>
              </a:rPr>
              <a:t>.</a:t>
            </a:r>
            <a:br>
              <a:rPr lang="lv-LV" sz="1200" dirty="0" smtClean="0">
                <a:latin typeface="Verdana" panose="020B0604030504040204" pitchFamily="34" charset="0"/>
                <a:ea typeface="Verdana" panose="020B0604030504040204" pitchFamily="34" charset="0"/>
                <a:cs typeface="Verdana" panose="020B0604030504040204" pitchFamily="34" charset="0"/>
              </a:rPr>
            </a:br>
            <a:r>
              <a:rPr lang="lv-LV" sz="1200" dirty="0">
                <a:latin typeface="Verdana" panose="020B0604030504040204" pitchFamily="34" charset="0"/>
                <a:ea typeface="Verdana" panose="020B0604030504040204" pitchFamily="34" charset="0"/>
                <a:cs typeface="Verdana" panose="020B0604030504040204" pitchFamily="34" charset="0"/>
              </a:rPr>
              <a:t/>
            </a:r>
            <a:br>
              <a:rPr lang="lv-LV" sz="1200" dirty="0">
                <a:latin typeface="Verdana" panose="020B0604030504040204" pitchFamily="34" charset="0"/>
                <a:ea typeface="Verdana" panose="020B0604030504040204" pitchFamily="34" charset="0"/>
                <a:cs typeface="Verdana" panose="020B0604030504040204" pitchFamily="34" charset="0"/>
              </a:rPr>
            </a:br>
            <a:r>
              <a:rPr lang="lv-LV" sz="1200" dirty="0" smtClean="0">
                <a:latin typeface="Verdana" panose="020B0604030504040204" pitchFamily="34" charset="0"/>
                <a:ea typeface="Verdana" panose="020B0604030504040204" pitchFamily="34" charset="0"/>
                <a:cs typeface="Verdana" panose="020B0604030504040204" pitchFamily="34" charset="0"/>
              </a:rPr>
              <a:t>2. Paredzēt valsts budžetā ikgadējas izmaksas Savienības civilās aizsardzības mehānisma misijām, tomēr gada ietvaros var rasties situācija, ka nav nepieciešamības moduļus sūtīt misijā, jo nav notikusi katastrofa, līdz ar to arī netiks izmantoti finanšu līdzekļi.</a:t>
            </a:r>
            <a:br>
              <a:rPr lang="lv-LV" sz="1200" dirty="0" smtClean="0">
                <a:latin typeface="Verdana" panose="020B0604030504040204" pitchFamily="34" charset="0"/>
                <a:ea typeface="Verdana" panose="020B0604030504040204" pitchFamily="34" charset="0"/>
                <a:cs typeface="Verdana" panose="020B0604030504040204" pitchFamily="34" charset="0"/>
              </a:rPr>
            </a:br>
            <a:r>
              <a:rPr lang="lv-LV" sz="1200" dirty="0">
                <a:latin typeface="Verdana" panose="020B0604030504040204" pitchFamily="34" charset="0"/>
                <a:ea typeface="Verdana" panose="020B0604030504040204" pitchFamily="34" charset="0"/>
                <a:cs typeface="Verdana" panose="020B0604030504040204" pitchFamily="34" charset="0"/>
              </a:rPr>
              <a:t/>
            </a:r>
            <a:br>
              <a:rPr lang="lv-LV" sz="1200" dirty="0">
                <a:latin typeface="Verdana" panose="020B0604030504040204" pitchFamily="34" charset="0"/>
                <a:ea typeface="Verdana" panose="020B0604030504040204" pitchFamily="34" charset="0"/>
                <a:cs typeface="Verdana" panose="020B0604030504040204" pitchFamily="34" charset="0"/>
              </a:rPr>
            </a:br>
            <a:r>
              <a:rPr lang="lv-LV" sz="1200" dirty="0" smtClean="0">
                <a:latin typeface="Verdana" panose="020B0604030504040204" pitchFamily="34" charset="0"/>
                <a:ea typeface="Verdana" panose="020B0604030504040204" pitchFamily="34" charset="0"/>
                <a:cs typeface="Verdana" panose="020B0604030504040204" pitchFamily="34" charset="0"/>
              </a:rPr>
              <a:t>3. Organizēt sanāksmi starp </a:t>
            </a:r>
            <a:r>
              <a:rPr lang="lv-LV" sz="1200" dirty="0">
                <a:latin typeface="Verdana" panose="020B0604030504040204" pitchFamily="34" charset="0"/>
                <a:ea typeface="Verdana" panose="020B0604030504040204" pitchFamily="34" charset="0"/>
                <a:cs typeface="Verdana" panose="020B0604030504040204" pitchFamily="34" charset="0"/>
              </a:rPr>
              <a:t>I</a:t>
            </a:r>
            <a:r>
              <a:rPr lang="lv-LV" sz="1200" dirty="0" smtClean="0">
                <a:latin typeface="Verdana" panose="020B0604030504040204" pitchFamily="34" charset="0"/>
                <a:ea typeface="Verdana" panose="020B0604030504040204" pitchFamily="34" charset="0"/>
                <a:cs typeface="Verdana" panose="020B0604030504040204" pitchFamily="34" charset="0"/>
              </a:rPr>
              <a:t>ekšlietu ministriju, Ārlietu ministriju un Finanšu ministriju, lai vienotos par iespējamajiem finansēšanas kartības risinājumiem dalībai Savienības civilās aizsardzības mehānisma misijās. </a:t>
            </a:r>
            <a:br>
              <a:rPr lang="lv-LV" sz="1200" dirty="0" smtClean="0">
                <a:latin typeface="Verdana" panose="020B0604030504040204" pitchFamily="34" charset="0"/>
                <a:ea typeface="Verdana" panose="020B0604030504040204" pitchFamily="34" charset="0"/>
                <a:cs typeface="Verdana" panose="020B0604030504040204" pitchFamily="34" charset="0"/>
              </a:rPr>
            </a:br>
            <a:r>
              <a:rPr lang="lv-LV" sz="1200" dirty="0">
                <a:latin typeface="Verdana" panose="020B0604030504040204" pitchFamily="34" charset="0"/>
                <a:ea typeface="Verdana" panose="020B0604030504040204" pitchFamily="34" charset="0"/>
                <a:cs typeface="Verdana" panose="020B0604030504040204" pitchFamily="34" charset="0"/>
              </a:rPr>
              <a:t/>
            </a:r>
            <a:br>
              <a:rPr lang="lv-LV" sz="1200" dirty="0">
                <a:latin typeface="Verdana" panose="020B0604030504040204" pitchFamily="34" charset="0"/>
                <a:ea typeface="Verdana" panose="020B0604030504040204" pitchFamily="34" charset="0"/>
                <a:cs typeface="Verdana" panose="020B0604030504040204" pitchFamily="34" charset="0"/>
              </a:rPr>
            </a:br>
            <a:r>
              <a:rPr lang="lv-LV" sz="1200" dirty="0" smtClean="0">
                <a:latin typeface="Verdana" panose="020B0604030504040204" pitchFamily="34" charset="0"/>
                <a:ea typeface="Verdana" panose="020B0604030504040204" pitchFamily="34" charset="0"/>
                <a:cs typeface="Verdana" panose="020B0604030504040204" pitchFamily="34" charset="0"/>
              </a:rPr>
              <a:t/>
            </a:r>
            <a:br>
              <a:rPr lang="lv-LV" sz="1200" dirty="0" smtClean="0">
                <a:latin typeface="Verdana" panose="020B0604030504040204" pitchFamily="34" charset="0"/>
                <a:ea typeface="Verdana" panose="020B0604030504040204" pitchFamily="34" charset="0"/>
                <a:cs typeface="Verdana" panose="020B0604030504040204" pitchFamily="34" charset="0"/>
              </a:rPr>
            </a:br>
            <a:r>
              <a:rPr lang="lv-LV" sz="1200" dirty="0" smtClean="0">
                <a:latin typeface="Verdana" panose="020B0604030504040204" pitchFamily="34" charset="0"/>
                <a:ea typeface="Verdana" panose="020B0604030504040204" pitchFamily="34" charset="0"/>
                <a:cs typeface="Verdana" panose="020B0604030504040204" pitchFamily="34" charset="0"/>
              </a:rPr>
              <a:t> </a:t>
            </a:r>
            <a:endParaRPr lang="lv-LV"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86853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ubtitle 2"/>
          <p:cNvSpPr txBox="1">
            <a:spLocks/>
          </p:cNvSpPr>
          <p:nvPr/>
        </p:nvSpPr>
        <p:spPr bwMode="auto">
          <a:xfrm>
            <a:off x="57150" y="5953125"/>
            <a:ext cx="9078913" cy="350838"/>
          </a:xfrm>
          <a:prstGeom prst="rect">
            <a:avLst/>
          </a:prstGeom>
          <a:noFill/>
          <a:ln w="9525">
            <a:noFill/>
            <a:miter lim="800000"/>
            <a:headEnd/>
            <a:tailEnd/>
          </a:ln>
        </p:spPr>
        <p:txBody>
          <a:bodyPr/>
          <a:lstStyle/>
          <a:p>
            <a:pPr algn="ctr">
              <a:lnSpc>
                <a:spcPct val="90000"/>
              </a:lnSpc>
              <a:spcBef>
                <a:spcPts val="1000"/>
              </a:spcBef>
              <a:buFont typeface="Arial" charset="0"/>
              <a:buNone/>
            </a:pPr>
            <a:r>
              <a:rPr lang="lv-LV" sz="1400" dirty="0" smtClean="0">
                <a:latin typeface="Verdana" pitchFamily="34" charset="0"/>
              </a:rPr>
              <a:t>2016.gada 25.maijs</a:t>
            </a:r>
            <a:endParaRPr lang="lv-LV" sz="1400" dirty="0">
              <a:latin typeface="Verdana" pitchFamily="34" charset="0"/>
            </a:endParaRPr>
          </a:p>
        </p:txBody>
      </p:sp>
      <p:sp>
        <p:nvSpPr>
          <p:cNvPr id="2" name="Slaida numura vietturis 1"/>
          <p:cNvSpPr>
            <a:spLocks noGrp="1"/>
          </p:cNvSpPr>
          <p:nvPr>
            <p:ph type="sldNum" sz="quarter" idx="12"/>
          </p:nvPr>
        </p:nvSpPr>
        <p:spPr>
          <a:xfrm>
            <a:off x="6934200" y="6356350"/>
            <a:ext cx="2057400" cy="365125"/>
          </a:xfrm>
        </p:spPr>
        <p:txBody>
          <a:bodyPr/>
          <a:lstStyle/>
          <a:p>
            <a:pPr>
              <a:defRPr/>
            </a:pPr>
            <a:fld id="{B5A7C7B5-790C-4785-B239-9DFE651C87C9}" type="slidenum">
              <a:rPr lang="lv-LV" sz="1000">
                <a:latin typeface="Verdana" panose="020B0604030504040204" pitchFamily="34" charset="0"/>
                <a:ea typeface="Verdana" panose="020B0604030504040204" pitchFamily="34" charset="0"/>
                <a:cs typeface="Verdana" panose="020B0604030504040204" pitchFamily="34" charset="0"/>
              </a:rPr>
              <a:pPr>
                <a:defRPr/>
              </a:pPr>
              <a:t>8</a:t>
            </a:fld>
            <a:endParaRPr lang="lv-LV" sz="1000" dirty="0">
              <a:latin typeface="Verdana" panose="020B0604030504040204" pitchFamily="34" charset="0"/>
              <a:ea typeface="Verdana" panose="020B0604030504040204" pitchFamily="34" charset="0"/>
              <a:cs typeface="Verdana" panose="020B0604030504040204" pitchFamily="34" charset="0"/>
            </a:endParaRPr>
          </a:p>
        </p:txBody>
      </p:sp>
      <p:pic>
        <p:nvPicPr>
          <p:cNvPr id="31748" name="Attēls 2"/>
          <p:cNvPicPr>
            <a:picLocks noChangeAspect="1"/>
          </p:cNvPicPr>
          <p:nvPr/>
        </p:nvPicPr>
        <p:blipFill>
          <a:blip r:embed="rId3"/>
          <a:srcRect/>
          <a:stretch>
            <a:fillRect/>
          </a:stretch>
        </p:blipFill>
        <p:spPr bwMode="auto">
          <a:xfrm>
            <a:off x="3830638" y="2695575"/>
            <a:ext cx="1531937" cy="1520825"/>
          </a:xfrm>
          <a:prstGeom prst="rect">
            <a:avLst/>
          </a:prstGeom>
          <a:noFill/>
          <a:ln w="9525">
            <a:noFill/>
            <a:miter lim="800000"/>
            <a:headEnd/>
            <a:tailEnd/>
          </a:ln>
        </p:spPr>
      </p:pic>
      <p:sp>
        <p:nvSpPr>
          <p:cNvPr id="6" name="Subtitle 2"/>
          <p:cNvSpPr txBox="1">
            <a:spLocks/>
          </p:cNvSpPr>
          <p:nvPr/>
        </p:nvSpPr>
        <p:spPr>
          <a:xfrm>
            <a:off x="-6350" y="4830763"/>
            <a:ext cx="9144000" cy="490537"/>
          </a:xfrm>
          <a:prstGeom prst="rect">
            <a:avLst/>
          </a:prstGeom>
        </p:spPr>
        <p:txBody>
          <a:bodyPr>
            <a:normAutofit/>
          </a:bodyPr>
          <a:lstStyle/>
          <a:p>
            <a:pPr algn="ctr" defTabSz="685800">
              <a:lnSpc>
                <a:spcPct val="70000"/>
              </a:lnSpc>
              <a:spcBef>
                <a:spcPts val="750"/>
              </a:spcBef>
              <a:buFont typeface="Arial" charset="0"/>
              <a:buNone/>
            </a:pPr>
            <a:r>
              <a:rPr lang="lv-LV" sz="1300" dirty="0" smtClean="0">
                <a:latin typeface="Verdana" pitchFamily="34" charset="0"/>
              </a:rPr>
              <a:t>Mārtiņš Baltmanis, </a:t>
            </a:r>
            <a:r>
              <a:rPr lang="lv-LV" sz="1300" dirty="0">
                <a:latin typeface="Verdana" pitchFamily="34" charset="0"/>
              </a:rPr>
              <a:t>Valsts ugunsdzēsības un glābšanas </a:t>
            </a:r>
            <a:r>
              <a:rPr lang="lv-LV" sz="1300" dirty="0" smtClean="0">
                <a:latin typeface="Verdana" pitchFamily="34" charset="0"/>
              </a:rPr>
              <a:t>dienesta Civilās aizsardzības pārvaldes priekšnieks, </a:t>
            </a:r>
          </a:p>
          <a:p>
            <a:pPr algn="ctr" defTabSz="685800">
              <a:lnSpc>
                <a:spcPct val="70000"/>
              </a:lnSpc>
              <a:spcBef>
                <a:spcPts val="750"/>
              </a:spcBef>
              <a:buFont typeface="Arial" charset="0"/>
              <a:buNone/>
            </a:pPr>
            <a:r>
              <a:rPr lang="lv-LV" sz="1300" dirty="0">
                <a:latin typeface="Verdana" pitchFamily="34" charset="0"/>
              </a:rPr>
              <a:t>tālr.:</a:t>
            </a:r>
            <a:r>
              <a:rPr lang="lv-LV" sz="1300" dirty="0" smtClean="0">
                <a:latin typeface="Verdana" pitchFamily="34" charset="0"/>
              </a:rPr>
              <a:t>67075818, </a:t>
            </a:r>
            <a:r>
              <a:rPr lang="lv-LV" sz="1300" dirty="0">
                <a:latin typeface="Verdana" pitchFamily="34" charset="0"/>
              </a:rPr>
              <a:t>e-pasts: </a:t>
            </a:r>
            <a:r>
              <a:rPr lang="lv-LV" sz="1300" dirty="0" smtClean="0">
                <a:latin typeface="Verdana" pitchFamily="34" charset="0"/>
                <a:hlinkClick r:id="rId4"/>
              </a:rPr>
              <a:t>martins.baltmanis@vugd.gov.lv</a:t>
            </a:r>
            <a:r>
              <a:rPr lang="lv-LV" sz="1300" dirty="0" smtClean="0">
                <a:latin typeface="Verdana" pitchFamily="34" charset="0"/>
              </a:rPr>
              <a:t>  </a:t>
            </a:r>
            <a:endParaRPr lang="lv-LV" sz="1300" dirty="0">
              <a:latin typeface="Verdana" pitchFamily="34" charset="0"/>
            </a:endParaRPr>
          </a:p>
        </p:txBody>
      </p:sp>
    </p:spTree>
    <p:extLst>
      <p:ext uri="{BB962C8B-B14F-4D97-AF65-F5344CB8AC3E}">
        <p14:creationId xmlns:p14="http://schemas.microsoft.com/office/powerpoint/2010/main" val="2086577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2467</TotalTime>
  <Words>291</Words>
  <Application>Microsoft Office PowerPoint</Application>
  <PresentationFormat>Slaidrāde ekrānā (4:3)</PresentationFormat>
  <Paragraphs>54</Paragraphs>
  <Slides>8</Slides>
  <Notes>3</Notes>
  <HiddenSlides>0</HiddenSlides>
  <MMClips>0</MMClips>
  <ScaleCrop>false</ScaleCrop>
  <HeadingPairs>
    <vt:vector size="6" baseType="variant">
      <vt:variant>
        <vt:lpstr>Lietotie fonti</vt:lpstr>
      </vt:variant>
      <vt:variant>
        <vt:i4>4</vt:i4>
      </vt:variant>
      <vt:variant>
        <vt:lpstr>Dizains</vt:lpstr>
      </vt:variant>
      <vt:variant>
        <vt:i4>2</vt:i4>
      </vt:variant>
      <vt:variant>
        <vt:lpstr>Slaidu virsraksti</vt:lpstr>
      </vt:variant>
      <vt:variant>
        <vt:i4>8</vt:i4>
      </vt:variant>
    </vt:vector>
  </HeadingPairs>
  <TitlesOfParts>
    <vt:vector size="14" baseType="lpstr">
      <vt:lpstr>Arial</vt:lpstr>
      <vt:lpstr>Calibri</vt:lpstr>
      <vt:lpstr>Calibri Light</vt:lpstr>
      <vt:lpstr>Verdana</vt:lpstr>
      <vt:lpstr>Office dizains</vt:lpstr>
      <vt:lpstr>1_Office dizains</vt:lpstr>
      <vt:lpstr>PowerPoint prezentācija</vt:lpstr>
      <vt:lpstr>Saturs</vt:lpstr>
      <vt:lpstr>Galvenais tehniskās palīdzības un atbalsta vienības (TAST) uzdevums ir atbalstīt Eiropas Savienības civilās aizsardzības ekspertus, komandas un nodrošināt viņu spēju strādāt, sniedzot  atbalstu dažādās jomās, atbilstoši apstākļiem un vajadzībām misijā:  1. Informācijas un komunikāciju atbalsts 2. Biroja un loģistikas nodrošinājums 3. Izmitināšana un ēdināšana 4. Pirmā palīdzība  Sastāvs: 10 – Latvija 10 – Lietuva   Misijā dodas 4 - 8 cilvēki (sastāv no abām valstīm)  Spēj izbraukt ne vairāk kā 12 stundu laikā pēc tam, kad saņemta piekrišana palīdzības piedāvājumam  Moduļa izveides līdzfinansēšanā piedalījās Eiropas Komisija </vt:lpstr>
      <vt:lpstr>PowerPoint prezentācija</vt:lpstr>
      <vt:lpstr>PowerPoint prezentācija</vt:lpstr>
      <vt:lpstr>EIROPAS PARLAMENTA UN PADOMES LĒMUMA Nr. 1313/2013/ES «Par Savienības civilās aizsardzības mehānismu» 11.panta 5.punkts nosaka, ka dalībvalstis var reģistrēt brīvprātīgo rezervju sarakstā (voluntary pool) reaģēšanas spējas. Reģistrēšanās vismaz uz 2 gadiem.  Priekšrocības reģistrējoties: 1. EK sedz pielāgošanas izmaksas (adaptation coasts), moduļa modernizācija tā sertifikācijai. 2. EK sedz 85% misijas transporta izdevumus.  Nosacījumi: Nepieciešams nodrošināt reaģēšanu 12 stundu laikā pēc pieprasījuma (TAST un HCP).  Problēmas: 1. Ilgs laika periods MK rīkojuma saskaņošanai un izskatīšanai MK lai moduļus nosūtītu misijā. 2. Misijas dalība tiek segta no budžeta programmas «Līdzekļi neparedzētiem gadījumiem». Ja misija tiek īstenota gada beigās VUGD izmanto savus finanšu līdzekļus un nākošajā gadā tos saņemot no budžeta programmas «Līdzekļi neparedzētiem gadījumiem» tie ir jāatgriež atpakaļ valsts budžetā.   Izmaksas:  Atalgojums, komandējuma izmaksas, transportlīdzekļu uzturēšana un remonts, degviela, pakalpojumi (sakaru nodrošinājums utt.). Piemēram misija uz B&amp;H izmaksāja 50 661 euro (FM 02.06.2014. rīkojums Nr.266).    </vt:lpstr>
      <vt:lpstr>1. Sagatavot MK rīkojumu uz noteiktu termiņu un noteiktiem finanšu līdzekļiem. Analoģiski – Ministru kabineta 2015. gada 13. oktobra rīkojums Nr. 622 «Par iespējamo humāno palīdzību bēgļu krīzes risināšanā». Piemēram,  divu gadu periodā piedalīties misijās, kuru laikā izmaksas nepārsniedz 200 000 euro.  2. Paredzēt valsts budžetā ikgadējas izmaksas Savienības civilās aizsardzības mehānisma misijām, tomēr gada ietvaros var rasties situācija, ka nav nepieciešamības moduļus sūtīt misijā, jo nav notikusi katastrofa, līdz ar to arī netiks izmantoti finanšu līdzekļi.  3. Organizēt sanāksmi starp Iekšlietu ministriju, Ārlietu ministriju un Finanšu ministriju, lai vienotos par iespējamajiem finansēšanas kartības risinājumiem dalībai Savienības civilās aizsardzības mehānisma misijās.     </vt:lpstr>
      <vt:lpstr>PowerPoint prezentācija</vt:lpstr>
    </vt:vector>
  </TitlesOfParts>
  <Company>VUGD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Antra Strāla</dc:creator>
  <cp:lastModifiedBy>Mārtiņš Baltmanis</cp:lastModifiedBy>
  <cp:revision>205</cp:revision>
  <cp:lastPrinted>2015-07-07T08:16:06Z</cp:lastPrinted>
  <dcterms:created xsi:type="dcterms:W3CDTF">2015-07-07T07:11:48Z</dcterms:created>
  <dcterms:modified xsi:type="dcterms:W3CDTF">2016-05-24T11:34:01Z</dcterms:modified>
</cp:coreProperties>
</file>